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 b="def" i="def"/>
      <a:tcStyle>
        <a:tcBdr/>
        <a:fill>
          <a:solidFill>
            <a:srgbClr val="FFEF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E2E2"/>
          </a:solidFill>
        </a:fill>
      </a:tcStyle>
    </a:wholeTbl>
    <a:band2H>
      <a:tcTxStyle b="def" i="def"/>
      <a:tcStyle>
        <a:tcBdr/>
        <a:fill>
          <a:solidFill>
            <a:srgbClr val="F4F1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6CCCA"/>
          </a:solidFill>
        </a:fill>
      </a:tcStyle>
    </a:wholeTbl>
    <a:band2H>
      <a:tcTxStyle b="def" i="def"/>
      <a:tcStyle>
        <a:tcBdr/>
        <a:fill>
          <a:solidFill>
            <a:srgbClr val="F3E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333333"/>
        </a:fontRef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333333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333333">
              <a:alpha val="20000"/>
            </a:srgbClr>
          </a:solidFill>
        </a:fill>
      </a:tcStyle>
    </a:firstCol>
    <a:la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508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09598" y="1219199"/>
            <a:ext cx="7924803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1981200" y="3962400"/>
            <a:ext cx="65119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Shape 15"/>
          <p:cNvSpPr/>
          <p:nvPr>
            <p:ph type="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Shape 16"/>
          <p:cNvSpPr/>
          <p:nvPr>
            <p:ph type="body" sz="quarter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800"/>
            </a:lvl1pPr>
            <a:lvl2pPr marL="694958" indent="-350471">
              <a:spcBef>
                <a:spcPts val="600"/>
              </a:spcBef>
              <a:buClrTx/>
              <a:buFontTx/>
              <a:defRPr sz="2800"/>
            </a:lvl2pPr>
            <a:lvl3pPr marL="1118033" indent="-446521">
              <a:spcBef>
                <a:spcPts val="600"/>
              </a:spcBef>
              <a:buClrTx/>
              <a:buFontTx/>
              <a:defRPr sz="2800"/>
            </a:lvl3pPr>
            <a:lvl4pPr marL="1466213" indent="-442278">
              <a:spcBef>
                <a:spcPts val="600"/>
              </a:spcBef>
              <a:buClrTx/>
              <a:buFontTx/>
              <a:defRPr sz="2800"/>
            </a:lvl4pPr>
            <a:lvl5pPr marL="1817053" indent="-475613">
              <a:spcBef>
                <a:spcPts val="600"/>
              </a:spcBef>
              <a:buClrTx/>
              <a:buFont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6629400" y="277813"/>
            <a:ext cx="2057400" cy="577691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457200" y="277813"/>
            <a:ext cx="6019800" cy="57769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Shape 115"/>
          <p:cNvSpPr/>
          <p:nvPr>
            <p:ph type="body" sz="half" idx="1"/>
          </p:nvPr>
        </p:nvSpPr>
        <p:spPr>
          <a:xfrm>
            <a:off x="838200" y="1905000"/>
            <a:ext cx="7772400" cy="1981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xfrm>
            <a:off x="8211188" y="6449065"/>
            <a:ext cx="247012" cy="2565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4" name="Shape 124"/>
          <p:cNvSpPr/>
          <p:nvPr>
            <p:ph type="body" sz="half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xfrm>
            <a:off x="8211188" y="6449065"/>
            <a:ext cx="247012" cy="2565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/>
            </a:lvl1pPr>
            <a:lvl2pPr marL="0" indent="0">
              <a:spcBef>
                <a:spcPts val="400"/>
              </a:spcBef>
              <a:buClrTx/>
              <a:buSzTx/>
              <a:buFontTx/>
              <a:buNone/>
              <a:defRPr sz="2000"/>
            </a:lvl2pPr>
            <a:lvl3pPr marL="0" indent="0">
              <a:spcBef>
                <a:spcPts val="400"/>
              </a:spcBef>
              <a:buClrTx/>
              <a:buSzTx/>
              <a:buFontTx/>
              <a:buNone/>
              <a:defRPr sz="2000"/>
            </a:lvl3pPr>
            <a:lvl4pPr marL="0" indent="0">
              <a:spcBef>
                <a:spcPts val="400"/>
              </a:spcBef>
              <a:buClrTx/>
              <a:buSzTx/>
              <a:buFontTx/>
              <a:buNone/>
              <a:defRPr sz="2000"/>
            </a:lvl4pPr>
            <a:lvl5pPr marL="0" indent="0">
              <a:spcBef>
                <a:spcPts val="400"/>
              </a:spcBef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body" sz="half" idx="1"/>
          </p:nvPr>
        </p:nvSpPr>
        <p:spPr>
          <a:xfrm>
            <a:off x="457200" y="1524000"/>
            <a:ext cx="4038600" cy="453072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24164" indent="-379677">
              <a:spcBef>
                <a:spcPts val="600"/>
              </a:spcBef>
              <a:defRPr sz="2800"/>
            </a:lvl2pPr>
            <a:lvl3pPr marL="1162685" indent="-491173">
              <a:spcBef>
                <a:spcPts val="600"/>
              </a:spcBef>
              <a:defRPr sz="2800"/>
            </a:lvl3pPr>
            <a:lvl4pPr marL="1515357" indent="-491420">
              <a:spcBef>
                <a:spcPts val="600"/>
              </a:spcBef>
              <a:defRPr sz="2800"/>
            </a:lvl4pPr>
            <a:lvl5pPr marL="1869899" indent="-528459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/>
          <p:nvPr>
            <p:ph type="body" sz="quarter" idx="13"/>
          </p:nvPr>
        </p:nvSpPr>
        <p:spPr>
          <a:xfrm>
            <a:off x="4645025" y="1535111"/>
            <a:ext cx="4041775" cy="639766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6416" indent="-371928">
              <a:defRPr sz="3200"/>
            </a:lvl2pPr>
            <a:lvl3pPr marL="1139294" indent="-467782">
              <a:defRPr sz="3200"/>
            </a:lvl3pPr>
            <a:lvl4pPr marL="1529395" indent="-505460">
              <a:defRPr sz="3200"/>
            </a:lvl4pPr>
            <a:lvl5pPr marL="1884996" indent="-5435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7" name="Shape 87"/>
          <p:cNvSpPr/>
          <p:nvPr>
            <p:ph type="pic" sz="half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80998" y="228599"/>
            <a:ext cx="8229603" cy="609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457200" y="6172200"/>
            <a:ext cx="822960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57200" y="277813"/>
            <a:ext cx="8229600" cy="941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295400"/>
            <a:ext cx="8229600" cy="4759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439788" y="6444301"/>
            <a:ext cx="247012" cy="2565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b">
            <a:spAutoFit/>
          </a:bodyPr>
          <a:lstStyle>
            <a:lvl1pPr algn="r">
              <a:defRPr sz="1200"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5000"/>
        <a:buFont typeface="Wingdings"/>
        <a:buChar char="■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1pPr>
      <a:lvl2pPr marL="719992" marR="0" indent="-37550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0000"/>
        <a:buFont typeface="Wingdings"/>
        <a:buChar char="❑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2pPr>
      <a:lvl3pPr marL="1149926" marR="0" indent="-47841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5000"/>
        <a:buFont typeface="Wingdings"/>
        <a:buChar char="■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3pPr>
      <a:lvl4pPr marL="1497804" marR="0" indent="-4738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0000"/>
        <a:buFont typeface="Wingdings"/>
        <a:buChar char="❑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4pPr>
      <a:lvl5pPr marL="18510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5pPr>
      <a:lvl6pPr marL="23082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6pPr>
      <a:lvl7pPr marL="27654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7pPr>
      <a:lvl8pPr marL="32226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8pPr>
      <a:lvl9pPr marL="36798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Red-Black Trees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Binary search tree of height h can support any of the basic dynamic-set operations such as search, predecessor, successor, minimum, maximum, insert, and delete - in O(h) time.</a:t>
            </a:r>
          </a:p>
          <a:p>
            <a:pPr/>
          </a:p>
          <a:p>
            <a:pPr/>
            <a:r>
              <a:t>Red-Black trees are “balanced” in order to guarantee that basic dynamic-set operations take O(lg n) time in the worst case.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Red-Black Trees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8" indent="-342898">
              <a:defRPr sz="2500"/>
            </a:pPr>
            <a:r>
              <a:t>It is a binary search tree with one extra bit of storage per node: its color, which can be either red or black.</a:t>
            </a:r>
          </a:p>
          <a:p>
            <a:pPr marL="342898" indent="-342898">
              <a:defRPr sz="2500"/>
            </a:pPr>
          </a:p>
          <a:p>
            <a:pPr marL="342898" indent="-342898">
              <a:defRPr sz="2500"/>
            </a:pPr>
            <a:r>
              <a:t>By constraining the node colors on any simple path from the root to a leaf, red-black trees ensure that no such path is more than twice as long as any other, so that tree is approximately balanced.</a:t>
            </a:r>
          </a:p>
          <a:p>
            <a:pPr marL="342898" indent="-342898">
              <a:defRPr sz="2500"/>
            </a:pPr>
          </a:p>
          <a:p>
            <a:pPr marL="342898" indent="-342898">
              <a:defRPr sz="2500"/>
            </a:pPr>
            <a:r>
              <a:t>Each tree now contains the attributes: color, key, left, right, and parent.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Red-Black Trees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8" indent="-342898">
              <a:defRPr sz="2500"/>
            </a:pPr>
            <a:r>
              <a:t>A red-black tree is a binary tree that satisfies the following red-black properties:</a:t>
            </a:r>
          </a:p>
          <a:p>
            <a:pPr lvl="1" marL="687384" indent="-342897">
              <a:buSzPct val="65000"/>
              <a:buChar char="■"/>
              <a:defRPr sz="2500"/>
            </a:pPr>
            <a:r>
              <a:t>Every node is either red or black</a:t>
            </a:r>
          </a:p>
          <a:p>
            <a:pPr lvl="1" marL="687384" indent="-342897">
              <a:buSzPct val="65000"/>
              <a:buChar char="■"/>
              <a:defRPr sz="2500"/>
            </a:pPr>
            <a:r>
              <a:t>The root is black</a:t>
            </a:r>
          </a:p>
          <a:p>
            <a:pPr lvl="1" marL="687384" indent="-342897">
              <a:buSzPct val="65000"/>
              <a:buChar char="■"/>
              <a:defRPr sz="2500"/>
            </a:pPr>
            <a:r>
              <a:t>Every leaf is black</a:t>
            </a:r>
          </a:p>
          <a:p>
            <a:pPr lvl="1" marL="687384" indent="-342897">
              <a:buSzPct val="65000"/>
              <a:buChar char="■"/>
              <a:defRPr sz="2500"/>
            </a:pPr>
            <a:r>
              <a:t>If a node is red, then both its children are black.</a:t>
            </a:r>
          </a:p>
          <a:p>
            <a:pPr lvl="1" marL="687384" indent="-342897">
              <a:buSzPct val="65000"/>
              <a:buChar char="■"/>
              <a:defRPr sz="2500"/>
            </a:pPr>
            <a:r>
              <a:t>for each node, all simple paths from the node to descendent leaves contain the same number of black nodes.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Red-Black Trees</a:t>
            </a:r>
          </a:p>
        </p:txBody>
      </p:sp>
      <p:grpSp>
        <p:nvGrpSpPr>
          <p:cNvPr id="148" name="Group 148"/>
          <p:cNvGrpSpPr/>
          <p:nvPr/>
        </p:nvGrpSpPr>
        <p:grpSpPr>
          <a:xfrm>
            <a:off x="3729334" y="1162676"/>
            <a:ext cx="494459" cy="504207"/>
            <a:chOff x="0" y="0"/>
            <a:chExt cx="494457" cy="504205"/>
          </a:xfrm>
        </p:grpSpPr>
        <p:sp>
          <p:nvSpPr>
            <p:cNvPr id="146" name="Shape 146"/>
            <p:cNvSpPr/>
            <p:nvPr/>
          </p:nvSpPr>
          <p:spPr>
            <a:xfrm>
              <a:off x="-1" y="-1"/>
              <a:ext cx="494459" cy="504207"/>
            </a:xfrm>
            <a:prstGeom prst="ellipse">
              <a:avLst/>
            </a:prstGeom>
            <a:solidFill>
              <a:schemeClr val="accent1">
                <a:lumOff val="-9999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7" name="Shape 147"/>
            <p:cNvSpPr/>
            <p:nvPr/>
          </p:nvSpPr>
          <p:spPr>
            <a:xfrm>
              <a:off x="72410" y="73838"/>
              <a:ext cx="349637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26</a:t>
              </a:r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1442455" y="1900786"/>
            <a:ext cx="494459" cy="504207"/>
            <a:chOff x="0" y="0"/>
            <a:chExt cx="494457" cy="504205"/>
          </a:xfrm>
        </p:grpSpPr>
        <p:sp>
          <p:nvSpPr>
            <p:cNvPr id="149" name="Shape 149"/>
            <p:cNvSpPr/>
            <p:nvPr/>
          </p:nvSpPr>
          <p:spPr>
            <a:xfrm>
              <a:off x="-1" y="-1"/>
              <a:ext cx="494459" cy="504207"/>
            </a:xfrm>
            <a:prstGeom prst="ellipse">
              <a:avLst/>
            </a:prstGeom>
            <a:solidFill>
              <a:schemeClr val="accent1">
                <a:lumOff val="25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0" name="Shape 150"/>
            <p:cNvSpPr/>
            <p:nvPr/>
          </p:nvSpPr>
          <p:spPr>
            <a:xfrm>
              <a:off x="72410" y="73838"/>
              <a:ext cx="349637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17</a:t>
              </a:r>
            </a:p>
          </p:txBody>
        </p:sp>
      </p:grpSp>
      <p:grpSp>
        <p:nvGrpSpPr>
          <p:cNvPr id="154" name="Group 154"/>
          <p:cNvGrpSpPr/>
          <p:nvPr/>
        </p:nvGrpSpPr>
        <p:grpSpPr>
          <a:xfrm>
            <a:off x="6351697" y="1900786"/>
            <a:ext cx="494461" cy="504207"/>
            <a:chOff x="0" y="0"/>
            <a:chExt cx="494459" cy="504205"/>
          </a:xfrm>
        </p:grpSpPr>
        <p:sp>
          <p:nvSpPr>
            <p:cNvPr id="152" name="Shape 152"/>
            <p:cNvSpPr/>
            <p:nvPr/>
          </p:nvSpPr>
          <p:spPr>
            <a:xfrm>
              <a:off x="-1" y="-1"/>
              <a:ext cx="494461" cy="504207"/>
            </a:xfrm>
            <a:prstGeom prst="ellipse">
              <a:avLst/>
            </a:prstGeom>
            <a:solidFill>
              <a:schemeClr val="accent1">
                <a:lumOff val="-9999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3" name="Shape 153"/>
            <p:cNvSpPr/>
            <p:nvPr/>
          </p:nvSpPr>
          <p:spPr>
            <a:xfrm>
              <a:off x="72411" y="73838"/>
              <a:ext cx="349638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41</a:t>
              </a:r>
            </a:p>
          </p:txBody>
        </p:sp>
      </p:grpSp>
      <p:grpSp>
        <p:nvGrpSpPr>
          <p:cNvPr id="157" name="Group 157"/>
          <p:cNvGrpSpPr/>
          <p:nvPr/>
        </p:nvGrpSpPr>
        <p:grpSpPr>
          <a:xfrm>
            <a:off x="693533" y="2842597"/>
            <a:ext cx="494460" cy="504207"/>
            <a:chOff x="0" y="0"/>
            <a:chExt cx="494459" cy="504205"/>
          </a:xfrm>
        </p:grpSpPr>
        <p:sp>
          <p:nvSpPr>
            <p:cNvPr id="155" name="Shape 155"/>
            <p:cNvSpPr/>
            <p:nvPr/>
          </p:nvSpPr>
          <p:spPr>
            <a:xfrm>
              <a:off x="-1" y="-1"/>
              <a:ext cx="494461" cy="504207"/>
            </a:xfrm>
            <a:prstGeom prst="ellipse">
              <a:avLst/>
            </a:prstGeom>
            <a:solidFill>
              <a:schemeClr val="accent1">
                <a:lumOff val="-9999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6" name="Shape 156"/>
            <p:cNvSpPr/>
            <p:nvPr/>
          </p:nvSpPr>
          <p:spPr>
            <a:xfrm>
              <a:off x="72411" y="73838"/>
              <a:ext cx="349638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14</a:t>
              </a:r>
            </a:p>
          </p:txBody>
        </p:sp>
      </p:grpSp>
      <p:grpSp>
        <p:nvGrpSpPr>
          <p:cNvPr id="160" name="Group 160"/>
          <p:cNvGrpSpPr/>
          <p:nvPr/>
        </p:nvGrpSpPr>
        <p:grpSpPr>
          <a:xfrm>
            <a:off x="3188892" y="2842597"/>
            <a:ext cx="494461" cy="504207"/>
            <a:chOff x="0" y="0"/>
            <a:chExt cx="494459" cy="504205"/>
          </a:xfrm>
        </p:grpSpPr>
        <p:sp>
          <p:nvSpPr>
            <p:cNvPr id="158" name="Shape 158"/>
            <p:cNvSpPr/>
            <p:nvPr/>
          </p:nvSpPr>
          <p:spPr>
            <a:xfrm>
              <a:off x="-1" y="-1"/>
              <a:ext cx="494461" cy="504207"/>
            </a:xfrm>
            <a:prstGeom prst="ellipse">
              <a:avLst/>
            </a:prstGeom>
            <a:solidFill>
              <a:schemeClr val="accent1">
                <a:lumOff val="-9999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9" name="Shape 159"/>
            <p:cNvSpPr/>
            <p:nvPr/>
          </p:nvSpPr>
          <p:spPr>
            <a:xfrm>
              <a:off x="72411" y="73838"/>
              <a:ext cx="349638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21</a:t>
              </a:r>
            </a:p>
          </p:txBody>
        </p:sp>
      </p:grpSp>
      <p:grpSp>
        <p:nvGrpSpPr>
          <p:cNvPr id="163" name="Group 163"/>
          <p:cNvGrpSpPr/>
          <p:nvPr/>
        </p:nvGrpSpPr>
        <p:grpSpPr>
          <a:xfrm>
            <a:off x="5562033" y="2855297"/>
            <a:ext cx="494459" cy="504207"/>
            <a:chOff x="0" y="0"/>
            <a:chExt cx="494457" cy="504205"/>
          </a:xfrm>
        </p:grpSpPr>
        <p:sp>
          <p:nvSpPr>
            <p:cNvPr id="161" name="Shape 161"/>
            <p:cNvSpPr/>
            <p:nvPr/>
          </p:nvSpPr>
          <p:spPr>
            <a:xfrm>
              <a:off x="-1" y="-1"/>
              <a:ext cx="494459" cy="504207"/>
            </a:xfrm>
            <a:prstGeom prst="ellipse">
              <a:avLst/>
            </a:prstGeom>
            <a:solidFill>
              <a:schemeClr val="accent1">
                <a:lumOff val="25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2" name="Shape 162"/>
            <p:cNvSpPr/>
            <p:nvPr/>
          </p:nvSpPr>
          <p:spPr>
            <a:xfrm>
              <a:off x="72410" y="73838"/>
              <a:ext cx="349637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30</a:t>
              </a:r>
            </a:p>
          </p:txBody>
        </p:sp>
      </p:grpSp>
      <p:grpSp>
        <p:nvGrpSpPr>
          <p:cNvPr id="166" name="Group 166"/>
          <p:cNvGrpSpPr/>
          <p:nvPr/>
        </p:nvGrpSpPr>
        <p:grpSpPr>
          <a:xfrm>
            <a:off x="7935173" y="2867997"/>
            <a:ext cx="494460" cy="504207"/>
            <a:chOff x="0" y="0"/>
            <a:chExt cx="494459" cy="504205"/>
          </a:xfrm>
        </p:grpSpPr>
        <p:sp>
          <p:nvSpPr>
            <p:cNvPr id="164" name="Shape 164"/>
            <p:cNvSpPr/>
            <p:nvPr/>
          </p:nvSpPr>
          <p:spPr>
            <a:xfrm>
              <a:off x="-1" y="-1"/>
              <a:ext cx="494461" cy="504207"/>
            </a:xfrm>
            <a:prstGeom prst="ellipse">
              <a:avLst/>
            </a:prstGeom>
            <a:solidFill>
              <a:schemeClr val="accent1">
                <a:lumOff val="-9999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5" name="Shape 165"/>
            <p:cNvSpPr/>
            <p:nvPr/>
          </p:nvSpPr>
          <p:spPr>
            <a:xfrm>
              <a:off x="72411" y="73838"/>
              <a:ext cx="349638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47</a:t>
              </a:r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438904" y="3521026"/>
            <a:ext cx="494461" cy="504209"/>
            <a:chOff x="0" y="0"/>
            <a:chExt cx="494459" cy="504207"/>
          </a:xfrm>
        </p:grpSpPr>
        <p:sp>
          <p:nvSpPr>
            <p:cNvPr id="167" name="Shape 167"/>
            <p:cNvSpPr/>
            <p:nvPr/>
          </p:nvSpPr>
          <p:spPr>
            <a:xfrm>
              <a:off x="-1" y="-1"/>
              <a:ext cx="494461" cy="504209"/>
            </a:xfrm>
            <a:prstGeom prst="ellipse">
              <a:avLst/>
            </a:prstGeom>
            <a:solidFill>
              <a:schemeClr val="accent1">
                <a:lumOff val="25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8" name="Shape 168"/>
            <p:cNvSpPr/>
            <p:nvPr/>
          </p:nvSpPr>
          <p:spPr>
            <a:xfrm>
              <a:off x="72411" y="73839"/>
              <a:ext cx="349638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235201" y="4284913"/>
            <a:ext cx="494460" cy="504207"/>
            <a:chOff x="0" y="0"/>
            <a:chExt cx="494459" cy="504205"/>
          </a:xfrm>
        </p:grpSpPr>
        <p:sp>
          <p:nvSpPr>
            <p:cNvPr id="170" name="Shape 170"/>
            <p:cNvSpPr/>
            <p:nvPr/>
          </p:nvSpPr>
          <p:spPr>
            <a:xfrm>
              <a:off x="-1" y="-1"/>
              <a:ext cx="494461" cy="504207"/>
            </a:xfrm>
            <a:prstGeom prst="ellipse">
              <a:avLst/>
            </a:prstGeom>
            <a:solidFill>
              <a:schemeClr val="accent1">
                <a:lumOff val="-9999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1" name="Shape 171"/>
            <p:cNvSpPr/>
            <p:nvPr/>
          </p:nvSpPr>
          <p:spPr>
            <a:xfrm>
              <a:off x="72411" y="73838"/>
              <a:ext cx="349638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175" name="Group 175"/>
          <p:cNvGrpSpPr/>
          <p:nvPr/>
        </p:nvGrpSpPr>
        <p:grpSpPr>
          <a:xfrm>
            <a:off x="102794" y="5010698"/>
            <a:ext cx="494460" cy="504207"/>
            <a:chOff x="0" y="0"/>
            <a:chExt cx="494459" cy="504205"/>
          </a:xfrm>
        </p:grpSpPr>
        <p:sp>
          <p:nvSpPr>
            <p:cNvPr id="173" name="Shape 173"/>
            <p:cNvSpPr/>
            <p:nvPr/>
          </p:nvSpPr>
          <p:spPr>
            <a:xfrm>
              <a:off x="-1" y="-1"/>
              <a:ext cx="494461" cy="504207"/>
            </a:xfrm>
            <a:prstGeom prst="ellipse">
              <a:avLst/>
            </a:prstGeom>
            <a:solidFill>
              <a:schemeClr val="accent1">
                <a:lumOff val="25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4" name="Shape 174"/>
            <p:cNvSpPr/>
            <p:nvPr/>
          </p:nvSpPr>
          <p:spPr>
            <a:xfrm>
              <a:off x="72411" y="73838"/>
              <a:ext cx="349638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78" name="Group 178"/>
          <p:cNvGrpSpPr/>
          <p:nvPr/>
        </p:nvGrpSpPr>
        <p:grpSpPr>
          <a:xfrm>
            <a:off x="1003252" y="4345808"/>
            <a:ext cx="494461" cy="504207"/>
            <a:chOff x="0" y="0"/>
            <a:chExt cx="494459" cy="504205"/>
          </a:xfrm>
        </p:grpSpPr>
        <p:sp>
          <p:nvSpPr>
            <p:cNvPr id="176" name="Shape 176"/>
            <p:cNvSpPr/>
            <p:nvPr/>
          </p:nvSpPr>
          <p:spPr>
            <a:xfrm>
              <a:off x="-1" y="-1"/>
              <a:ext cx="494461" cy="504207"/>
            </a:xfrm>
            <a:prstGeom prst="ellipse">
              <a:avLst/>
            </a:prstGeom>
            <a:solidFill>
              <a:schemeClr val="accent1">
                <a:lumOff val="-9999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7" name="Shape 177"/>
            <p:cNvSpPr/>
            <p:nvPr/>
          </p:nvSpPr>
          <p:spPr>
            <a:xfrm>
              <a:off x="72411" y="73838"/>
              <a:ext cx="349638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</p:grpSp>
      <p:grpSp>
        <p:nvGrpSpPr>
          <p:cNvPr id="181" name="Group 181"/>
          <p:cNvGrpSpPr/>
          <p:nvPr/>
        </p:nvGrpSpPr>
        <p:grpSpPr>
          <a:xfrm>
            <a:off x="1961269" y="3633062"/>
            <a:ext cx="494459" cy="504207"/>
            <a:chOff x="0" y="0"/>
            <a:chExt cx="494457" cy="504205"/>
          </a:xfrm>
        </p:grpSpPr>
        <p:sp>
          <p:nvSpPr>
            <p:cNvPr id="179" name="Shape 179"/>
            <p:cNvSpPr/>
            <p:nvPr/>
          </p:nvSpPr>
          <p:spPr>
            <a:xfrm>
              <a:off x="-1" y="-1"/>
              <a:ext cx="494459" cy="504207"/>
            </a:xfrm>
            <a:prstGeom prst="ellipse">
              <a:avLst/>
            </a:prstGeom>
            <a:solidFill>
              <a:schemeClr val="accent1">
                <a:lumOff val="-9999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0" name="Shape 180"/>
            <p:cNvSpPr/>
            <p:nvPr/>
          </p:nvSpPr>
          <p:spPr>
            <a:xfrm>
              <a:off x="72410" y="73838"/>
              <a:ext cx="349637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16</a:t>
              </a:r>
            </a:p>
          </p:txBody>
        </p:sp>
      </p:grpSp>
      <p:grpSp>
        <p:nvGrpSpPr>
          <p:cNvPr id="184" name="Group 184"/>
          <p:cNvGrpSpPr/>
          <p:nvPr/>
        </p:nvGrpSpPr>
        <p:grpSpPr>
          <a:xfrm>
            <a:off x="1650307" y="4284913"/>
            <a:ext cx="494461" cy="504207"/>
            <a:chOff x="0" y="0"/>
            <a:chExt cx="494459" cy="504205"/>
          </a:xfrm>
        </p:grpSpPr>
        <p:sp>
          <p:nvSpPr>
            <p:cNvPr id="182" name="Shape 182"/>
            <p:cNvSpPr/>
            <p:nvPr/>
          </p:nvSpPr>
          <p:spPr>
            <a:xfrm>
              <a:off x="-1" y="-1"/>
              <a:ext cx="494461" cy="504207"/>
            </a:xfrm>
            <a:prstGeom prst="ellipse">
              <a:avLst/>
            </a:prstGeom>
            <a:solidFill>
              <a:schemeClr val="accent1">
                <a:lumOff val="25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3" name="Shape 183"/>
            <p:cNvSpPr/>
            <p:nvPr/>
          </p:nvSpPr>
          <p:spPr>
            <a:xfrm>
              <a:off x="72411" y="73838"/>
              <a:ext cx="349638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15</a:t>
              </a:r>
            </a:p>
          </p:txBody>
        </p:sp>
      </p:grpSp>
      <p:grpSp>
        <p:nvGrpSpPr>
          <p:cNvPr id="187" name="Group 187"/>
          <p:cNvGrpSpPr/>
          <p:nvPr/>
        </p:nvGrpSpPr>
        <p:grpSpPr>
          <a:xfrm>
            <a:off x="2801858" y="3633062"/>
            <a:ext cx="494459" cy="504207"/>
            <a:chOff x="0" y="0"/>
            <a:chExt cx="494457" cy="504205"/>
          </a:xfrm>
        </p:grpSpPr>
        <p:sp>
          <p:nvSpPr>
            <p:cNvPr id="185" name="Shape 185"/>
            <p:cNvSpPr/>
            <p:nvPr/>
          </p:nvSpPr>
          <p:spPr>
            <a:xfrm>
              <a:off x="-1" y="-1"/>
              <a:ext cx="494459" cy="504207"/>
            </a:xfrm>
            <a:prstGeom prst="ellipse">
              <a:avLst/>
            </a:prstGeom>
            <a:solidFill>
              <a:schemeClr val="accent1">
                <a:lumOff val="-9999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6" name="Shape 186"/>
            <p:cNvSpPr/>
            <p:nvPr/>
          </p:nvSpPr>
          <p:spPr>
            <a:xfrm>
              <a:off x="72410" y="73838"/>
              <a:ext cx="349637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grpSp>
        <p:nvGrpSpPr>
          <p:cNvPr id="190" name="Group 190"/>
          <p:cNvGrpSpPr/>
          <p:nvPr/>
        </p:nvGrpSpPr>
        <p:grpSpPr>
          <a:xfrm>
            <a:off x="3850299" y="3633062"/>
            <a:ext cx="494461" cy="504207"/>
            <a:chOff x="0" y="0"/>
            <a:chExt cx="494459" cy="504205"/>
          </a:xfrm>
        </p:grpSpPr>
        <p:sp>
          <p:nvSpPr>
            <p:cNvPr id="188" name="Shape 188"/>
            <p:cNvSpPr/>
            <p:nvPr/>
          </p:nvSpPr>
          <p:spPr>
            <a:xfrm>
              <a:off x="-1" y="-1"/>
              <a:ext cx="494461" cy="504207"/>
            </a:xfrm>
            <a:prstGeom prst="ellipse">
              <a:avLst/>
            </a:prstGeom>
            <a:solidFill>
              <a:schemeClr val="accent1">
                <a:lumOff val="-9999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9" name="Shape 189"/>
            <p:cNvSpPr/>
            <p:nvPr/>
          </p:nvSpPr>
          <p:spPr>
            <a:xfrm>
              <a:off x="72411" y="73838"/>
              <a:ext cx="349638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23</a:t>
              </a:r>
            </a:p>
          </p:txBody>
        </p:sp>
      </p:grpSp>
      <p:grpSp>
        <p:nvGrpSpPr>
          <p:cNvPr id="193" name="Group 193"/>
          <p:cNvGrpSpPr/>
          <p:nvPr/>
        </p:nvGrpSpPr>
        <p:grpSpPr>
          <a:xfrm>
            <a:off x="3125285" y="4310313"/>
            <a:ext cx="494461" cy="504207"/>
            <a:chOff x="0" y="0"/>
            <a:chExt cx="494459" cy="504205"/>
          </a:xfrm>
        </p:grpSpPr>
        <p:sp>
          <p:nvSpPr>
            <p:cNvPr id="191" name="Shape 191"/>
            <p:cNvSpPr/>
            <p:nvPr/>
          </p:nvSpPr>
          <p:spPr>
            <a:xfrm>
              <a:off x="-1" y="-1"/>
              <a:ext cx="494461" cy="504207"/>
            </a:xfrm>
            <a:prstGeom prst="ellipse">
              <a:avLst/>
            </a:prstGeom>
            <a:solidFill>
              <a:schemeClr val="accent1">
                <a:lumOff val="25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2" name="Shape 192"/>
            <p:cNvSpPr/>
            <p:nvPr/>
          </p:nvSpPr>
          <p:spPr>
            <a:xfrm>
              <a:off x="72411" y="73838"/>
              <a:ext cx="349638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20</a:t>
              </a:r>
            </a:p>
          </p:txBody>
        </p:sp>
      </p:grpSp>
      <p:grpSp>
        <p:nvGrpSpPr>
          <p:cNvPr id="196" name="Group 196"/>
          <p:cNvGrpSpPr/>
          <p:nvPr/>
        </p:nvGrpSpPr>
        <p:grpSpPr>
          <a:xfrm>
            <a:off x="5164813" y="3521026"/>
            <a:ext cx="494461" cy="504209"/>
            <a:chOff x="0" y="0"/>
            <a:chExt cx="494459" cy="504207"/>
          </a:xfrm>
        </p:grpSpPr>
        <p:sp>
          <p:nvSpPr>
            <p:cNvPr id="194" name="Shape 194"/>
            <p:cNvSpPr/>
            <p:nvPr/>
          </p:nvSpPr>
          <p:spPr>
            <a:xfrm>
              <a:off x="-1" y="-1"/>
              <a:ext cx="494461" cy="504209"/>
            </a:xfrm>
            <a:prstGeom prst="ellipse">
              <a:avLst/>
            </a:prstGeom>
            <a:solidFill>
              <a:schemeClr val="accent1">
                <a:lumOff val="-9999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5" name="Shape 195"/>
            <p:cNvSpPr/>
            <p:nvPr/>
          </p:nvSpPr>
          <p:spPr>
            <a:xfrm>
              <a:off x="72411" y="73839"/>
              <a:ext cx="349638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28</a:t>
              </a:r>
            </a:p>
          </p:txBody>
        </p:sp>
      </p:grpSp>
      <p:grpSp>
        <p:nvGrpSpPr>
          <p:cNvPr id="199" name="Group 199"/>
          <p:cNvGrpSpPr/>
          <p:nvPr/>
        </p:nvGrpSpPr>
        <p:grpSpPr>
          <a:xfrm>
            <a:off x="6200930" y="3521026"/>
            <a:ext cx="494459" cy="504209"/>
            <a:chOff x="0" y="0"/>
            <a:chExt cx="494457" cy="504207"/>
          </a:xfrm>
        </p:grpSpPr>
        <p:sp>
          <p:nvSpPr>
            <p:cNvPr id="197" name="Shape 197"/>
            <p:cNvSpPr/>
            <p:nvPr/>
          </p:nvSpPr>
          <p:spPr>
            <a:xfrm>
              <a:off x="-1" y="-1"/>
              <a:ext cx="494459" cy="504209"/>
            </a:xfrm>
            <a:prstGeom prst="ellipse">
              <a:avLst/>
            </a:prstGeom>
            <a:solidFill>
              <a:schemeClr val="accent1">
                <a:lumOff val="-9999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8" name="Shape 198"/>
            <p:cNvSpPr/>
            <p:nvPr/>
          </p:nvSpPr>
          <p:spPr>
            <a:xfrm>
              <a:off x="72410" y="73839"/>
              <a:ext cx="349637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38</a:t>
              </a:r>
            </a:p>
          </p:txBody>
        </p:sp>
      </p:grpSp>
      <p:grpSp>
        <p:nvGrpSpPr>
          <p:cNvPr id="202" name="Group 202"/>
          <p:cNvGrpSpPr/>
          <p:nvPr/>
        </p:nvGrpSpPr>
        <p:grpSpPr>
          <a:xfrm>
            <a:off x="5888372" y="4284913"/>
            <a:ext cx="494459" cy="504207"/>
            <a:chOff x="0" y="0"/>
            <a:chExt cx="494457" cy="504205"/>
          </a:xfrm>
        </p:grpSpPr>
        <p:sp>
          <p:nvSpPr>
            <p:cNvPr id="200" name="Shape 200"/>
            <p:cNvSpPr/>
            <p:nvPr/>
          </p:nvSpPr>
          <p:spPr>
            <a:xfrm>
              <a:off x="-1" y="-1"/>
              <a:ext cx="494459" cy="504207"/>
            </a:xfrm>
            <a:prstGeom prst="ellipse">
              <a:avLst/>
            </a:prstGeom>
            <a:solidFill>
              <a:schemeClr val="accent1">
                <a:lumOff val="25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1" name="Shape 201"/>
            <p:cNvSpPr/>
            <p:nvPr/>
          </p:nvSpPr>
          <p:spPr>
            <a:xfrm>
              <a:off x="72410" y="73838"/>
              <a:ext cx="349637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35</a:t>
              </a:r>
            </a:p>
          </p:txBody>
        </p:sp>
      </p:grpSp>
      <p:grpSp>
        <p:nvGrpSpPr>
          <p:cNvPr id="205" name="Group 205"/>
          <p:cNvGrpSpPr/>
          <p:nvPr/>
        </p:nvGrpSpPr>
        <p:grpSpPr>
          <a:xfrm>
            <a:off x="6870924" y="4310313"/>
            <a:ext cx="494461" cy="504207"/>
            <a:chOff x="0" y="0"/>
            <a:chExt cx="494459" cy="504205"/>
          </a:xfrm>
        </p:grpSpPr>
        <p:sp>
          <p:nvSpPr>
            <p:cNvPr id="203" name="Shape 203"/>
            <p:cNvSpPr/>
            <p:nvPr/>
          </p:nvSpPr>
          <p:spPr>
            <a:xfrm>
              <a:off x="-1" y="-1"/>
              <a:ext cx="494461" cy="504207"/>
            </a:xfrm>
            <a:prstGeom prst="ellipse">
              <a:avLst/>
            </a:prstGeom>
            <a:solidFill>
              <a:schemeClr val="accent1">
                <a:lumOff val="25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4" name="Shape 204"/>
            <p:cNvSpPr/>
            <p:nvPr/>
          </p:nvSpPr>
          <p:spPr>
            <a:xfrm>
              <a:off x="72411" y="73838"/>
              <a:ext cx="349638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39</a:t>
              </a:r>
            </a:p>
          </p:txBody>
        </p:sp>
      </p:grpSp>
      <p:sp>
        <p:nvSpPr>
          <p:cNvPr id="206" name="Shape 206"/>
          <p:cNvSpPr/>
          <p:nvPr/>
        </p:nvSpPr>
        <p:spPr>
          <a:xfrm flipV="1">
            <a:off x="1934109" y="1544505"/>
            <a:ext cx="1828078" cy="505278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7" name="Shape 207"/>
          <p:cNvSpPr/>
          <p:nvPr/>
        </p:nvSpPr>
        <p:spPr>
          <a:xfrm>
            <a:off x="4197851" y="1505829"/>
            <a:ext cx="2219649" cy="50486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8" name="Shape 208"/>
          <p:cNvSpPr/>
          <p:nvPr/>
        </p:nvSpPr>
        <p:spPr>
          <a:xfrm flipV="1">
            <a:off x="999532" y="2336981"/>
            <a:ext cx="501900" cy="501897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9" name="Shape 209"/>
          <p:cNvSpPr/>
          <p:nvPr/>
        </p:nvSpPr>
        <p:spPr>
          <a:xfrm>
            <a:off x="1849859" y="2335496"/>
            <a:ext cx="1371457" cy="59619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0" name="Shape 210"/>
          <p:cNvSpPr/>
          <p:nvPr/>
        </p:nvSpPr>
        <p:spPr>
          <a:xfrm flipV="1">
            <a:off x="656752" y="3328182"/>
            <a:ext cx="201636" cy="20163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1" name="Shape 211"/>
          <p:cNvSpPr/>
          <p:nvPr/>
        </p:nvSpPr>
        <p:spPr>
          <a:xfrm flipH="1" flipV="1">
            <a:off x="1193694" y="3215083"/>
            <a:ext cx="768190" cy="50821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2" name="Shape 212"/>
          <p:cNvSpPr/>
          <p:nvPr/>
        </p:nvSpPr>
        <p:spPr>
          <a:xfrm flipV="1">
            <a:off x="1847519" y="4076455"/>
            <a:ext cx="201636" cy="20163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3" name="Shape 213"/>
          <p:cNvSpPr/>
          <p:nvPr/>
        </p:nvSpPr>
        <p:spPr>
          <a:xfrm flipV="1">
            <a:off x="381612" y="4054256"/>
            <a:ext cx="201636" cy="20163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4" name="Shape 214"/>
          <p:cNvSpPr/>
          <p:nvPr/>
        </p:nvSpPr>
        <p:spPr>
          <a:xfrm flipH="1" flipV="1">
            <a:off x="836443" y="3965638"/>
            <a:ext cx="375650" cy="37564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5" name="Shape 215"/>
          <p:cNvSpPr/>
          <p:nvPr/>
        </p:nvSpPr>
        <p:spPr>
          <a:xfrm flipV="1">
            <a:off x="249206" y="4818141"/>
            <a:ext cx="201636" cy="20163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6" name="Shape 216"/>
          <p:cNvSpPr/>
          <p:nvPr/>
        </p:nvSpPr>
        <p:spPr>
          <a:xfrm flipV="1">
            <a:off x="3005989" y="3305049"/>
            <a:ext cx="294047" cy="294047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7" name="Shape 217"/>
          <p:cNvSpPr/>
          <p:nvPr/>
        </p:nvSpPr>
        <p:spPr>
          <a:xfrm flipH="1" flipV="1">
            <a:off x="6611994" y="3951347"/>
            <a:ext cx="375650" cy="3756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8" name="Shape 218"/>
          <p:cNvSpPr/>
          <p:nvPr/>
        </p:nvSpPr>
        <p:spPr>
          <a:xfrm flipH="1" flipV="1">
            <a:off x="3195924" y="4088732"/>
            <a:ext cx="226184" cy="22618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9" name="Shape 219"/>
          <p:cNvSpPr/>
          <p:nvPr/>
        </p:nvSpPr>
        <p:spPr>
          <a:xfrm flipV="1">
            <a:off x="5853753" y="2306302"/>
            <a:ext cx="563699" cy="56369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0" name="Shape 220"/>
          <p:cNvSpPr/>
          <p:nvPr/>
        </p:nvSpPr>
        <p:spPr>
          <a:xfrm>
            <a:off x="6804621" y="2257107"/>
            <a:ext cx="1371456" cy="59619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1" name="Shape 221"/>
          <p:cNvSpPr/>
          <p:nvPr/>
        </p:nvSpPr>
        <p:spPr>
          <a:xfrm flipV="1">
            <a:off x="5394345" y="3289729"/>
            <a:ext cx="233169" cy="23316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2" name="Shape 222"/>
          <p:cNvSpPr/>
          <p:nvPr/>
        </p:nvSpPr>
        <p:spPr>
          <a:xfrm flipH="1" flipV="1">
            <a:off x="6013858" y="3260168"/>
            <a:ext cx="292291" cy="29229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3" name="Shape 223"/>
          <p:cNvSpPr/>
          <p:nvPr/>
        </p:nvSpPr>
        <p:spPr>
          <a:xfrm flipV="1">
            <a:off x="6060185" y="3992148"/>
            <a:ext cx="294046" cy="294047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4" name="Shape 224"/>
          <p:cNvSpPr/>
          <p:nvPr/>
        </p:nvSpPr>
        <p:spPr>
          <a:xfrm flipH="1" flipV="1">
            <a:off x="3627746" y="3268664"/>
            <a:ext cx="375649" cy="37564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5" name="Shape 225"/>
          <p:cNvSpPr/>
          <p:nvPr/>
        </p:nvSpPr>
        <p:spPr>
          <a:xfrm flipV="1">
            <a:off x="114164" y="5518816"/>
            <a:ext cx="250932" cy="25092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6" name="Shape 226"/>
          <p:cNvSpPr/>
          <p:nvPr/>
        </p:nvSpPr>
        <p:spPr>
          <a:xfrm flipH="1" flipV="1">
            <a:off x="1266678" y="4831166"/>
            <a:ext cx="259626" cy="25962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7" name="Shape 227"/>
          <p:cNvSpPr/>
          <p:nvPr/>
        </p:nvSpPr>
        <p:spPr>
          <a:xfrm flipV="1">
            <a:off x="815298" y="4782769"/>
            <a:ext cx="250929" cy="25092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8" name="Shape 228"/>
          <p:cNvSpPr/>
          <p:nvPr/>
        </p:nvSpPr>
        <p:spPr>
          <a:xfrm flipH="1" flipV="1">
            <a:off x="566029" y="5450967"/>
            <a:ext cx="259627" cy="25962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9" name="Shape 229"/>
          <p:cNvSpPr/>
          <p:nvPr/>
        </p:nvSpPr>
        <p:spPr>
          <a:xfrm flipV="1">
            <a:off x="1660738" y="4793495"/>
            <a:ext cx="250929" cy="25092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0" name="Shape 230"/>
          <p:cNvSpPr/>
          <p:nvPr/>
        </p:nvSpPr>
        <p:spPr>
          <a:xfrm flipH="1" flipV="1">
            <a:off x="2047975" y="4753020"/>
            <a:ext cx="259626" cy="25962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1" name="Shape 231"/>
          <p:cNvSpPr/>
          <p:nvPr/>
        </p:nvSpPr>
        <p:spPr>
          <a:xfrm flipH="1" flipV="1">
            <a:off x="2331935" y="4088732"/>
            <a:ext cx="259626" cy="25962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2" name="Shape 232"/>
          <p:cNvSpPr/>
          <p:nvPr/>
        </p:nvSpPr>
        <p:spPr>
          <a:xfrm flipV="1">
            <a:off x="2790107" y="4131180"/>
            <a:ext cx="250929" cy="25092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3" name="Shape 233"/>
          <p:cNvSpPr/>
          <p:nvPr/>
        </p:nvSpPr>
        <p:spPr>
          <a:xfrm flipV="1">
            <a:off x="3846579" y="4131180"/>
            <a:ext cx="250929" cy="25092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4" name="Shape 234"/>
          <p:cNvSpPr/>
          <p:nvPr/>
        </p:nvSpPr>
        <p:spPr>
          <a:xfrm flipV="1">
            <a:off x="5078867" y="4013709"/>
            <a:ext cx="250929" cy="25092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5" name="Shape 235"/>
          <p:cNvSpPr/>
          <p:nvPr/>
        </p:nvSpPr>
        <p:spPr>
          <a:xfrm flipV="1">
            <a:off x="5781649" y="4782769"/>
            <a:ext cx="250929" cy="25092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6" name="Shape 236"/>
          <p:cNvSpPr/>
          <p:nvPr/>
        </p:nvSpPr>
        <p:spPr>
          <a:xfrm flipV="1">
            <a:off x="6854504" y="4806195"/>
            <a:ext cx="250929" cy="25092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7" name="Shape 237"/>
          <p:cNvSpPr/>
          <p:nvPr/>
        </p:nvSpPr>
        <p:spPr>
          <a:xfrm flipV="1">
            <a:off x="7859417" y="3362273"/>
            <a:ext cx="250929" cy="25092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8" name="Shape 238"/>
          <p:cNvSpPr/>
          <p:nvPr/>
        </p:nvSpPr>
        <p:spPr>
          <a:xfrm flipH="1" flipV="1">
            <a:off x="3563228" y="4751600"/>
            <a:ext cx="259626" cy="25962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9" name="Shape 239"/>
          <p:cNvSpPr/>
          <p:nvPr/>
        </p:nvSpPr>
        <p:spPr>
          <a:xfrm flipH="1" flipV="1">
            <a:off x="4250427" y="4088732"/>
            <a:ext cx="259626" cy="25962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0" name="Shape 240"/>
          <p:cNvSpPr/>
          <p:nvPr/>
        </p:nvSpPr>
        <p:spPr>
          <a:xfrm flipH="1" flipV="1">
            <a:off x="5519909" y="4009360"/>
            <a:ext cx="259626" cy="25962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1" name="Shape 241"/>
          <p:cNvSpPr/>
          <p:nvPr/>
        </p:nvSpPr>
        <p:spPr>
          <a:xfrm flipH="1" flipV="1">
            <a:off x="6294193" y="4751600"/>
            <a:ext cx="259626" cy="25962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2" name="Shape 242"/>
          <p:cNvSpPr/>
          <p:nvPr/>
        </p:nvSpPr>
        <p:spPr>
          <a:xfrm flipH="1" flipV="1">
            <a:off x="7282822" y="4751600"/>
            <a:ext cx="259626" cy="25962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3" name="Shape 243"/>
          <p:cNvSpPr/>
          <p:nvPr/>
        </p:nvSpPr>
        <p:spPr>
          <a:xfrm flipH="1" flipV="1">
            <a:off x="8318490" y="3345225"/>
            <a:ext cx="259626" cy="25962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4" name="Shape 244"/>
          <p:cNvSpPr/>
          <p:nvPr/>
        </p:nvSpPr>
        <p:spPr>
          <a:xfrm flipV="1">
            <a:off x="2990780" y="4793495"/>
            <a:ext cx="250929" cy="25092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5" name="Shape 245"/>
          <p:cNvSpPr/>
          <p:nvPr/>
        </p:nvSpPr>
        <p:spPr>
          <a:xfrm>
            <a:off x="8513463" y="3644734"/>
            <a:ext cx="459873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NIL</a:t>
            </a:r>
          </a:p>
        </p:txBody>
      </p:sp>
      <p:sp>
        <p:nvSpPr>
          <p:cNvPr id="246" name="Shape 246"/>
          <p:cNvSpPr/>
          <p:nvPr/>
        </p:nvSpPr>
        <p:spPr>
          <a:xfrm>
            <a:off x="7754945" y="3619939"/>
            <a:ext cx="459873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NIL</a:t>
            </a:r>
          </a:p>
        </p:txBody>
      </p:sp>
      <p:sp>
        <p:nvSpPr>
          <p:cNvPr id="247" name="Shape 247"/>
          <p:cNvSpPr/>
          <p:nvPr/>
        </p:nvSpPr>
        <p:spPr>
          <a:xfrm>
            <a:off x="7499725" y="5020204"/>
            <a:ext cx="459874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NIL</a:t>
            </a:r>
          </a:p>
        </p:txBody>
      </p:sp>
      <p:sp>
        <p:nvSpPr>
          <p:cNvPr id="248" name="Shape 248"/>
          <p:cNvSpPr/>
          <p:nvPr/>
        </p:nvSpPr>
        <p:spPr>
          <a:xfrm>
            <a:off x="6750029" y="5020204"/>
            <a:ext cx="459874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NIL</a:t>
            </a:r>
          </a:p>
        </p:txBody>
      </p:sp>
      <p:sp>
        <p:nvSpPr>
          <p:cNvPr id="249" name="Shape 249"/>
          <p:cNvSpPr/>
          <p:nvPr/>
        </p:nvSpPr>
        <p:spPr>
          <a:xfrm>
            <a:off x="6285210" y="5018928"/>
            <a:ext cx="459873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NIL</a:t>
            </a:r>
          </a:p>
        </p:txBody>
      </p:sp>
      <p:sp>
        <p:nvSpPr>
          <p:cNvPr id="250" name="Shape 250"/>
          <p:cNvSpPr/>
          <p:nvPr/>
        </p:nvSpPr>
        <p:spPr>
          <a:xfrm>
            <a:off x="5591328" y="5087470"/>
            <a:ext cx="459873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NIL</a:t>
            </a:r>
          </a:p>
        </p:txBody>
      </p:sp>
      <p:sp>
        <p:nvSpPr>
          <p:cNvPr id="251" name="Shape 251"/>
          <p:cNvSpPr/>
          <p:nvPr/>
        </p:nvSpPr>
        <p:spPr>
          <a:xfrm>
            <a:off x="5453141" y="4278033"/>
            <a:ext cx="459873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NIL</a:t>
            </a:r>
          </a:p>
        </p:txBody>
      </p:sp>
      <p:sp>
        <p:nvSpPr>
          <p:cNvPr id="252" name="Shape 252"/>
          <p:cNvSpPr/>
          <p:nvPr/>
        </p:nvSpPr>
        <p:spPr>
          <a:xfrm>
            <a:off x="4914717" y="4278033"/>
            <a:ext cx="459873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NIL</a:t>
            </a:r>
          </a:p>
        </p:txBody>
      </p:sp>
      <p:sp>
        <p:nvSpPr>
          <p:cNvPr id="253" name="Shape 253"/>
          <p:cNvSpPr/>
          <p:nvPr/>
        </p:nvSpPr>
        <p:spPr>
          <a:xfrm>
            <a:off x="4374634" y="4278033"/>
            <a:ext cx="459873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NIL</a:t>
            </a:r>
          </a:p>
        </p:txBody>
      </p:sp>
      <p:sp>
        <p:nvSpPr>
          <p:cNvPr id="254" name="Shape 254"/>
          <p:cNvSpPr/>
          <p:nvPr/>
        </p:nvSpPr>
        <p:spPr>
          <a:xfrm>
            <a:off x="3672685" y="4361684"/>
            <a:ext cx="459873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NIL</a:t>
            </a:r>
          </a:p>
        </p:txBody>
      </p:sp>
      <p:sp>
        <p:nvSpPr>
          <p:cNvPr id="255" name="Shape 255"/>
          <p:cNvSpPr/>
          <p:nvPr/>
        </p:nvSpPr>
        <p:spPr>
          <a:xfrm>
            <a:off x="3711957" y="4980990"/>
            <a:ext cx="459873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NIL</a:t>
            </a:r>
          </a:p>
        </p:txBody>
      </p:sp>
      <p:sp>
        <p:nvSpPr>
          <p:cNvPr id="256" name="Shape 256"/>
          <p:cNvSpPr/>
          <p:nvPr/>
        </p:nvSpPr>
        <p:spPr>
          <a:xfrm>
            <a:off x="2848144" y="4989486"/>
            <a:ext cx="459874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NIL</a:t>
            </a:r>
          </a:p>
        </p:txBody>
      </p:sp>
      <p:sp>
        <p:nvSpPr>
          <p:cNvPr id="257" name="Shape 257"/>
          <p:cNvSpPr/>
          <p:nvPr/>
        </p:nvSpPr>
        <p:spPr>
          <a:xfrm>
            <a:off x="2685632" y="4309671"/>
            <a:ext cx="459873" cy="350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NIL</a:t>
            </a:r>
          </a:p>
        </p:txBody>
      </p:sp>
      <p:sp>
        <p:nvSpPr>
          <p:cNvPr id="258" name="Shape 258"/>
          <p:cNvSpPr/>
          <p:nvPr/>
        </p:nvSpPr>
        <p:spPr>
          <a:xfrm>
            <a:off x="2305648" y="4309671"/>
            <a:ext cx="459874" cy="350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NIL</a:t>
            </a:r>
          </a:p>
        </p:txBody>
      </p:sp>
      <p:sp>
        <p:nvSpPr>
          <p:cNvPr id="259" name="Shape 259"/>
          <p:cNvSpPr/>
          <p:nvPr/>
        </p:nvSpPr>
        <p:spPr>
          <a:xfrm>
            <a:off x="2146013" y="4931659"/>
            <a:ext cx="459873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NIL</a:t>
            </a:r>
          </a:p>
        </p:txBody>
      </p:sp>
      <p:sp>
        <p:nvSpPr>
          <p:cNvPr id="260" name="Shape 260"/>
          <p:cNvSpPr/>
          <p:nvPr/>
        </p:nvSpPr>
        <p:spPr>
          <a:xfrm>
            <a:off x="1556264" y="4979141"/>
            <a:ext cx="459873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NIL</a:t>
            </a:r>
          </a:p>
        </p:txBody>
      </p:sp>
      <p:sp>
        <p:nvSpPr>
          <p:cNvPr id="261" name="Shape 261"/>
          <p:cNvSpPr/>
          <p:nvPr/>
        </p:nvSpPr>
        <p:spPr>
          <a:xfrm>
            <a:off x="1166550" y="5025940"/>
            <a:ext cx="459874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NIL</a:t>
            </a:r>
          </a:p>
        </p:txBody>
      </p:sp>
      <p:sp>
        <p:nvSpPr>
          <p:cNvPr id="262" name="Shape 262"/>
          <p:cNvSpPr/>
          <p:nvPr/>
        </p:nvSpPr>
        <p:spPr>
          <a:xfrm>
            <a:off x="606498" y="4960977"/>
            <a:ext cx="459873" cy="350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NIL</a:t>
            </a:r>
          </a:p>
        </p:txBody>
      </p:sp>
      <p:sp>
        <p:nvSpPr>
          <p:cNvPr id="263" name="Shape 263"/>
          <p:cNvSpPr/>
          <p:nvPr/>
        </p:nvSpPr>
        <p:spPr>
          <a:xfrm>
            <a:off x="9690" y="5719174"/>
            <a:ext cx="459874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NIL</a:t>
            </a:r>
          </a:p>
        </p:txBody>
      </p:sp>
      <p:sp>
        <p:nvSpPr>
          <p:cNvPr id="264" name="Shape 264"/>
          <p:cNvSpPr/>
          <p:nvPr/>
        </p:nvSpPr>
        <p:spPr>
          <a:xfrm>
            <a:off x="606498" y="5644279"/>
            <a:ext cx="459873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Red-Black Trees</a:t>
            </a:r>
          </a:p>
        </p:txBody>
      </p:sp>
      <p:sp>
        <p:nvSpPr>
          <p:cNvPr id="267" name="Shape 2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8" indent="-342898">
              <a:defRPr sz="2500"/>
            </a:pPr>
            <a:r>
              <a:t>For a Red-Black Tree T, the sentinel T.nil is an object with the same attributes as an ordinary node in the tree.</a:t>
            </a:r>
          </a:p>
          <a:p>
            <a:pPr marL="342898" indent="-342898">
              <a:defRPr sz="2500"/>
            </a:pPr>
            <a:r>
              <a:t>Its color attribute is black, and its other attributes, p, left, right, and key can take on ordinary values.</a:t>
            </a:r>
          </a:p>
          <a:p>
            <a:pPr marL="342898" indent="-342898">
              <a:defRPr sz="2500"/>
            </a:pPr>
            <a:r>
              <a:t>We use one sentinel T.nil to represent all the NILs - all leaves and root’s parent.</a:t>
            </a:r>
          </a:p>
          <a:p>
            <a:pPr marL="342898" indent="-342898">
              <a:defRPr sz="2500"/>
            </a:pPr>
            <a:r>
              <a:t>The values of p, left, right, and key of the sentinel are immaterial.</a:t>
            </a:r>
          </a:p>
          <a:p>
            <a:pPr marL="342898" indent="-342898">
              <a:defRPr sz="2500"/>
            </a:pPr>
            <a:r>
              <a:t>We confine our interest to the internal nodes of a tree since they hold the key values.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Red-Black Trees</a:t>
            </a:r>
          </a:p>
        </p:txBody>
      </p:sp>
      <p:grpSp>
        <p:nvGrpSpPr>
          <p:cNvPr id="272" name="Group 272"/>
          <p:cNvGrpSpPr/>
          <p:nvPr/>
        </p:nvGrpSpPr>
        <p:grpSpPr>
          <a:xfrm>
            <a:off x="3729334" y="1162676"/>
            <a:ext cx="494459" cy="504207"/>
            <a:chOff x="0" y="0"/>
            <a:chExt cx="494457" cy="504205"/>
          </a:xfrm>
        </p:grpSpPr>
        <p:sp>
          <p:nvSpPr>
            <p:cNvPr id="270" name="Shape 270"/>
            <p:cNvSpPr/>
            <p:nvPr/>
          </p:nvSpPr>
          <p:spPr>
            <a:xfrm>
              <a:off x="-1" y="-1"/>
              <a:ext cx="494459" cy="504207"/>
            </a:xfrm>
            <a:prstGeom prst="ellipse">
              <a:avLst/>
            </a:prstGeom>
            <a:solidFill>
              <a:schemeClr val="accent1">
                <a:lumOff val="-9999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1" name="Shape 271"/>
            <p:cNvSpPr/>
            <p:nvPr/>
          </p:nvSpPr>
          <p:spPr>
            <a:xfrm>
              <a:off x="72410" y="73838"/>
              <a:ext cx="349637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26</a:t>
              </a:r>
            </a:p>
          </p:txBody>
        </p:sp>
      </p:grpSp>
      <p:grpSp>
        <p:nvGrpSpPr>
          <p:cNvPr id="275" name="Group 275"/>
          <p:cNvGrpSpPr/>
          <p:nvPr/>
        </p:nvGrpSpPr>
        <p:grpSpPr>
          <a:xfrm>
            <a:off x="1442455" y="1900786"/>
            <a:ext cx="494459" cy="504207"/>
            <a:chOff x="0" y="0"/>
            <a:chExt cx="494457" cy="504205"/>
          </a:xfrm>
        </p:grpSpPr>
        <p:sp>
          <p:nvSpPr>
            <p:cNvPr id="273" name="Shape 273"/>
            <p:cNvSpPr/>
            <p:nvPr/>
          </p:nvSpPr>
          <p:spPr>
            <a:xfrm>
              <a:off x="-1" y="-1"/>
              <a:ext cx="494459" cy="504207"/>
            </a:xfrm>
            <a:prstGeom prst="ellipse">
              <a:avLst/>
            </a:prstGeom>
            <a:solidFill>
              <a:schemeClr val="accent1">
                <a:lumOff val="25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4" name="Shape 274"/>
            <p:cNvSpPr/>
            <p:nvPr/>
          </p:nvSpPr>
          <p:spPr>
            <a:xfrm>
              <a:off x="72410" y="73838"/>
              <a:ext cx="349637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17</a:t>
              </a:r>
            </a:p>
          </p:txBody>
        </p:sp>
      </p:grpSp>
      <p:grpSp>
        <p:nvGrpSpPr>
          <p:cNvPr id="278" name="Group 278"/>
          <p:cNvGrpSpPr/>
          <p:nvPr/>
        </p:nvGrpSpPr>
        <p:grpSpPr>
          <a:xfrm>
            <a:off x="6351697" y="1900786"/>
            <a:ext cx="494461" cy="504207"/>
            <a:chOff x="0" y="0"/>
            <a:chExt cx="494459" cy="504205"/>
          </a:xfrm>
        </p:grpSpPr>
        <p:sp>
          <p:nvSpPr>
            <p:cNvPr id="276" name="Shape 276"/>
            <p:cNvSpPr/>
            <p:nvPr/>
          </p:nvSpPr>
          <p:spPr>
            <a:xfrm>
              <a:off x="-1" y="-1"/>
              <a:ext cx="494461" cy="504207"/>
            </a:xfrm>
            <a:prstGeom prst="ellipse">
              <a:avLst/>
            </a:prstGeom>
            <a:solidFill>
              <a:schemeClr val="accent1">
                <a:lumOff val="-9999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7" name="Shape 277"/>
            <p:cNvSpPr/>
            <p:nvPr/>
          </p:nvSpPr>
          <p:spPr>
            <a:xfrm>
              <a:off x="72411" y="73838"/>
              <a:ext cx="349638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41</a:t>
              </a:r>
            </a:p>
          </p:txBody>
        </p:sp>
      </p:grpSp>
      <p:grpSp>
        <p:nvGrpSpPr>
          <p:cNvPr id="281" name="Group 281"/>
          <p:cNvGrpSpPr/>
          <p:nvPr/>
        </p:nvGrpSpPr>
        <p:grpSpPr>
          <a:xfrm>
            <a:off x="693532" y="2842597"/>
            <a:ext cx="494459" cy="504207"/>
            <a:chOff x="0" y="0"/>
            <a:chExt cx="494457" cy="504205"/>
          </a:xfrm>
        </p:grpSpPr>
        <p:sp>
          <p:nvSpPr>
            <p:cNvPr id="279" name="Shape 279"/>
            <p:cNvSpPr/>
            <p:nvPr/>
          </p:nvSpPr>
          <p:spPr>
            <a:xfrm>
              <a:off x="-1" y="-1"/>
              <a:ext cx="494459" cy="504207"/>
            </a:xfrm>
            <a:prstGeom prst="ellipse">
              <a:avLst/>
            </a:prstGeom>
            <a:solidFill>
              <a:schemeClr val="accent1">
                <a:lumOff val="-9999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0" name="Shape 280"/>
            <p:cNvSpPr/>
            <p:nvPr/>
          </p:nvSpPr>
          <p:spPr>
            <a:xfrm>
              <a:off x="72410" y="73838"/>
              <a:ext cx="349637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14</a:t>
              </a:r>
            </a:p>
          </p:txBody>
        </p:sp>
      </p:grpSp>
      <p:grpSp>
        <p:nvGrpSpPr>
          <p:cNvPr id="284" name="Group 284"/>
          <p:cNvGrpSpPr/>
          <p:nvPr/>
        </p:nvGrpSpPr>
        <p:grpSpPr>
          <a:xfrm>
            <a:off x="3188892" y="2842597"/>
            <a:ext cx="494461" cy="504207"/>
            <a:chOff x="0" y="0"/>
            <a:chExt cx="494459" cy="504205"/>
          </a:xfrm>
        </p:grpSpPr>
        <p:sp>
          <p:nvSpPr>
            <p:cNvPr id="282" name="Shape 282"/>
            <p:cNvSpPr/>
            <p:nvPr/>
          </p:nvSpPr>
          <p:spPr>
            <a:xfrm>
              <a:off x="-1" y="-1"/>
              <a:ext cx="494461" cy="504207"/>
            </a:xfrm>
            <a:prstGeom prst="ellipse">
              <a:avLst/>
            </a:prstGeom>
            <a:solidFill>
              <a:schemeClr val="accent1">
                <a:lumOff val="-9999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3" name="Shape 283"/>
            <p:cNvSpPr/>
            <p:nvPr/>
          </p:nvSpPr>
          <p:spPr>
            <a:xfrm>
              <a:off x="72411" y="73838"/>
              <a:ext cx="349638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21</a:t>
              </a:r>
            </a:p>
          </p:txBody>
        </p:sp>
      </p:grpSp>
      <p:grpSp>
        <p:nvGrpSpPr>
          <p:cNvPr id="287" name="Group 287"/>
          <p:cNvGrpSpPr/>
          <p:nvPr/>
        </p:nvGrpSpPr>
        <p:grpSpPr>
          <a:xfrm>
            <a:off x="5562034" y="2855297"/>
            <a:ext cx="494461" cy="504207"/>
            <a:chOff x="0" y="0"/>
            <a:chExt cx="494459" cy="504205"/>
          </a:xfrm>
        </p:grpSpPr>
        <p:sp>
          <p:nvSpPr>
            <p:cNvPr id="285" name="Shape 285"/>
            <p:cNvSpPr/>
            <p:nvPr/>
          </p:nvSpPr>
          <p:spPr>
            <a:xfrm>
              <a:off x="-1" y="-1"/>
              <a:ext cx="494461" cy="504207"/>
            </a:xfrm>
            <a:prstGeom prst="ellipse">
              <a:avLst/>
            </a:prstGeom>
            <a:solidFill>
              <a:schemeClr val="accent1">
                <a:lumOff val="25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6" name="Shape 286"/>
            <p:cNvSpPr/>
            <p:nvPr/>
          </p:nvSpPr>
          <p:spPr>
            <a:xfrm>
              <a:off x="72411" y="73838"/>
              <a:ext cx="349638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30</a:t>
              </a:r>
            </a:p>
          </p:txBody>
        </p:sp>
      </p:grpSp>
      <p:grpSp>
        <p:nvGrpSpPr>
          <p:cNvPr id="290" name="Group 290"/>
          <p:cNvGrpSpPr/>
          <p:nvPr/>
        </p:nvGrpSpPr>
        <p:grpSpPr>
          <a:xfrm>
            <a:off x="7935173" y="2867997"/>
            <a:ext cx="494460" cy="504207"/>
            <a:chOff x="0" y="0"/>
            <a:chExt cx="494459" cy="504205"/>
          </a:xfrm>
        </p:grpSpPr>
        <p:sp>
          <p:nvSpPr>
            <p:cNvPr id="288" name="Shape 288"/>
            <p:cNvSpPr/>
            <p:nvPr/>
          </p:nvSpPr>
          <p:spPr>
            <a:xfrm>
              <a:off x="-1" y="-1"/>
              <a:ext cx="494461" cy="504207"/>
            </a:xfrm>
            <a:prstGeom prst="ellipse">
              <a:avLst/>
            </a:prstGeom>
            <a:solidFill>
              <a:schemeClr val="accent1">
                <a:lumOff val="-9999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9" name="Shape 289"/>
            <p:cNvSpPr/>
            <p:nvPr/>
          </p:nvSpPr>
          <p:spPr>
            <a:xfrm>
              <a:off x="72411" y="73838"/>
              <a:ext cx="349638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47</a:t>
              </a:r>
            </a:p>
          </p:txBody>
        </p:sp>
      </p:grpSp>
      <p:grpSp>
        <p:nvGrpSpPr>
          <p:cNvPr id="293" name="Group 293"/>
          <p:cNvGrpSpPr/>
          <p:nvPr/>
        </p:nvGrpSpPr>
        <p:grpSpPr>
          <a:xfrm>
            <a:off x="438904" y="3521025"/>
            <a:ext cx="494461" cy="504207"/>
            <a:chOff x="0" y="0"/>
            <a:chExt cx="494459" cy="504205"/>
          </a:xfrm>
        </p:grpSpPr>
        <p:sp>
          <p:nvSpPr>
            <p:cNvPr id="291" name="Shape 291"/>
            <p:cNvSpPr/>
            <p:nvPr/>
          </p:nvSpPr>
          <p:spPr>
            <a:xfrm>
              <a:off x="-1" y="-1"/>
              <a:ext cx="494461" cy="504207"/>
            </a:xfrm>
            <a:prstGeom prst="ellipse">
              <a:avLst/>
            </a:prstGeom>
            <a:solidFill>
              <a:schemeClr val="accent1">
                <a:lumOff val="25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2" name="Shape 292"/>
            <p:cNvSpPr/>
            <p:nvPr/>
          </p:nvSpPr>
          <p:spPr>
            <a:xfrm>
              <a:off x="72411" y="73838"/>
              <a:ext cx="349638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</p:grpSp>
      <p:grpSp>
        <p:nvGrpSpPr>
          <p:cNvPr id="296" name="Group 296"/>
          <p:cNvGrpSpPr/>
          <p:nvPr/>
        </p:nvGrpSpPr>
        <p:grpSpPr>
          <a:xfrm>
            <a:off x="235201" y="4284913"/>
            <a:ext cx="494460" cy="504207"/>
            <a:chOff x="0" y="0"/>
            <a:chExt cx="494459" cy="504205"/>
          </a:xfrm>
        </p:grpSpPr>
        <p:sp>
          <p:nvSpPr>
            <p:cNvPr id="294" name="Shape 294"/>
            <p:cNvSpPr/>
            <p:nvPr/>
          </p:nvSpPr>
          <p:spPr>
            <a:xfrm>
              <a:off x="-1" y="-1"/>
              <a:ext cx="494461" cy="504207"/>
            </a:xfrm>
            <a:prstGeom prst="ellipse">
              <a:avLst/>
            </a:prstGeom>
            <a:solidFill>
              <a:schemeClr val="accent1">
                <a:lumOff val="-9999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5" name="Shape 295"/>
            <p:cNvSpPr/>
            <p:nvPr/>
          </p:nvSpPr>
          <p:spPr>
            <a:xfrm>
              <a:off x="72411" y="73838"/>
              <a:ext cx="349638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299" name="Group 299"/>
          <p:cNvGrpSpPr/>
          <p:nvPr/>
        </p:nvGrpSpPr>
        <p:grpSpPr>
          <a:xfrm>
            <a:off x="102794" y="5010699"/>
            <a:ext cx="494460" cy="504209"/>
            <a:chOff x="0" y="0"/>
            <a:chExt cx="494459" cy="504207"/>
          </a:xfrm>
        </p:grpSpPr>
        <p:sp>
          <p:nvSpPr>
            <p:cNvPr id="297" name="Shape 297"/>
            <p:cNvSpPr/>
            <p:nvPr/>
          </p:nvSpPr>
          <p:spPr>
            <a:xfrm>
              <a:off x="-1" y="-1"/>
              <a:ext cx="494461" cy="504209"/>
            </a:xfrm>
            <a:prstGeom prst="ellipse">
              <a:avLst/>
            </a:prstGeom>
            <a:solidFill>
              <a:schemeClr val="accent1">
                <a:lumOff val="25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8" name="Shape 298"/>
            <p:cNvSpPr/>
            <p:nvPr/>
          </p:nvSpPr>
          <p:spPr>
            <a:xfrm>
              <a:off x="72411" y="73839"/>
              <a:ext cx="349638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302" name="Group 302"/>
          <p:cNvGrpSpPr/>
          <p:nvPr/>
        </p:nvGrpSpPr>
        <p:grpSpPr>
          <a:xfrm>
            <a:off x="1003252" y="4345808"/>
            <a:ext cx="494461" cy="504207"/>
            <a:chOff x="0" y="0"/>
            <a:chExt cx="494459" cy="504205"/>
          </a:xfrm>
        </p:grpSpPr>
        <p:sp>
          <p:nvSpPr>
            <p:cNvPr id="300" name="Shape 300"/>
            <p:cNvSpPr/>
            <p:nvPr/>
          </p:nvSpPr>
          <p:spPr>
            <a:xfrm>
              <a:off x="-1" y="-1"/>
              <a:ext cx="494461" cy="504207"/>
            </a:xfrm>
            <a:prstGeom prst="ellipse">
              <a:avLst/>
            </a:prstGeom>
            <a:solidFill>
              <a:schemeClr val="accent1">
                <a:lumOff val="-9999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1" name="Shape 301"/>
            <p:cNvSpPr/>
            <p:nvPr/>
          </p:nvSpPr>
          <p:spPr>
            <a:xfrm>
              <a:off x="72411" y="73838"/>
              <a:ext cx="349638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</p:grpSp>
      <p:grpSp>
        <p:nvGrpSpPr>
          <p:cNvPr id="305" name="Group 305"/>
          <p:cNvGrpSpPr/>
          <p:nvPr/>
        </p:nvGrpSpPr>
        <p:grpSpPr>
          <a:xfrm>
            <a:off x="1961269" y="3633062"/>
            <a:ext cx="494459" cy="504207"/>
            <a:chOff x="0" y="0"/>
            <a:chExt cx="494457" cy="504205"/>
          </a:xfrm>
        </p:grpSpPr>
        <p:sp>
          <p:nvSpPr>
            <p:cNvPr id="303" name="Shape 303"/>
            <p:cNvSpPr/>
            <p:nvPr/>
          </p:nvSpPr>
          <p:spPr>
            <a:xfrm>
              <a:off x="-1" y="-1"/>
              <a:ext cx="494459" cy="504207"/>
            </a:xfrm>
            <a:prstGeom prst="ellipse">
              <a:avLst/>
            </a:prstGeom>
            <a:solidFill>
              <a:schemeClr val="accent1">
                <a:lumOff val="-9999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Shape 304"/>
            <p:cNvSpPr/>
            <p:nvPr/>
          </p:nvSpPr>
          <p:spPr>
            <a:xfrm>
              <a:off x="72410" y="73838"/>
              <a:ext cx="349637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16</a:t>
              </a:r>
            </a:p>
          </p:txBody>
        </p:sp>
      </p:grpSp>
      <p:grpSp>
        <p:nvGrpSpPr>
          <p:cNvPr id="308" name="Group 308"/>
          <p:cNvGrpSpPr/>
          <p:nvPr/>
        </p:nvGrpSpPr>
        <p:grpSpPr>
          <a:xfrm>
            <a:off x="1650307" y="4284913"/>
            <a:ext cx="494461" cy="504207"/>
            <a:chOff x="0" y="0"/>
            <a:chExt cx="494459" cy="504205"/>
          </a:xfrm>
        </p:grpSpPr>
        <p:sp>
          <p:nvSpPr>
            <p:cNvPr id="306" name="Shape 306"/>
            <p:cNvSpPr/>
            <p:nvPr/>
          </p:nvSpPr>
          <p:spPr>
            <a:xfrm>
              <a:off x="-1" y="-1"/>
              <a:ext cx="494461" cy="504207"/>
            </a:xfrm>
            <a:prstGeom prst="ellipse">
              <a:avLst/>
            </a:prstGeom>
            <a:solidFill>
              <a:schemeClr val="accent1">
                <a:lumOff val="25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7" name="Shape 307"/>
            <p:cNvSpPr/>
            <p:nvPr/>
          </p:nvSpPr>
          <p:spPr>
            <a:xfrm>
              <a:off x="72411" y="73838"/>
              <a:ext cx="349638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15</a:t>
              </a:r>
            </a:p>
          </p:txBody>
        </p:sp>
      </p:grpSp>
      <p:grpSp>
        <p:nvGrpSpPr>
          <p:cNvPr id="311" name="Group 311"/>
          <p:cNvGrpSpPr/>
          <p:nvPr/>
        </p:nvGrpSpPr>
        <p:grpSpPr>
          <a:xfrm>
            <a:off x="2801858" y="3633062"/>
            <a:ext cx="494459" cy="504207"/>
            <a:chOff x="0" y="0"/>
            <a:chExt cx="494457" cy="504205"/>
          </a:xfrm>
        </p:grpSpPr>
        <p:sp>
          <p:nvSpPr>
            <p:cNvPr id="309" name="Shape 309"/>
            <p:cNvSpPr/>
            <p:nvPr/>
          </p:nvSpPr>
          <p:spPr>
            <a:xfrm>
              <a:off x="-1" y="-1"/>
              <a:ext cx="494459" cy="504207"/>
            </a:xfrm>
            <a:prstGeom prst="ellipse">
              <a:avLst/>
            </a:prstGeom>
            <a:solidFill>
              <a:schemeClr val="accent1">
                <a:lumOff val="-9999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0" name="Shape 310"/>
            <p:cNvSpPr/>
            <p:nvPr/>
          </p:nvSpPr>
          <p:spPr>
            <a:xfrm>
              <a:off x="72410" y="73838"/>
              <a:ext cx="349637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grpSp>
        <p:nvGrpSpPr>
          <p:cNvPr id="314" name="Group 314"/>
          <p:cNvGrpSpPr/>
          <p:nvPr/>
        </p:nvGrpSpPr>
        <p:grpSpPr>
          <a:xfrm>
            <a:off x="3850299" y="3633062"/>
            <a:ext cx="494461" cy="504207"/>
            <a:chOff x="0" y="0"/>
            <a:chExt cx="494459" cy="504205"/>
          </a:xfrm>
        </p:grpSpPr>
        <p:sp>
          <p:nvSpPr>
            <p:cNvPr id="312" name="Shape 312"/>
            <p:cNvSpPr/>
            <p:nvPr/>
          </p:nvSpPr>
          <p:spPr>
            <a:xfrm>
              <a:off x="-1" y="-1"/>
              <a:ext cx="494461" cy="504207"/>
            </a:xfrm>
            <a:prstGeom prst="ellipse">
              <a:avLst/>
            </a:prstGeom>
            <a:solidFill>
              <a:schemeClr val="accent1">
                <a:lumOff val="-9999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3" name="Shape 313"/>
            <p:cNvSpPr/>
            <p:nvPr/>
          </p:nvSpPr>
          <p:spPr>
            <a:xfrm>
              <a:off x="72411" y="73838"/>
              <a:ext cx="349638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23</a:t>
              </a:r>
            </a:p>
          </p:txBody>
        </p:sp>
      </p:grpSp>
      <p:grpSp>
        <p:nvGrpSpPr>
          <p:cNvPr id="317" name="Group 317"/>
          <p:cNvGrpSpPr/>
          <p:nvPr/>
        </p:nvGrpSpPr>
        <p:grpSpPr>
          <a:xfrm>
            <a:off x="3125284" y="4310313"/>
            <a:ext cx="494459" cy="504207"/>
            <a:chOff x="0" y="0"/>
            <a:chExt cx="494457" cy="504205"/>
          </a:xfrm>
        </p:grpSpPr>
        <p:sp>
          <p:nvSpPr>
            <p:cNvPr id="315" name="Shape 315"/>
            <p:cNvSpPr/>
            <p:nvPr/>
          </p:nvSpPr>
          <p:spPr>
            <a:xfrm>
              <a:off x="-1" y="-1"/>
              <a:ext cx="494459" cy="504207"/>
            </a:xfrm>
            <a:prstGeom prst="ellipse">
              <a:avLst/>
            </a:prstGeom>
            <a:solidFill>
              <a:schemeClr val="accent1">
                <a:lumOff val="25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6" name="Shape 316"/>
            <p:cNvSpPr/>
            <p:nvPr/>
          </p:nvSpPr>
          <p:spPr>
            <a:xfrm>
              <a:off x="72410" y="73838"/>
              <a:ext cx="349637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20</a:t>
              </a:r>
            </a:p>
          </p:txBody>
        </p:sp>
      </p:grpSp>
      <p:grpSp>
        <p:nvGrpSpPr>
          <p:cNvPr id="320" name="Group 320"/>
          <p:cNvGrpSpPr/>
          <p:nvPr/>
        </p:nvGrpSpPr>
        <p:grpSpPr>
          <a:xfrm>
            <a:off x="5164813" y="3521025"/>
            <a:ext cx="494461" cy="504207"/>
            <a:chOff x="0" y="0"/>
            <a:chExt cx="494459" cy="504205"/>
          </a:xfrm>
        </p:grpSpPr>
        <p:sp>
          <p:nvSpPr>
            <p:cNvPr id="318" name="Shape 318"/>
            <p:cNvSpPr/>
            <p:nvPr/>
          </p:nvSpPr>
          <p:spPr>
            <a:xfrm>
              <a:off x="-1" y="-1"/>
              <a:ext cx="494461" cy="504207"/>
            </a:xfrm>
            <a:prstGeom prst="ellipse">
              <a:avLst/>
            </a:prstGeom>
            <a:solidFill>
              <a:schemeClr val="accent1">
                <a:lumOff val="-9999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2411" y="73838"/>
              <a:ext cx="349638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28</a:t>
              </a:r>
            </a:p>
          </p:txBody>
        </p:sp>
      </p:grpSp>
      <p:grpSp>
        <p:nvGrpSpPr>
          <p:cNvPr id="323" name="Group 323"/>
          <p:cNvGrpSpPr/>
          <p:nvPr/>
        </p:nvGrpSpPr>
        <p:grpSpPr>
          <a:xfrm>
            <a:off x="6200930" y="3521025"/>
            <a:ext cx="494459" cy="504207"/>
            <a:chOff x="0" y="0"/>
            <a:chExt cx="494457" cy="504205"/>
          </a:xfrm>
        </p:grpSpPr>
        <p:sp>
          <p:nvSpPr>
            <p:cNvPr id="321" name="Shape 321"/>
            <p:cNvSpPr/>
            <p:nvPr/>
          </p:nvSpPr>
          <p:spPr>
            <a:xfrm>
              <a:off x="-1" y="-1"/>
              <a:ext cx="494459" cy="504207"/>
            </a:xfrm>
            <a:prstGeom prst="ellipse">
              <a:avLst/>
            </a:prstGeom>
            <a:solidFill>
              <a:schemeClr val="accent1">
                <a:lumOff val="-9999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2410" y="73838"/>
              <a:ext cx="349637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38</a:t>
              </a:r>
            </a:p>
          </p:txBody>
        </p:sp>
      </p:grpSp>
      <p:grpSp>
        <p:nvGrpSpPr>
          <p:cNvPr id="326" name="Group 326"/>
          <p:cNvGrpSpPr/>
          <p:nvPr/>
        </p:nvGrpSpPr>
        <p:grpSpPr>
          <a:xfrm>
            <a:off x="5888372" y="4284913"/>
            <a:ext cx="494459" cy="504207"/>
            <a:chOff x="0" y="0"/>
            <a:chExt cx="494457" cy="504205"/>
          </a:xfrm>
        </p:grpSpPr>
        <p:sp>
          <p:nvSpPr>
            <p:cNvPr id="324" name="Shape 324"/>
            <p:cNvSpPr/>
            <p:nvPr/>
          </p:nvSpPr>
          <p:spPr>
            <a:xfrm>
              <a:off x="-1" y="-1"/>
              <a:ext cx="494459" cy="504207"/>
            </a:xfrm>
            <a:prstGeom prst="ellipse">
              <a:avLst/>
            </a:prstGeom>
            <a:solidFill>
              <a:schemeClr val="accent1">
                <a:lumOff val="25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Shape 325"/>
            <p:cNvSpPr/>
            <p:nvPr/>
          </p:nvSpPr>
          <p:spPr>
            <a:xfrm>
              <a:off x="72410" y="73838"/>
              <a:ext cx="349637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35</a:t>
              </a:r>
            </a:p>
          </p:txBody>
        </p:sp>
      </p:grpSp>
      <p:grpSp>
        <p:nvGrpSpPr>
          <p:cNvPr id="329" name="Group 329"/>
          <p:cNvGrpSpPr/>
          <p:nvPr/>
        </p:nvGrpSpPr>
        <p:grpSpPr>
          <a:xfrm>
            <a:off x="6870924" y="4310313"/>
            <a:ext cx="494461" cy="504207"/>
            <a:chOff x="0" y="0"/>
            <a:chExt cx="494459" cy="504205"/>
          </a:xfrm>
        </p:grpSpPr>
        <p:sp>
          <p:nvSpPr>
            <p:cNvPr id="327" name="Shape 327"/>
            <p:cNvSpPr/>
            <p:nvPr/>
          </p:nvSpPr>
          <p:spPr>
            <a:xfrm>
              <a:off x="-1" y="-1"/>
              <a:ext cx="494461" cy="504207"/>
            </a:xfrm>
            <a:prstGeom prst="ellipse">
              <a:avLst/>
            </a:prstGeom>
            <a:solidFill>
              <a:schemeClr val="accent1">
                <a:lumOff val="25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Shape 328"/>
            <p:cNvSpPr/>
            <p:nvPr/>
          </p:nvSpPr>
          <p:spPr>
            <a:xfrm>
              <a:off x="72411" y="73838"/>
              <a:ext cx="349638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39</a:t>
              </a:r>
            </a:p>
          </p:txBody>
        </p:sp>
      </p:grpSp>
      <p:sp>
        <p:nvSpPr>
          <p:cNvPr id="330" name="Shape 330"/>
          <p:cNvSpPr/>
          <p:nvPr/>
        </p:nvSpPr>
        <p:spPr>
          <a:xfrm flipV="1">
            <a:off x="1934109" y="1544505"/>
            <a:ext cx="1828078" cy="505278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1" name="Shape 331"/>
          <p:cNvSpPr/>
          <p:nvPr/>
        </p:nvSpPr>
        <p:spPr>
          <a:xfrm>
            <a:off x="4197851" y="1505829"/>
            <a:ext cx="2219649" cy="50486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2" name="Shape 332"/>
          <p:cNvSpPr/>
          <p:nvPr/>
        </p:nvSpPr>
        <p:spPr>
          <a:xfrm flipV="1">
            <a:off x="999532" y="2336981"/>
            <a:ext cx="501900" cy="501897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3" name="Shape 333"/>
          <p:cNvSpPr/>
          <p:nvPr/>
        </p:nvSpPr>
        <p:spPr>
          <a:xfrm>
            <a:off x="1849859" y="2335496"/>
            <a:ext cx="1371457" cy="59619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4" name="Shape 334"/>
          <p:cNvSpPr/>
          <p:nvPr/>
        </p:nvSpPr>
        <p:spPr>
          <a:xfrm flipV="1">
            <a:off x="656752" y="3328182"/>
            <a:ext cx="201636" cy="20163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5" name="Shape 335"/>
          <p:cNvSpPr/>
          <p:nvPr/>
        </p:nvSpPr>
        <p:spPr>
          <a:xfrm flipH="1" flipV="1">
            <a:off x="1193694" y="3215083"/>
            <a:ext cx="768190" cy="50821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6" name="Shape 336"/>
          <p:cNvSpPr/>
          <p:nvPr/>
        </p:nvSpPr>
        <p:spPr>
          <a:xfrm flipV="1">
            <a:off x="1847519" y="4076455"/>
            <a:ext cx="201636" cy="20163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7" name="Shape 337"/>
          <p:cNvSpPr/>
          <p:nvPr/>
        </p:nvSpPr>
        <p:spPr>
          <a:xfrm flipV="1">
            <a:off x="381612" y="4054256"/>
            <a:ext cx="201636" cy="20163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8" name="Shape 338"/>
          <p:cNvSpPr/>
          <p:nvPr/>
        </p:nvSpPr>
        <p:spPr>
          <a:xfrm flipH="1" flipV="1">
            <a:off x="836443" y="3965638"/>
            <a:ext cx="375650" cy="37564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9" name="Shape 339"/>
          <p:cNvSpPr/>
          <p:nvPr/>
        </p:nvSpPr>
        <p:spPr>
          <a:xfrm flipV="1">
            <a:off x="249206" y="4818141"/>
            <a:ext cx="201636" cy="20163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0" name="Shape 340"/>
          <p:cNvSpPr/>
          <p:nvPr/>
        </p:nvSpPr>
        <p:spPr>
          <a:xfrm flipV="1">
            <a:off x="3005989" y="3305049"/>
            <a:ext cx="294047" cy="294047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1" name="Shape 341"/>
          <p:cNvSpPr/>
          <p:nvPr/>
        </p:nvSpPr>
        <p:spPr>
          <a:xfrm flipH="1" flipV="1">
            <a:off x="6611994" y="3951347"/>
            <a:ext cx="375650" cy="3756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2" name="Shape 342"/>
          <p:cNvSpPr/>
          <p:nvPr/>
        </p:nvSpPr>
        <p:spPr>
          <a:xfrm flipH="1" flipV="1">
            <a:off x="3195924" y="4088732"/>
            <a:ext cx="226184" cy="22618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3" name="Shape 343"/>
          <p:cNvSpPr/>
          <p:nvPr/>
        </p:nvSpPr>
        <p:spPr>
          <a:xfrm flipV="1">
            <a:off x="5853753" y="2306302"/>
            <a:ext cx="563699" cy="56369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4" name="Shape 344"/>
          <p:cNvSpPr/>
          <p:nvPr/>
        </p:nvSpPr>
        <p:spPr>
          <a:xfrm>
            <a:off x="6804621" y="2257107"/>
            <a:ext cx="1371457" cy="59619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5" name="Shape 345"/>
          <p:cNvSpPr/>
          <p:nvPr/>
        </p:nvSpPr>
        <p:spPr>
          <a:xfrm flipV="1">
            <a:off x="5394345" y="3289729"/>
            <a:ext cx="233169" cy="23316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6" name="Shape 346"/>
          <p:cNvSpPr/>
          <p:nvPr/>
        </p:nvSpPr>
        <p:spPr>
          <a:xfrm flipH="1" flipV="1">
            <a:off x="6013858" y="3260168"/>
            <a:ext cx="292291" cy="29229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7" name="Shape 347"/>
          <p:cNvSpPr/>
          <p:nvPr/>
        </p:nvSpPr>
        <p:spPr>
          <a:xfrm flipV="1">
            <a:off x="6060185" y="3992148"/>
            <a:ext cx="294046" cy="294047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8" name="Shape 348"/>
          <p:cNvSpPr/>
          <p:nvPr/>
        </p:nvSpPr>
        <p:spPr>
          <a:xfrm flipH="1" flipV="1">
            <a:off x="3627746" y="3268664"/>
            <a:ext cx="375649" cy="37564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Red-Black Trees</a:t>
            </a:r>
          </a:p>
        </p:txBody>
      </p:sp>
      <p:sp>
        <p:nvSpPr>
          <p:cNvPr id="351" name="Shape 3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8" indent="-342898">
              <a:defRPr sz="2500"/>
            </a:pPr>
            <a:r>
              <a:t>We call the number of back nodes on any simple path from, but not including, a node x down to a leaf the black-height of the node, denoted by bh(x)</a:t>
            </a:r>
          </a:p>
          <a:p>
            <a:pPr marL="342898" indent="-342898">
              <a:defRPr sz="2500"/>
            </a:pPr>
            <a:r>
              <a:t>A red-black tree with n internal nodes has height at most 2 lg(n+1).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introduction">
  <a:themeElements>
    <a:clrScheme name="introduction">
      <a:dk1>
        <a:srgbClr val="333333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CC3300"/>
      </a:accent2>
      <a:accent3>
        <a:srgbClr val="C1AAAA"/>
      </a:accent3>
      <a:accent4>
        <a:srgbClr val="DADADA"/>
      </a:accent4>
      <a:accent5>
        <a:srgbClr val="FFCAAA"/>
      </a:accent5>
      <a:accent6>
        <a:srgbClr val="B92D00"/>
      </a:accent6>
      <a:hlink>
        <a:srgbClr val="0000FF"/>
      </a:hlink>
      <a:folHlink>
        <a:srgbClr val="FF00FF"/>
      </a:folHlink>
    </a:clrScheme>
    <a:fontScheme name="introduct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ntrodu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troduction">
  <a:themeElements>
    <a:clrScheme name="introduc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CC3300"/>
      </a:accent2>
      <a:accent3>
        <a:srgbClr val="C1AAAA"/>
      </a:accent3>
      <a:accent4>
        <a:srgbClr val="DADADA"/>
      </a:accent4>
      <a:accent5>
        <a:srgbClr val="FFCAAA"/>
      </a:accent5>
      <a:accent6>
        <a:srgbClr val="B92D00"/>
      </a:accent6>
      <a:hlink>
        <a:srgbClr val="0000FF"/>
      </a:hlink>
      <a:folHlink>
        <a:srgbClr val="FF00FF"/>
      </a:folHlink>
    </a:clrScheme>
    <a:fontScheme name="introduct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ntrodu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