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18280-CB7E-45DE-9E53-7685A9DD2D9F}" v="303" dt="2024-10-14T16:13:18.101"/>
    <p1510:client id="{3BD917E1-7EDF-4A25-933C-882BDF011823}" v="53" dt="2024-10-16T06:11:56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10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38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66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63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3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56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3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01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2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wagger-ui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/>
              <a:t>Social Media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Bhavna Rana</a:t>
            </a:r>
          </a:p>
        </p:txBody>
      </p:sp>
      <p:pic>
        <p:nvPicPr>
          <p:cNvPr id="58" name="Picture 57" descr="Green dialogue boxes">
            <a:extLst>
              <a:ext uri="{FF2B5EF4-FFF2-40B4-BE49-F238E27FC236}">
                <a16:creationId xmlns:a16="http://schemas.microsoft.com/office/drawing/2014/main" id="{93403FA6-2851-52A2-5C0F-5B612E8C1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864"/>
            <a:ext cx="5850384" cy="487627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C4E4-5D1A-3DE0-5CC6-0EABA2869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8048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5C39-E4E3-12E2-823B-4E1FF681D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Questions?!</a:t>
            </a:r>
          </a:p>
        </p:txBody>
      </p:sp>
    </p:spTree>
    <p:extLst>
      <p:ext uri="{BB962C8B-B14F-4D97-AF65-F5344CB8AC3E}">
        <p14:creationId xmlns:p14="http://schemas.microsoft.com/office/powerpoint/2010/main" val="312429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EBE5-7917-BEDC-791F-3ED799CB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1426-4CBA-DD4B-708D-E03491BC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Design a comments service for a social media website which can support scalable levels of nesting.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service should return n first level comments. </a:t>
            </a:r>
          </a:p>
          <a:p>
            <a:r>
              <a:rPr lang="en-US" dirty="0">
                <a:ea typeface="+mn-lt"/>
                <a:cs typeface="+mn-lt"/>
              </a:rPr>
              <a:t>On clicking on view replies, the next level of comments should be fetched.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 the comments have associated likes and dislikes.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One clicking on the likes or dislikes the list of the users participating in the like/dislike shall be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1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2058-95BD-2805-233A-2992CC30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1140-6551-7328-625C-40260F91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maximum size of a post, or a reply can be 2500 characters</a:t>
            </a:r>
          </a:p>
          <a:p>
            <a:r>
              <a:rPr lang="en-US" dirty="0"/>
              <a:t>All posts and replies are of type text only. Multimedia is not supported</a:t>
            </a:r>
          </a:p>
          <a:p>
            <a:r>
              <a:rPr lang="en-US" dirty="0"/>
              <a:t>Deletion of comments and replies is not supported</a:t>
            </a:r>
          </a:p>
          <a:p>
            <a:r>
              <a:rPr lang="en-US" dirty="0"/>
              <a:t>For creating a new post, or a comment, idempotency is not guaranteed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0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0DFD-4F72-0EDB-C7F8-B0D38F1B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06B629-2C15-145A-3075-EA5C74BEE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585" y="1690384"/>
            <a:ext cx="9870830" cy="4669486"/>
          </a:xfrm>
        </p:spPr>
      </p:pic>
    </p:spTree>
    <p:extLst>
      <p:ext uri="{BB962C8B-B14F-4D97-AF65-F5344CB8AC3E}">
        <p14:creationId xmlns:p14="http://schemas.microsoft.com/office/powerpoint/2010/main" val="278014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A336A-E8E8-6240-C8B0-6C9CA42D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Low-level Design (Schema Design)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9A7D1-2B30-C6CB-B975-FF7CEB27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84" y="150474"/>
            <a:ext cx="4932852" cy="674399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88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52B6-B124-9A9E-A29F-AA328301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Design (Create Post Sequence Diagram)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129CA-C1FE-DAB4-DB9B-C6FE1499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6" y="1719943"/>
            <a:ext cx="6729046" cy="44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C08D-34E1-B0CB-198E-77EC12D8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Design (Create Comment Sequence Diagram)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ED7BC-EBE3-6ECB-D959-020E4BCA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1709181"/>
            <a:ext cx="8253045" cy="48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6FC4-9F75-0D9B-AC87-014C6C80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Design (Like Post Activity Diagram)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D17A8-4C66-AA1D-105D-5CA6FBE32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1814501"/>
            <a:ext cx="9718429" cy="48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3347-9ED7-29E0-1681-EE3948C4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835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List of APIs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5892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ShapesVTI</vt:lpstr>
      <vt:lpstr>Social Media App</vt:lpstr>
      <vt:lpstr>Problem Statement</vt:lpstr>
      <vt:lpstr>Assumptions &amp; Limitations</vt:lpstr>
      <vt:lpstr>High-level Design</vt:lpstr>
      <vt:lpstr>Low-level Design (Schema Design)</vt:lpstr>
      <vt:lpstr>Low-level Design (Create Post Sequence Diagram)</vt:lpstr>
      <vt:lpstr>Low-level Design (Create Comment Sequence Diagram)</vt:lpstr>
      <vt:lpstr>Low-level Design (Like Post Activity Diagram)</vt:lpstr>
      <vt:lpstr>List of APIs</vt:lpstr>
      <vt:lpstr>Demo</vt:lpstr>
      <vt:lpstr>Questions?!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2024-10-14T15:46:50Z</dcterms:created>
  <dcterms:modified xsi:type="dcterms:W3CDTF">2024-10-16T06:27:54Z</dcterms:modified>
</cp:coreProperties>
</file>