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327" r:id="rId4"/>
    <p:sldId id="330" r:id="rId5"/>
    <p:sldId id="331" r:id="rId6"/>
    <p:sldId id="332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52C542-EF8E-5547-A01E-C2240DED3458}">
          <p14:sldIdLst>
            <p14:sldId id="256"/>
            <p14:sldId id="257"/>
            <p14:sldId id="327"/>
            <p14:sldId id="330"/>
            <p14:sldId id="331"/>
            <p14:sldId id="332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/>
    <p:restoredTop sz="94643"/>
  </p:normalViewPr>
  <p:slideViewPr>
    <p:cSldViewPr snapToGrid="0" snapToObjects="1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Processing and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R package– </a:t>
            </a:r>
            <a:r>
              <a:rPr lang="en-US" dirty="0" err="1"/>
              <a:t>dplyr</a:t>
            </a:r>
            <a:r>
              <a:rPr lang="en-US" dirty="0"/>
              <a:t> and </a:t>
            </a:r>
            <a:r>
              <a:rPr lang="en-US" dirty="0" err="1"/>
              <a:t>tidyr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and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are provided with Data set having information about cars for resale.</a:t>
            </a:r>
          </a:p>
          <a:p>
            <a:r>
              <a:rPr lang="en-US" dirty="0"/>
              <a:t>Data definition: There are 7 columns in Testfile.csv attached - Header(combination of </a:t>
            </a:r>
            <a:r>
              <a:rPr lang="en-US" dirty="0" err="1"/>
              <a:t>Year+make+model+variant</a:t>
            </a:r>
            <a:r>
              <a:rPr lang="en-US" dirty="0"/>
              <a:t>), odometer, type, condition, </a:t>
            </a:r>
            <a:r>
              <a:rPr lang="en-US" dirty="0" err="1"/>
              <a:t>byOwner</a:t>
            </a:r>
            <a:r>
              <a:rPr lang="en-US" dirty="0"/>
              <a:t> (TRUE-posted by owner/FALSE-posted by broker), price and year.</a:t>
            </a:r>
          </a:p>
          <a:p>
            <a:r>
              <a:rPr lang="en-US" dirty="0"/>
              <a:t>Answer following questions by processing and summarizing data.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5BFE808-49F4-4FC5-A4D6-26F1FD6721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241363"/>
              </p:ext>
            </p:extLst>
          </p:nvPr>
        </p:nvGraphicFramePr>
        <p:xfrm>
          <a:off x="9793549" y="510434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93549" y="5104343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228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/>
          <a:lstStyle/>
          <a:p>
            <a:pPr algn="l"/>
            <a:r>
              <a:rPr lang="en-US" dirty="0"/>
              <a:t>Question 1: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4043" y="1718429"/>
            <a:ext cx="10673255" cy="4382826"/>
          </a:xfrm>
        </p:spPr>
        <p:txBody>
          <a:bodyPr>
            <a:normAutofit/>
          </a:bodyPr>
          <a:lstStyle/>
          <a:p>
            <a:r>
              <a:rPr lang="en-US" dirty="0"/>
              <a:t>What's the most frequent make of cars in this dataset? (Make of a car is the brand of the car, for example, Nissan, Infiniti, Chevrolet, etc.)</a:t>
            </a:r>
            <a:br>
              <a:rPr lang="en-US" sz="2000" dirty="0"/>
            </a:br>
            <a:br>
              <a:rPr lang="en-US" sz="2000" dirty="0"/>
            </a:br>
            <a:r>
              <a:rPr lang="en-US" sz="3200" dirty="0"/>
              <a:t>Answer</a:t>
            </a:r>
            <a:r>
              <a:rPr lang="en-US" sz="2800" dirty="0"/>
              <a:t>:</a:t>
            </a:r>
            <a:endParaRPr lang="en-US" sz="2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CD0123B7-91FD-4DA2-9661-24571C7FF981}"/>
              </a:ext>
            </a:extLst>
          </p:cNvPr>
          <p:cNvSpPr/>
          <p:nvPr/>
        </p:nvSpPr>
        <p:spPr>
          <a:xfrm>
            <a:off x="2172070" y="3642227"/>
            <a:ext cx="7847860" cy="1202597"/>
          </a:xfrm>
          <a:prstGeom prst="wedgeRoundRectCallout">
            <a:avLst>
              <a:gd name="adj1" fmla="val 1083"/>
              <a:gd name="adj2" fmla="val -3530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Car make: Ford – with 1763 records</a:t>
            </a:r>
          </a:p>
        </p:txBody>
      </p:sp>
    </p:spTree>
    <p:extLst>
      <p:ext uri="{BB962C8B-B14F-4D97-AF65-F5344CB8AC3E}">
        <p14:creationId xmlns:p14="http://schemas.microsoft.com/office/powerpoint/2010/main" val="2149314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/>
          <a:lstStyle/>
          <a:p>
            <a:pPr algn="l"/>
            <a:r>
              <a:rPr lang="en-US" dirty="0"/>
              <a:t>Question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4043" y="1718429"/>
            <a:ext cx="10673255" cy="4382826"/>
          </a:xfrm>
        </p:spPr>
        <p:txBody>
          <a:bodyPr>
            <a:normAutofit/>
          </a:bodyPr>
          <a:lstStyle/>
          <a:p>
            <a:r>
              <a:rPr lang="en-US" dirty="0"/>
              <a:t>For the most frequent make you’ve got in the previous question, how many cars are from dealer and how many are from owner?</a:t>
            </a:r>
            <a:br>
              <a:rPr lang="en-US" sz="2000" dirty="0"/>
            </a:br>
            <a:br>
              <a:rPr lang="en-US" sz="2000" dirty="0"/>
            </a:br>
            <a:r>
              <a:rPr lang="en-US" sz="3200" dirty="0"/>
              <a:t>Answer</a:t>
            </a:r>
            <a:r>
              <a:rPr lang="en-US" sz="2800" dirty="0"/>
              <a:t>:</a:t>
            </a:r>
            <a:endParaRPr lang="en-US" sz="2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CD0123B7-91FD-4DA2-9661-24571C7FF981}"/>
              </a:ext>
            </a:extLst>
          </p:cNvPr>
          <p:cNvSpPr/>
          <p:nvPr/>
        </p:nvSpPr>
        <p:spPr>
          <a:xfrm>
            <a:off x="2172070" y="3642227"/>
            <a:ext cx="7847860" cy="1202597"/>
          </a:xfrm>
          <a:prstGeom prst="wedgeRoundRectCallout">
            <a:avLst>
              <a:gd name="adj1" fmla="val 1083"/>
              <a:gd name="adj2" fmla="val -3530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Cars from: Owner-830, Dealer-933</a:t>
            </a:r>
          </a:p>
        </p:txBody>
      </p:sp>
    </p:spTree>
    <p:extLst>
      <p:ext uri="{BB962C8B-B14F-4D97-AF65-F5344CB8AC3E}">
        <p14:creationId xmlns:p14="http://schemas.microsoft.com/office/powerpoint/2010/main" val="728908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/>
          <a:lstStyle/>
          <a:p>
            <a:pPr algn="l"/>
            <a:r>
              <a:rPr lang="en-US" dirty="0"/>
              <a:t>Question 3: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4043" y="1718429"/>
            <a:ext cx="10673255" cy="4382826"/>
          </a:xfrm>
        </p:spPr>
        <p:txBody>
          <a:bodyPr>
            <a:normAutofit/>
          </a:bodyPr>
          <a:lstStyle/>
          <a:p>
            <a:r>
              <a:rPr lang="en-US" dirty="0"/>
              <a:t>You can see there are many missing values in the condition column, please fill in these missing values in the dataset: if odometer is less than 100000 AND year is larger than 2010, fill in condition column with "new", otherwise, fill in "old". The result implies whether the condition of a car is new or old. After filling in the missing conditions, how many cars are with new condition and how many cars are with old condition</a:t>
            </a:r>
            <a:br>
              <a:rPr lang="en-US" sz="2000" dirty="0"/>
            </a:br>
            <a:r>
              <a:rPr lang="en-US" sz="3200" dirty="0"/>
              <a:t>Answer</a:t>
            </a:r>
            <a:r>
              <a:rPr lang="en-US" sz="2800" dirty="0"/>
              <a:t>:</a:t>
            </a:r>
            <a:endParaRPr lang="en-US" sz="2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CD0123B7-91FD-4DA2-9661-24571C7FF981}"/>
              </a:ext>
            </a:extLst>
          </p:cNvPr>
          <p:cNvSpPr/>
          <p:nvPr/>
        </p:nvSpPr>
        <p:spPr>
          <a:xfrm>
            <a:off x="2172070" y="4334685"/>
            <a:ext cx="7847860" cy="1202597"/>
          </a:xfrm>
          <a:prstGeom prst="wedgeRoundRectCallout">
            <a:avLst>
              <a:gd name="adj1" fmla="val 1083"/>
              <a:gd name="adj2" fmla="val -3530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Car Condition: New-3683, Old-1185</a:t>
            </a:r>
          </a:p>
        </p:txBody>
      </p:sp>
    </p:spTree>
    <p:extLst>
      <p:ext uri="{BB962C8B-B14F-4D97-AF65-F5344CB8AC3E}">
        <p14:creationId xmlns:p14="http://schemas.microsoft.com/office/powerpoint/2010/main" val="253224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220718"/>
            <a:ext cx="9601200" cy="1576552"/>
          </a:xfrm>
        </p:spPr>
        <p:txBody>
          <a:bodyPr/>
          <a:lstStyle/>
          <a:p>
            <a:pPr algn="l"/>
            <a:r>
              <a:rPr lang="en-US" dirty="0"/>
              <a:t>Question 4: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4043" y="1718429"/>
            <a:ext cx="10673255" cy="4382826"/>
          </a:xfrm>
        </p:spPr>
        <p:txBody>
          <a:bodyPr>
            <a:normAutofit/>
          </a:bodyPr>
          <a:lstStyle/>
          <a:p>
            <a:r>
              <a:rPr lang="en-US" dirty="0"/>
              <a:t>Find the top 3 type with the highest average price</a:t>
            </a:r>
            <a:br>
              <a:rPr lang="en-US" sz="2000" dirty="0"/>
            </a:br>
            <a:br>
              <a:rPr lang="en-US" sz="2000" dirty="0"/>
            </a:br>
            <a:r>
              <a:rPr lang="en-US" sz="3200" dirty="0"/>
              <a:t>Answer</a:t>
            </a:r>
            <a:r>
              <a:rPr lang="en-US" sz="2800" dirty="0"/>
              <a:t>:</a:t>
            </a:r>
            <a:endParaRPr lang="en-US" sz="2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81959" y="1513482"/>
            <a:ext cx="9285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CD0123B7-91FD-4DA2-9661-24571C7FF981}"/>
              </a:ext>
            </a:extLst>
          </p:cNvPr>
          <p:cNvSpPr/>
          <p:nvPr/>
        </p:nvSpPr>
        <p:spPr>
          <a:xfrm>
            <a:off x="2200973" y="3090034"/>
            <a:ext cx="7847860" cy="1202597"/>
          </a:xfrm>
          <a:prstGeom prst="wedgeRoundRectCallout">
            <a:avLst>
              <a:gd name="adj1" fmla="val 1083"/>
              <a:gd name="adj2" fmla="val -3530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Car type: Truck - 15880.804, Other - 15540.99, convertible - 14034.89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0742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268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6273</TotalTime>
  <Words>286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Garamond</vt:lpstr>
      <vt:lpstr>Organic</vt:lpstr>
      <vt:lpstr>Microsoft Excel Worksheet</vt:lpstr>
      <vt:lpstr>Data Processing and Summary</vt:lpstr>
      <vt:lpstr>Data set and Objective</vt:lpstr>
      <vt:lpstr>Question 1:</vt:lpstr>
      <vt:lpstr>Question 2:</vt:lpstr>
      <vt:lpstr>Question 3:</vt:lpstr>
      <vt:lpstr>Question 4: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 Group 7</dc:title>
  <dc:creator>Microsoft Office User</dc:creator>
  <cp:lastModifiedBy>Dushyant Bhavsar</cp:lastModifiedBy>
  <cp:revision>272</cp:revision>
  <dcterms:created xsi:type="dcterms:W3CDTF">2017-07-09T05:07:13Z</dcterms:created>
  <dcterms:modified xsi:type="dcterms:W3CDTF">2019-02-14T11:38:26Z</dcterms:modified>
</cp:coreProperties>
</file>