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7" r:id="rId4"/>
    <p:sldId id="330" r:id="rId5"/>
    <p:sldId id="331" r:id="rId6"/>
    <p:sldId id="33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57"/>
            <p14:sldId id="327"/>
            <p14:sldId id="330"/>
            <p14:sldId id="331"/>
            <p14:sldId id="33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and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 package–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provided with Data set having information about cars for resale.</a:t>
            </a:r>
          </a:p>
          <a:p>
            <a:r>
              <a:rPr lang="en-US" dirty="0"/>
              <a:t>Data definition: There are 7 columns in testfilr.csv attached - Header(combination of </a:t>
            </a:r>
            <a:r>
              <a:rPr lang="en-US" dirty="0" err="1"/>
              <a:t>Year+make+model+variant</a:t>
            </a:r>
            <a:r>
              <a:rPr lang="en-US" dirty="0"/>
              <a:t>), odometer, type, condition, </a:t>
            </a:r>
            <a:r>
              <a:rPr lang="en-US" dirty="0" err="1"/>
              <a:t>byOwner</a:t>
            </a:r>
            <a:r>
              <a:rPr lang="en-US" dirty="0"/>
              <a:t> (TRUE-posted by owner/FALSE-posted by broker), price and year.</a:t>
            </a:r>
          </a:p>
          <a:p>
            <a:r>
              <a:rPr lang="en-US" dirty="0"/>
              <a:t>Answer following questions by processing and summarizing data.</a:t>
            </a:r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What's the most frequent make of cars in this dataset? (Make of a car is the brand of the car, for example, Nissan, Infiniti, Chevrolet, etc.)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172070" y="3642227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Car make: Ford – with 1763 records</a:t>
            </a:r>
          </a:p>
        </p:txBody>
      </p:sp>
    </p:spTree>
    <p:extLst>
      <p:ext uri="{BB962C8B-B14F-4D97-AF65-F5344CB8AC3E}">
        <p14:creationId xmlns:p14="http://schemas.microsoft.com/office/powerpoint/2010/main" val="21493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For the most frequent make you’ve got in the previous question, how many cars are from dealer and how many are from owner?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172070" y="3642227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Cars from: Owner-830, Dealer-933</a:t>
            </a:r>
          </a:p>
        </p:txBody>
      </p:sp>
    </p:spTree>
    <p:extLst>
      <p:ext uri="{BB962C8B-B14F-4D97-AF65-F5344CB8AC3E}">
        <p14:creationId xmlns:p14="http://schemas.microsoft.com/office/powerpoint/2010/main" val="7289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You can see there are many missing values in the condition column, please fill in these missing values in the dataset: if odometer is less than 100000 AND year is larger than 2010, fill in condition column with "new", otherwise, fill in "old". The result implies whether the condition of a car is new or old. After filling in the missing conditions, how many cars are with new condition and how many cars are with old condition</a:t>
            </a: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172070" y="4334685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Car Condition: New-3683, Old-1185</a:t>
            </a:r>
          </a:p>
        </p:txBody>
      </p:sp>
    </p:spTree>
    <p:extLst>
      <p:ext uri="{BB962C8B-B14F-4D97-AF65-F5344CB8AC3E}">
        <p14:creationId xmlns:p14="http://schemas.microsoft.com/office/powerpoint/2010/main" val="25322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Find the top 3 type with the highest average price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200973" y="3090034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 type: Truck - 15880.804, Other - 15540.99, convertible - 14034.89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74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6272</TotalTime>
  <Words>286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Data Processing and Summary</vt:lpstr>
      <vt:lpstr>Data set and Objective</vt:lpstr>
      <vt:lpstr>Question 1:</vt:lpstr>
      <vt:lpstr>Question 2:</vt:lpstr>
      <vt:lpstr>Question 3:</vt:lpstr>
      <vt:lpstr>Question 4: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Dushyant Bhavsar</cp:lastModifiedBy>
  <cp:revision>269</cp:revision>
  <dcterms:created xsi:type="dcterms:W3CDTF">2017-07-09T05:07:13Z</dcterms:created>
  <dcterms:modified xsi:type="dcterms:W3CDTF">2019-02-14T11:28:53Z</dcterms:modified>
</cp:coreProperties>
</file>