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3a018b8b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3a018b8b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flipH="1">
            <a:off x="-483425" y="780850"/>
            <a:ext cx="17724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79250" y="250200"/>
            <a:ext cx="8185500" cy="46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8288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ven Pro"/>
                <a:ea typeface="Maven Pro"/>
                <a:cs typeface="Maven Pro"/>
                <a:sym typeface="Maven Pro"/>
              </a:rPr>
              <a:t>Optimizing E-commerce Sales: Analyzing the Impact of Discounts on Customer Behavior</a:t>
            </a: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Maven Pro"/>
                <a:ea typeface="Maven Pro"/>
                <a:cs typeface="Maven Pro"/>
                <a:sym typeface="Maven Pro"/>
              </a:rPr>
              <a:t>					</a:t>
            </a: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5720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ven Pro"/>
                <a:ea typeface="Maven Pro"/>
                <a:cs typeface="Maven Pro"/>
                <a:sym typeface="Maven Pro"/>
              </a:rPr>
              <a:t>Yash Bhavsar</a:t>
            </a: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41148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Maven Pro"/>
                <a:ea typeface="Maven Pro"/>
                <a:cs typeface="Maven Pro"/>
                <a:sym typeface="Maven Pro"/>
              </a:rPr>
              <a:t>   CS 668</a:t>
            </a:r>
            <a:endParaRPr sz="2800" b="1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72675" y="210700"/>
            <a:ext cx="5800500" cy="4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8"/>
              <a:t>Project proposal</a:t>
            </a:r>
            <a:endParaRPr sz="2188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90525" y="643576"/>
            <a:ext cx="82221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Targeted 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Analyze the impact of product discounts on e-commerce sales and customer behavior to optimize marketing strategies.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Research Questions: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Does offering discounts significantly increase product sales?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How do different discount levels affect conversion rates and average order values?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Source: Collected from an e-commerce platform.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Description: 30,000-row dataset with product info, pricing, discounts, and customer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Size: Approximately 3.7+ MB.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Motivation: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Technical motivation: Apply data analysis and A/B testing skills.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Personal motivation: Contribute insights to improve marketing strategies and make data-driven decisions in e-commerce.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Maven Pro</vt:lpstr>
      <vt:lpstr>Arial</vt:lpstr>
      <vt:lpstr>Simple Light</vt:lpstr>
      <vt:lpstr>                  </vt:lpstr>
      <vt:lpstr>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</dc:title>
  <dc:creator>Yash Bhavsar</dc:creator>
  <cp:lastModifiedBy>Yash Bhavsar</cp:lastModifiedBy>
  <cp:revision>1</cp:revision>
  <dcterms:modified xsi:type="dcterms:W3CDTF">2023-09-27T19:28:53Z</dcterms:modified>
</cp:coreProperties>
</file>