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2"/>
  </p:notesMasterIdLst>
  <p:handoutMasterIdLst>
    <p:handoutMasterId r:id="rId43"/>
  </p:handout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92" r:id="rId19"/>
    <p:sldId id="291"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3" r:id="rId4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1F17BE-9A56-4BD7-BC64-49B9F1E91034}" v="104" dt="2024-05-30T20:28:56.653"/>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2" d="100"/>
          <a:sy n="82" d="100"/>
        </p:scale>
        <p:origin x="720" y="72"/>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ya Rawat" userId="98d53447a82644f5" providerId="LiveId" clId="{8A1F17BE-9A56-4BD7-BC64-49B9F1E91034}"/>
    <pc:docChg chg="undo redo custSel addSld delSld modSld sldOrd modMainMaster">
      <pc:chgData name="Bhavya Rawat" userId="98d53447a82644f5" providerId="LiveId" clId="{8A1F17BE-9A56-4BD7-BC64-49B9F1E91034}" dt="2024-05-31T05:09:25.678" v="1443" actId="47"/>
      <pc:docMkLst>
        <pc:docMk/>
      </pc:docMkLst>
      <pc:sldChg chg="modTransition">
        <pc:chgData name="Bhavya Rawat" userId="98d53447a82644f5" providerId="LiveId" clId="{8A1F17BE-9A56-4BD7-BC64-49B9F1E91034}" dt="2024-05-30T19:50:28.188" v="1082"/>
        <pc:sldMkLst>
          <pc:docMk/>
          <pc:sldMk cId="752280851" sldId="257"/>
        </pc:sldMkLst>
      </pc:sldChg>
      <pc:sldChg chg="modSp add del mod modTransition">
        <pc:chgData name="Bhavya Rawat" userId="98d53447a82644f5" providerId="LiveId" clId="{8A1F17BE-9A56-4BD7-BC64-49B9F1E91034}" dt="2024-05-31T05:08:53.186" v="1376" actId="47"/>
        <pc:sldMkLst>
          <pc:docMk/>
          <pc:sldMk cId="108181727" sldId="258"/>
        </pc:sldMkLst>
        <pc:spChg chg="mod">
          <ac:chgData name="Bhavya Rawat" userId="98d53447a82644f5" providerId="LiveId" clId="{8A1F17BE-9A56-4BD7-BC64-49B9F1E91034}" dt="2024-05-30T07:27:39.013" v="1044" actId="14100"/>
          <ac:spMkLst>
            <pc:docMk/>
            <pc:sldMk cId="108181727" sldId="258"/>
            <ac:spMk id="14" creationId="{00000000-0000-0000-0000-000000000000}"/>
          </ac:spMkLst>
        </pc:spChg>
      </pc:sldChg>
      <pc:sldChg chg="add del modTransition">
        <pc:chgData name="Bhavya Rawat" userId="98d53447a82644f5" providerId="LiveId" clId="{8A1F17BE-9A56-4BD7-BC64-49B9F1E91034}" dt="2024-05-31T05:08:47.722" v="1375" actId="47"/>
        <pc:sldMkLst>
          <pc:docMk/>
          <pc:sldMk cId="3088250233" sldId="259"/>
        </pc:sldMkLst>
      </pc:sldChg>
      <pc:sldChg chg="modTransition">
        <pc:chgData name="Bhavya Rawat" userId="98d53447a82644f5" providerId="LiveId" clId="{8A1F17BE-9A56-4BD7-BC64-49B9F1E91034}" dt="2024-05-30T19:50:28.188" v="1082"/>
        <pc:sldMkLst>
          <pc:docMk/>
          <pc:sldMk cId="2106868912" sldId="260"/>
        </pc:sldMkLst>
      </pc:sldChg>
      <pc:sldChg chg="modTransition">
        <pc:chgData name="Bhavya Rawat" userId="98d53447a82644f5" providerId="LiveId" clId="{8A1F17BE-9A56-4BD7-BC64-49B9F1E91034}" dt="2024-05-30T19:50:28.188" v="1082"/>
        <pc:sldMkLst>
          <pc:docMk/>
          <pc:sldMk cId="708058054" sldId="261"/>
        </pc:sldMkLst>
      </pc:sldChg>
      <pc:sldChg chg="modSp mod modTransition">
        <pc:chgData name="Bhavya Rawat" userId="98d53447a82644f5" providerId="LiveId" clId="{8A1F17BE-9A56-4BD7-BC64-49B9F1E91034}" dt="2024-05-30T19:51:46.353" v="1090"/>
        <pc:sldMkLst>
          <pc:docMk/>
          <pc:sldMk cId="2109436940" sldId="262"/>
        </pc:sldMkLst>
        <pc:spChg chg="mod">
          <ac:chgData name="Bhavya Rawat" userId="98d53447a82644f5" providerId="LiveId" clId="{8A1F17BE-9A56-4BD7-BC64-49B9F1E91034}" dt="2024-05-30T07:29:22.146" v="1070" actId="14100"/>
          <ac:spMkLst>
            <pc:docMk/>
            <pc:sldMk cId="2109436940" sldId="262"/>
            <ac:spMk id="2" creationId="{2FC8330F-BF05-B43A-E095-9CF9EA8E652A}"/>
          </ac:spMkLst>
        </pc:spChg>
        <pc:spChg chg="mod">
          <ac:chgData name="Bhavya Rawat" userId="98d53447a82644f5" providerId="LiveId" clId="{8A1F17BE-9A56-4BD7-BC64-49B9F1E91034}" dt="2024-05-30T07:29:23.795" v="1074" actId="14100"/>
          <ac:spMkLst>
            <pc:docMk/>
            <pc:sldMk cId="2109436940" sldId="262"/>
            <ac:spMk id="3" creationId="{6BDE41F9-20FA-CC17-C484-64668BFA00B6}"/>
          </ac:spMkLst>
        </pc:spChg>
        <pc:picChg chg="mod">
          <ac:chgData name="Bhavya Rawat" userId="98d53447a82644f5" providerId="LiveId" clId="{8A1F17BE-9A56-4BD7-BC64-49B9F1E91034}" dt="2024-05-30T07:29:22.869" v="1072" actId="1076"/>
          <ac:picMkLst>
            <pc:docMk/>
            <pc:sldMk cId="2109436940" sldId="262"/>
            <ac:picMk id="1026" creationId="{F7EBD832-D4AF-C8D7-6BCC-9BA8BBFE1607}"/>
          </ac:picMkLst>
        </pc:picChg>
      </pc:sldChg>
      <pc:sldChg chg="modTransition">
        <pc:chgData name="Bhavya Rawat" userId="98d53447a82644f5" providerId="LiveId" clId="{8A1F17BE-9A56-4BD7-BC64-49B9F1E91034}" dt="2024-05-30T19:51:52.628" v="1091"/>
        <pc:sldMkLst>
          <pc:docMk/>
          <pc:sldMk cId="355517779" sldId="263"/>
        </pc:sldMkLst>
      </pc:sldChg>
      <pc:sldChg chg="modTransition">
        <pc:chgData name="Bhavya Rawat" userId="98d53447a82644f5" providerId="LiveId" clId="{8A1F17BE-9A56-4BD7-BC64-49B9F1E91034}" dt="2024-05-30T19:51:55.160" v="1092"/>
        <pc:sldMkLst>
          <pc:docMk/>
          <pc:sldMk cId="2204395192" sldId="264"/>
        </pc:sldMkLst>
      </pc:sldChg>
      <pc:sldChg chg="modTransition">
        <pc:chgData name="Bhavya Rawat" userId="98d53447a82644f5" providerId="LiveId" clId="{8A1F17BE-9A56-4BD7-BC64-49B9F1E91034}" dt="2024-05-30T19:51:57.180" v="1093"/>
        <pc:sldMkLst>
          <pc:docMk/>
          <pc:sldMk cId="4098834410" sldId="265"/>
        </pc:sldMkLst>
      </pc:sldChg>
      <pc:sldChg chg="modTransition">
        <pc:chgData name="Bhavya Rawat" userId="98d53447a82644f5" providerId="LiveId" clId="{8A1F17BE-9A56-4BD7-BC64-49B9F1E91034}" dt="2024-05-30T19:51:59.177" v="1094"/>
        <pc:sldMkLst>
          <pc:docMk/>
          <pc:sldMk cId="69519537" sldId="266"/>
        </pc:sldMkLst>
      </pc:sldChg>
      <pc:sldChg chg="modTransition">
        <pc:chgData name="Bhavya Rawat" userId="98d53447a82644f5" providerId="LiveId" clId="{8A1F17BE-9A56-4BD7-BC64-49B9F1E91034}" dt="2024-05-30T19:52:01.882" v="1095"/>
        <pc:sldMkLst>
          <pc:docMk/>
          <pc:sldMk cId="1202473823" sldId="267"/>
        </pc:sldMkLst>
      </pc:sldChg>
      <pc:sldChg chg="modTransition">
        <pc:chgData name="Bhavya Rawat" userId="98d53447a82644f5" providerId="LiveId" clId="{8A1F17BE-9A56-4BD7-BC64-49B9F1E91034}" dt="2024-05-30T19:53:02.234" v="1099"/>
        <pc:sldMkLst>
          <pc:docMk/>
          <pc:sldMk cId="1579308324" sldId="268"/>
        </pc:sldMkLst>
      </pc:sldChg>
      <pc:sldChg chg="ord modTransition">
        <pc:chgData name="Bhavya Rawat" userId="98d53447a82644f5" providerId="LiveId" clId="{8A1F17BE-9A56-4BD7-BC64-49B9F1E91034}" dt="2024-05-30T19:56:24.989" v="1135"/>
        <pc:sldMkLst>
          <pc:docMk/>
          <pc:sldMk cId="889562334" sldId="269"/>
        </pc:sldMkLst>
      </pc:sldChg>
      <pc:sldChg chg="modTransition">
        <pc:chgData name="Bhavya Rawat" userId="98d53447a82644f5" providerId="LiveId" clId="{8A1F17BE-9A56-4BD7-BC64-49B9F1E91034}" dt="2024-05-30T19:50:28.188" v="1082"/>
        <pc:sldMkLst>
          <pc:docMk/>
          <pc:sldMk cId="3291262150" sldId="270"/>
        </pc:sldMkLst>
      </pc:sldChg>
      <pc:sldChg chg="modTransition">
        <pc:chgData name="Bhavya Rawat" userId="98d53447a82644f5" providerId="LiveId" clId="{8A1F17BE-9A56-4BD7-BC64-49B9F1E91034}" dt="2024-05-30T19:53:41.933" v="1106"/>
        <pc:sldMkLst>
          <pc:docMk/>
          <pc:sldMk cId="3684973379" sldId="271"/>
        </pc:sldMkLst>
      </pc:sldChg>
      <pc:sldChg chg="addSp delSp modSp mod modTransition">
        <pc:chgData name="Bhavya Rawat" userId="98d53447a82644f5" providerId="LiveId" clId="{8A1F17BE-9A56-4BD7-BC64-49B9F1E91034}" dt="2024-05-30T20:16:29.487" v="1194" actId="20577"/>
        <pc:sldMkLst>
          <pc:docMk/>
          <pc:sldMk cId="2630023585" sldId="272"/>
        </pc:sldMkLst>
        <pc:spChg chg="add del mod">
          <ac:chgData name="Bhavya Rawat" userId="98d53447a82644f5" providerId="LiveId" clId="{8A1F17BE-9A56-4BD7-BC64-49B9F1E91034}" dt="2024-05-30T06:43:19.008" v="200" actId="14100"/>
          <ac:spMkLst>
            <pc:docMk/>
            <pc:sldMk cId="2630023585" sldId="272"/>
            <ac:spMk id="2" creationId="{83404006-24CC-5F0D-5AF5-BC1EC88652B3}"/>
          </ac:spMkLst>
        </pc:spChg>
        <pc:spChg chg="mod">
          <ac:chgData name="Bhavya Rawat" userId="98d53447a82644f5" providerId="LiveId" clId="{8A1F17BE-9A56-4BD7-BC64-49B9F1E91034}" dt="2024-05-30T20:16:29.487" v="1194" actId="20577"/>
          <ac:spMkLst>
            <pc:docMk/>
            <pc:sldMk cId="2630023585" sldId="272"/>
            <ac:spMk id="3" creationId="{848142CE-DCFB-2D67-C404-C5A2777D5376}"/>
          </ac:spMkLst>
        </pc:spChg>
        <pc:spChg chg="add del mod">
          <ac:chgData name="Bhavya Rawat" userId="98d53447a82644f5" providerId="LiveId" clId="{8A1F17BE-9A56-4BD7-BC64-49B9F1E91034}" dt="2024-05-30T06:38:56.480" v="34" actId="478"/>
          <ac:spMkLst>
            <pc:docMk/>
            <pc:sldMk cId="2630023585" sldId="272"/>
            <ac:spMk id="5" creationId="{8BD8C527-AC99-409E-0AE0-7F8EB7A6F6D7}"/>
          </ac:spMkLst>
        </pc:spChg>
        <pc:spChg chg="add del mod">
          <ac:chgData name="Bhavya Rawat" userId="98d53447a82644f5" providerId="LiveId" clId="{8A1F17BE-9A56-4BD7-BC64-49B9F1E91034}" dt="2024-05-30T20:16:02.031" v="1183"/>
          <ac:spMkLst>
            <pc:docMk/>
            <pc:sldMk cId="2630023585" sldId="272"/>
            <ac:spMk id="7" creationId="{ACCE2637-5C9E-E008-A146-49958602D762}"/>
          </ac:spMkLst>
        </pc:spChg>
        <pc:picChg chg="add mod modCrop">
          <ac:chgData name="Bhavya Rawat" userId="98d53447a82644f5" providerId="LiveId" clId="{8A1F17BE-9A56-4BD7-BC64-49B9F1E91034}" dt="2024-05-30T06:43:03.910" v="197" actId="14100"/>
          <ac:picMkLst>
            <pc:docMk/>
            <pc:sldMk cId="2630023585" sldId="272"/>
            <ac:picMk id="6" creationId="{51C9E28D-405D-6E59-BEF0-9156828B6D45}"/>
          </ac:picMkLst>
        </pc:picChg>
      </pc:sldChg>
      <pc:sldChg chg="addSp modSp new mod modTransition">
        <pc:chgData name="Bhavya Rawat" userId="98d53447a82644f5" providerId="LiveId" clId="{8A1F17BE-9A56-4BD7-BC64-49B9F1E91034}" dt="2024-05-30T20:21:23.787" v="1227" actId="20577"/>
        <pc:sldMkLst>
          <pc:docMk/>
          <pc:sldMk cId="2867321022" sldId="273"/>
        </pc:sldMkLst>
        <pc:spChg chg="mod">
          <ac:chgData name="Bhavya Rawat" userId="98d53447a82644f5" providerId="LiveId" clId="{8A1F17BE-9A56-4BD7-BC64-49B9F1E91034}" dt="2024-05-30T06:43:58.716" v="204" actId="14100"/>
          <ac:spMkLst>
            <pc:docMk/>
            <pc:sldMk cId="2867321022" sldId="273"/>
            <ac:spMk id="2" creationId="{E245020C-726D-C20F-7A93-23047D5861B3}"/>
          </ac:spMkLst>
        </pc:spChg>
        <pc:spChg chg="mod">
          <ac:chgData name="Bhavya Rawat" userId="98d53447a82644f5" providerId="LiveId" clId="{8A1F17BE-9A56-4BD7-BC64-49B9F1E91034}" dt="2024-05-30T20:21:23.787" v="1227" actId="20577"/>
          <ac:spMkLst>
            <pc:docMk/>
            <pc:sldMk cId="2867321022" sldId="273"/>
            <ac:spMk id="3" creationId="{31E5B1F2-875E-77E8-A949-8AD56A0E911F}"/>
          </ac:spMkLst>
        </pc:spChg>
        <pc:spChg chg="add">
          <ac:chgData name="Bhavya Rawat" userId="98d53447a82644f5" providerId="LiveId" clId="{8A1F17BE-9A56-4BD7-BC64-49B9F1E91034}" dt="2024-05-30T20:20:05.692" v="1199"/>
          <ac:spMkLst>
            <pc:docMk/>
            <pc:sldMk cId="2867321022" sldId="273"/>
            <ac:spMk id="5" creationId="{0F579C33-9B08-DEEC-0F72-D469B8065FDD}"/>
          </ac:spMkLst>
        </pc:spChg>
        <pc:spChg chg="add">
          <ac:chgData name="Bhavya Rawat" userId="98d53447a82644f5" providerId="LiveId" clId="{8A1F17BE-9A56-4BD7-BC64-49B9F1E91034}" dt="2024-05-30T20:20:13.688" v="1209"/>
          <ac:spMkLst>
            <pc:docMk/>
            <pc:sldMk cId="2867321022" sldId="273"/>
            <ac:spMk id="6" creationId="{D42AFBDB-FD68-4E2C-0720-99C1BEA460AA}"/>
          </ac:spMkLst>
        </pc:spChg>
        <pc:spChg chg="add">
          <ac:chgData name="Bhavya Rawat" userId="98d53447a82644f5" providerId="LiveId" clId="{8A1F17BE-9A56-4BD7-BC64-49B9F1E91034}" dt="2024-05-30T20:20:16.103" v="1212"/>
          <ac:spMkLst>
            <pc:docMk/>
            <pc:sldMk cId="2867321022" sldId="273"/>
            <ac:spMk id="7" creationId="{20165738-4ACD-A2D1-63ED-36E1AA5100D2}"/>
          </ac:spMkLst>
        </pc:spChg>
        <pc:spChg chg="add mod">
          <ac:chgData name="Bhavya Rawat" userId="98d53447a82644f5" providerId="LiveId" clId="{8A1F17BE-9A56-4BD7-BC64-49B9F1E91034}" dt="2024-05-30T20:20:26.767" v="1214" actId="21"/>
          <ac:spMkLst>
            <pc:docMk/>
            <pc:sldMk cId="2867321022" sldId="273"/>
            <ac:spMk id="8" creationId="{5E8E75BC-6F45-AB1B-7B69-8E63B806B8FC}"/>
          </ac:spMkLst>
        </pc:spChg>
        <pc:picChg chg="add mod modCrop">
          <ac:chgData name="Bhavya Rawat" userId="98d53447a82644f5" providerId="LiveId" clId="{8A1F17BE-9A56-4BD7-BC64-49B9F1E91034}" dt="2024-05-30T06:50:54.467" v="260" actId="14100"/>
          <ac:picMkLst>
            <pc:docMk/>
            <pc:sldMk cId="2867321022" sldId="273"/>
            <ac:picMk id="4" creationId="{12E2977B-A2D2-5A4E-3651-E717C7EB9769}"/>
          </ac:picMkLst>
        </pc:picChg>
      </pc:sldChg>
      <pc:sldChg chg="addSp delSp modSp add mod modTransition">
        <pc:chgData name="Bhavya Rawat" userId="98d53447a82644f5" providerId="LiveId" clId="{8A1F17BE-9A56-4BD7-BC64-49B9F1E91034}" dt="2024-05-30T20:22:34.658" v="1252" actId="20577"/>
        <pc:sldMkLst>
          <pc:docMk/>
          <pc:sldMk cId="3711619631" sldId="274"/>
        </pc:sldMkLst>
        <pc:spChg chg="mod">
          <ac:chgData name="Bhavya Rawat" userId="98d53447a82644f5" providerId="LiveId" clId="{8A1F17BE-9A56-4BD7-BC64-49B9F1E91034}" dt="2024-05-30T20:22:34.658" v="1252" actId="20577"/>
          <ac:spMkLst>
            <pc:docMk/>
            <pc:sldMk cId="3711619631" sldId="274"/>
            <ac:spMk id="3" creationId="{31E5B1F2-875E-77E8-A949-8AD56A0E911F}"/>
          </ac:spMkLst>
        </pc:spChg>
        <pc:spChg chg="add">
          <ac:chgData name="Bhavya Rawat" userId="98d53447a82644f5" providerId="LiveId" clId="{8A1F17BE-9A56-4BD7-BC64-49B9F1E91034}" dt="2024-05-30T20:21:59.243" v="1228"/>
          <ac:spMkLst>
            <pc:docMk/>
            <pc:sldMk cId="3711619631" sldId="274"/>
            <ac:spMk id="6" creationId="{3B21873B-EC09-D635-4409-BAE0149CD9BC}"/>
          </ac:spMkLst>
        </pc:spChg>
        <pc:spChg chg="add mod">
          <ac:chgData name="Bhavya Rawat" userId="98d53447a82644f5" providerId="LiveId" clId="{8A1F17BE-9A56-4BD7-BC64-49B9F1E91034}" dt="2024-05-30T20:22:07.124" v="1231" actId="21"/>
          <ac:spMkLst>
            <pc:docMk/>
            <pc:sldMk cId="3711619631" sldId="274"/>
            <ac:spMk id="7" creationId="{85BA50FC-4480-8632-B636-CFB88D22F337}"/>
          </ac:spMkLst>
        </pc:spChg>
        <pc:picChg chg="del">
          <ac:chgData name="Bhavya Rawat" userId="98d53447a82644f5" providerId="LiveId" clId="{8A1F17BE-9A56-4BD7-BC64-49B9F1E91034}" dt="2024-05-30T06:54:25.149" v="400" actId="478"/>
          <ac:picMkLst>
            <pc:docMk/>
            <pc:sldMk cId="3711619631" sldId="274"/>
            <ac:picMk id="4" creationId="{12E2977B-A2D2-5A4E-3651-E717C7EB9769}"/>
          </ac:picMkLst>
        </pc:picChg>
        <pc:picChg chg="add mod modCrop">
          <ac:chgData name="Bhavya Rawat" userId="98d53447a82644f5" providerId="LiveId" clId="{8A1F17BE-9A56-4BD7-BC64-49B9F1E91034}" dt="2024-05-30T20:22:21.769" v="1245" actId="14100"/>
          <ac:picMkLst>
            <pc:docMk/>
            <pc:sldMk cId="3711619631" sldId="274"/>
            <ac:picMk id="5" creationId="{F7B69D8B-B13F-D9E8-C095-EA2BE11C7563}"/>
          </ac:picMkLst>
        </pc:picChg>
      </pc:sldChg>
      <pc:sldChg chg="addSp delSp modSp add mod modTransition">
        <pc:chgData name="Bhavya Rawat" userId="98d53447a82644f5" providerId="LiveId" clId="{8A1F17BE-9A56-4BD7-BC64-49B9F1E91034}" dt="2024-05-31T04:54:08.557" v="1305" actId="20577"/>
        <pc:sldMkLst>
          <pc:docMk/>
          <pc:sldMk cId="3817329611" sldId="275"/>
        </pc:sldMkLst>
        <pc:spChg chg="mod">
          <ac:chgData name="Bhavya Rawat" userId="98d53447a82644f5" providerId="LiveId" clId="{8A1F17BE-9A56-4BD7-BC64-49B9F1E91034}" dt="2024-05-30T06:55:47.114" v="414" actId="20577"/>
          <ac:spMkLst>
            <pc:docMk/>
            <pc:sldMk cId="3817329611" sldId="275"/>
            <ac:spMk id="2" creationId="{E245020C-726D-C20F-7A93-23047D5861B3}"/>
          </ac:spMkLst>
        </pc:spChg>
        <pc:spChg chg="mod">
          <ac:chgData name="Bhavya Rawat" userId="98d53447a82644f5" providerId="LiveId" clId="{8A1F17BE-9A56-4BD7-BC64-49B9F1E91034}" dt="2024-05-31T04:54:08.557" v="1305" actId="20577"/>
          <ac:spMkLst>
            <pc:docMk/>
            <pc:sldMk cId="3817329611" sldId="275"/>
            <ac:spMk id="3" creationId="{31E5B1F2-875E-77E8-A949-8AD56A0E911F}"/>
          </ac:spMkLst>
        </pc:spChg>
        <pc:picChg chg="add mod modCrop">
          <ac:chgData name="Bhavya Rawat" userId="98d53447a82644f5" providerId="LiveId" clId="{8A1F17BE-9A56-4BD7-BC64-49B9F1E91034}" dt="2024-05-30T06:57:10.820" v="442" actId="1076"/>
          <ac:picMkLst>
            <pc:docMk/>
            <pc:sldMk cId="3817329611" sldId="275"/>
            <ac:picMk id="4" creationId="{AB336EFD-910F-B668-2023-B82BF857057C}"/>
          </ac:picMkLst>
        </pc:picChg>
        <pc:picChg chg="del mod">
          <ac:chgData name="Bhavya Rawat" userId="98d53447a82644f5" providerId="LiveId" clId="{8A1F17BE-9A56-4BD7-BC64-49B9F1E91034}" dt="2024-05-30T06:56:14.343" v="429" actId="478"/>
          <ac:picMkLst>
            <pc:docMk/>
            <pc:sldMk cId="3817329611" sldId="275"/>
            <ac:picMk id="5" creationId="{F7B69D8B-B13F-D9E8-C095-EA2BE11C7563}"/>
          </ac:picMkLst>
        </pc:picChg>
      </pc:sldChg>
      <pc:sldChg chg="addSp delSp modSp add mod modTransition">
        <pc:chgData name="Bhavya Rawat" userId="98d53447a82644f5" providerId="LiveId" clId="{8A1F17BE-9A56-4BD7-BC64-49B9F1E91034}" dt="2024-05-30T20:29:27.768" v="1274"/>
        <pc:sldMkLst>
          <pc:docMk/>
          <pc:sldMk cId="2149122730" sldId="276"/>
        </pc:sldMkLst>
        <pc:spChg chg="mod">
          <ac:chgData name="Bhavya Rawat" userId="98d53447a82644f5" providerId="LiveId" clId="{8A1F17BE-9A56-4BD7-BC64-49B9F1E91034}" dt="2024-05-30T20:29:24.076" v="1272" actId="114"/>
          <ac:spMkLst>
            <pc:docMk/>
            <pc:sldMk cId="2149122730" sldId="276"/>
            <ac:spMk id="3" creationId="{31E5B1F2-875E-77E8-A949-8AD56A0E911F}"/>
          </ac:spMkLst>
        </pc:spChg>
        <pc:spChg chg="add del">
          <ac:chgData name="Bhavya Rawat" userId="98d53447a82644f5" providerId="LiveId" clId="{8A1F17BE-9A56-4BD7-BC64-49B9F1E91034}" dt="2024-05-30T06:58:43.848" v="468" actId="22"/>
          <ac:spMkLst>
            <pc:docMk/>
            <pc:sldMk cId="2149122730" sldId="276"/>
            <ac:spMk id="7" creationId="{FBE7DDE5-75FB-4B66-DC07-C46844F99FF9}"/>
          </ac:spMkLst>
        </pc:spChg>
        <pc:spChg chg="add">
          <ac:chgData name="Bhavya Rawat" userId="98d53447a82644f5" providerId="LiveId" clId="{8A1F17BE-9A56-4BD7-BC64-49B9F1E91034}" dt="2024-05-30T20:28:51.934" v="1255"/>
          <ac:spMkLst>
            <pc:docMk/>
            <pc:sldMk cId="2149122730" sldId="276"/>
            <ac:spMk id="8" creationId="{5F5386B6-49FD-091B-46E7-55FD8AE5B2F1}"/>
          </ac:spMkLst>
        </pc:spChg>
        <pc:spChg chg="add del mod">
          <ac:chgData name="Bhavya Rawat" userId="98d53447a82644f5" providerId="LiveId" clId="{8A1F17BE-9A56-4BD7-BC64-49B9F1E91034}" dt="2024-05-30T20:29:27.768" v="1274"/>
          <ac:spMkLst>
            <pc:docMk/>
            <pc:sldMk cId="2149122730" sldId="276"/>
            <ac:spMk id="9" creationId="{D9656326-C852-5355-4095-0A802CCDFB09}"/>
          </ac:spMkLst>
        </pc:spChg>
        <pc:picChg chg="del">
          <ac:chgData name="Bhavya Rawat" userId="98d53447a82644f5" providerId="LiveId" clId="{8A1F17BE-9A56-4BD7-BC64-49B9F1E91034}" dt="2024-05-30T06:57:59.998" v="458" actId="478"/>
          <ac:picMkLst>
            <pc:docMk/>
            <pc:sldMk cId="2149122730" sldId="276"/>
            <ac:picMk id="4" creationId="{AB336EFD-910F-B668-2023-B82BF857057C}"/>
          </ac:picMkLst>
        </pc:picChg>
        <pc:picChg chg="add mod modCrop">
          <ac:chgData name="Bhavya Rawat" userId="98d53447a82644f5" providerId="LiveId" clId="{8A1F17BE-9A56-4BD7-BC64-49B9F1E91034}" dt="2024-05-30T06:58:56.756" v="478" actId="14100"/>
          <ac:picMkLst>
            <pc:docMk/>
            <pc:sldMk cId="2149122730" sldId="276"/>
            <ac:picMk id="5" creationId="{DA074284-B416-99AE-14EA-E90CC65D79ED}"/>
          </ac:picMkLst>
        </pc:picChg>
      </pc:sldChg>
      <pc:sldChg chg="addSp delSp modSp add mod modTransition">
        <pc:chgData name="Bhavya Rawat" userId="98d53447a82644f5" providerId="LiveId" clId="{8A1F17BE-9A56-4BD7-BC64-49B9F1E91034}" dt="2024-05-30T20:38:25.280" v="1283" actId="20577"/>
        <pc:sldMkLst>
          <pc:docMk/>
          <pc:sldMk cId="256624356" sldId="277"/>
        </pc:sldMkLst>
        <pc:spChg chg="mod">
          <ac:chgData name="Bhavya Rawat" userId="98d53447a82644f5" providerId="LiveId" clId="{8A1F17BE-9A56-4BD7-BC64-49B9F1E91034}" dt="2024-05-30T20:38:25.280" v="1283" actId="20577"/>
          <ac:spMkLst>
            <pc:docMk/>
            <pc:sldMk cId="256624356" sldId="277"/>
            <ac:spMk id="3" creationId="{31E5B1F2-875E-77E8-A949-8AD56A0E911F}"/>
          </ac:spMkLst>
        </pc:spChg>
        <pc:picChg chg="add mod modCrop">
          <ac:chgData name="Bhavya Rawat" userId="98d53447a82644f5" providerId="LiveId" clId="{8A1F17BE-9A56-4BD7-BC64-49B9F1E91034}" dt="2024-05-30T07:01:35.084" v="510" actId="1076"/>
          <ac:picMkLst>
            <pc:docMk/>
            <pc:sldMk cId="256624356" sldId="277"/>
            <ac:picMk id="4" creationId="{1CD65F05-772F-D7A1-09FC-1D423CE1C1F7}"/>
          </ac:picMkLst>
        </pc:picChg>
        <pc:picChg chg="del">
          <ac:chgData name="Bhavya Rawat" userId="98d53447a82644f5" providerId="LiveId" clId="{8A1F17BE-9A56-4BD7-BC64-49B9F1E91034}" dt="2024-05-30T07:00:18.983" v="486" actId="478"/>
          <ac:picMkLst>
            <pc:docMk/>
            <pc:sldMk cId="256624356" sldId="277"/>
            <ac:picMk id="5" creationId="{DA074284-B416-99AE-14EA-E90CC65D79ED}"/>
          </ac:picMkLst>
        </pc:picChg>
      </pc:sldChg>
      <pc:sldChg chg="addSp delSp modSp add mod modTransition">
        <pc:chgData name="Bhavya Rawat" userId="98d53447a82644f5" providerId="LiveId" clId="{8A1F17BE-9A56-4BD7-BC64-49B9F1E91034}" dt="2024-05-30T20:41:43.745" v="1296" actId="113"/>
        <pc:sldMkLst>
          <pc:docMk/>
          <pc:sldMk cId="3478902466" sldId="278"/>
        </pc:sldMkLst>
        <pc:spChg chg="mod">
          <ac:chgData name="Bhavya Rawat" userId="98d53447a82644f5" providerId="LiveId" clId="{8A1F17BE-9A56-4BD7-BC64-49B9F1E91034}" dt="2024-05-30T20:41:43.745" v="1296" actId="113"/>
          <ac:spMkLst>
            <pc:docMk/>
            <pc:sldMk cId="3478902466" sldId="278"/>
            <ac:spMk id="3" creationId="{31E5B1F2-875E-77E8-A949-8AD56A0E911F}"/>
          </ac:spMkLst>
        </pc:spChg>
        <pc:picChg chg="del">
          <ac:chgData name="Bhavya Rawat" userId="98d53447a82644f5" providerId="LiveId" clId="{8A1F17BE-9A56-4BD7-BC64-49B9F1E91034}" dt="2024-05-30T07:02:20.428" v="522" actId="478"/>
          <ac:picMkLst>
            <pc:docMk/>
            <pc:sldMk cId="3478902466" sldId="278"/>
            <ac:picMk id="4" creationId="{1CD65F05-772F-D7A1-09FC-1D423CE1C1F7}"/>
          </ac:picMkLst>
        </pc:picChg>
        <pc:picChg chg="add mod modCrop">
          <ac:chgData name="Bhavya Rawat" userId="98d53447a82644f5" providerId="LiveId" clId="{8A1F17BE-9A56-4BD7-BC64-49B9F1E91034}" dt="2024-05-30T20:41:29.041" v="1293" actId="1076"/>
          <ac:picMkLst>
            <pc:docMk/>
            <pc:sldMk cId="3478902466" sldId="278"/>
            <ac:picMk id="5" creationId="{00972A78-BBC1-9EFA-90F0-4D8A29FB9F67}"/>
          </ac:picMkLst>
        </pc:picChg>
      </pc:sldChg>
      <pc:sldChg chg="addSp delSp modSp add mod modTransition">
        <pc:chgData name="Bhavya Rawat" userId="98d53447a82644f5" providerId="LiveId" clId="{8A1F17BE-9A56-4BD7-BC64-49B9F1E91034}" dt="2024-05-30T20:43:45.898" v="1303" actId="114"/>
        <pc:sldMkLst>
          <pc:docMk/>
          <pc:sldMk cId="2644879439" sldId="279"/>
        </pc:sldMkLst>
        <pc:spChg chg="mod">
          <ac:chgData name="Bhavya Rawat" userId="98d53447a82644f5" providerId="LiveId" clId="{8A1F17BE-9A56-4BD7-BC64-49B9F1E91034}" dt="2024-05-30T20:43:45.898" v="1303" actId="114"/>
          <ac:spMkLst>
            <pc:docMk/>
            <pc:sldMk cId="2644879439" sldId="279"/>
            <ac:spMk id="3" creationId="{31E5B1F2-875E-77E8-A949-8AD56A0E911F}"/>
          </ac:spMkLst>
        </pc:spChg>
        <pc:picChg chg="add mod modCrop">
          <ac:chgData name="Bhavya Rawat" userId="98d53447a82644f5" providerId="LiveId" clId="{8A1F17BE-9A56-4BD7-BC64-49B9F1E91034}" dt="2024-05-30T07:04:49.164" v="566" actId="14100"/>
          <ac:picMkLst>
            <pc:docMk/>
            <pc:sldMk cId="2644879439" sldId="279"/>
            <ac:picMk id="4" creationId="{857D9634-0EAC-65F4-E19A-BB24A307204C}"/>
          </ac:picMkLst>
        </pc:picChg>
        <pc:picChg chg="del">
          <ac:chgData name="Bhavya Rawat" userId="98d53447a82644f5" providerId="LiveId" clId="{8A1F17BE-9A56-4BD7-BC64-49B9F1E91034}" dt="2024-05-30T07:03:42.344" v="551" actId="478"/>
          <ac:picMkLst>
            <pc:docMk/>
            <pc:sldMk cId="2644879439" sldId="279"/>
            <ac:picMk id="5" creationId="{00972A78-BBC1-9EFA-90F0-4D8A29FB9F67}"/>
          </ac:picMkLst>
        </pc:picChg>
        <pc:picChg chg="add mod modCrop">
          <ac:chgData name="Bhavya Rawat" userId="98d53447a82644f5" providerId="LiveId" clId="{8A1F17BE-9A56-4BD7-BC64-49B9F1E91034}" dt="2024-05-30T07:04:57.749" v="569" actId="14100"/>
          <ac:picMkLst>
            <pc:docMk/>
            <pc:sldMk cId="2644879439" sldId="279"/>
            <ac:picMk id="6" creationId="{9B8EA86C-401C-4638-778D-7995242DF53B}"/>
          </ac:picMkLst>
        </pc:picChg>
      </pc:sldChg>
      <pc:sldChg chg="modSp new mod modTransition">
        <pc:chgData name="Bhavya Rawat" userId="98d53447a82644f5" providerId="LiveId" clId="{8A1F17BE-9A56-4BD7-BC64-49B9F1E91034}" dt="2024-05-30T19:50:28.188" v="1082"/>
        <pc:sldMkLst>
          <pc:docMk/>
          <pc:sldMk cId="231945774" sldId="280"/>
        </pc:sldMkLst>
        <pc:spChg chg="mod">
          <ac:chgData name="Bhavya Rawat" userId="98d53447a82644f5" providerId="LiveId" clId="{8A1F17BE-9A56-4BD7-BC64-49B9F1E91034}" dt="2024-05-30T07:07:06.412" v="618"/>
          <ac:spMkLst>
            <pc:docMk/>
            <pc:sldMk cId="231945774" sldId="280"/>
            <ac:spMk id="2" creationId="{EB511821-4AF0-31BC-AF53-46467E8841FA}"/>
          </ac:spMkLst>
        </pc:spChg>
      </pc:sldChg>
      <pc:sldChg chg="add del">
        <pc:chgData name="Bhavya Rawat" userId="98d53447a82644f5" providerId="LiveId" clId="{8A1F17BE-9A56-4BD7-BC64-49B9F1E91034}" dt="2024-05-30T07:06:15.407" v="583" actId="47"/>
        <pc:sldMkLst>
          <pc:docMk/>
          <pc:sldMk cId="3922751403" sldId="280"/>
        </pc:sldMkLst>
      </pc:sldChg>
      <pc:sldChg chg="addSp delSp modSp new mod modTransition">
        <pc:chgData name="Bhavya Rawat" userId="98d53447a82644f5" providerId="LiveId" clId="{8A1F17BE-9A56-4BD7-BC64-49B9F1E91034}" dt="2024-05-30T19:55:12.375" v="1123"/>
        <pc:sldMkLst>
          <pc:docMk/>
          <pc:sldMk cId="893789417" sldId="281"/>
        </pc:sldMkLst>
        <pc:spChg chg="mod">
          <ac:chgData name="Bhavya Rawat" userId="98d53447a82644f5" providerId="LiveId" clId="{8A1F17BE-9A56-4BD7-BC64-49B9F1E91034}" dt="2024-05-30T07:07:32.464" v="648" actId="113"/>
          <ac:spMkLst>
            <pc:docMk/>
            <pc:sldMk cId="893789417" sldId="281"/>
            <ac:spMk id="2" creationId="{7CB0488C-C236-41FE-1633-A10E51D2266F}"/>
          </ac:spMkLst>
        </pc:spChg>
        <pc:spChg chg="del">
          <ac:chgData name="Bhavya Rawat" userId="98d53447a82644f5" providerId="LiveId" clId="{8A1F17BE-9A56-4BD7-BC64-49B9F1E91034}" dt="2024-05-30T07:07:49.802" v="649"/>
          <ac:spMkLst>
            <pc:docMk/>
            <pc:sldMk cId="893789417" sldId="281"/>
            <ac:spMk id="3" creationId="{ADBCE66E-C713-4A02-865B-61FD65C7F7BC}"/>
          </ac:spMkLst>
        </pc:spChg>
        <pc:picChg chg="add mod">
          <ac:chgData name="Bhavya Rawat" userId="98d53447a82644f5" providerId="LiveId" clId="{8A1F17BE-9A56-4BD7-BC64-49B9F1E91034}" dt="2024-05-30T07:08:40.396" v="678" actId="14100"/>
          <ac:picMkLst>
            <pc:docMk/>
            <pc:sldMk cId="893789417" sldId="281"/>
            <ac:picMk id="4" creationId="{AB09963E-6E0E-966D-546D-8252504288F7}"/>
          </ac:picMkLst>
        </pc:picChg>
      </pc:sldChg>
      <pc:sldChg chg="addSp delSp modSp add mod modTransition">
        <pc:chgData name="Bhavya Rawat" userId="98d53447a82644f5" providerId="LiveId" clId="{8A1F17BE-9A56-4BD7-BC64-49B9F1E91034}" dt="2024-05-30T19:55:15.974" v="1124"/>
        <pc:sldMkLst>
          <pc:docMk/>
          <pc:sldMk cId="1313888826" sldId="282"/>
        </pc:sldMkLst>
        <pc:spChg chg="mod">
          <ac:chgData name="Bhavya Rawat" userId="98d53447a82644f5" providerId="LiveId" clId="{8A1F17BE-9A56-4BD7-BC64-49B9F1E91034}" dt="2024-05-30T07:08:11.304" v="670" actId="20577"/>
          <ac:spMkLst>
            <pc:docMk/>
            <pc:sldMk cId="1313888826" sldId="282"/>
            <ac:spMk id="2" creationId="{7CB0488C-C236-41FE-1633-A10E51D2266F}"/>
          </ac:spMkLst>
        </pc:spChg>
        <pc:spChg chg="add del mod">
          <ac:chgData name="Bhavya Rawat" userId="98d53447a82644f5" providerId="LiveId" clId="{8A1F17BE-9A56-4BD7-BC64-49B9F1E91034}" dt="2024-05-30T07:08:27.882" v="675"/>
          <ac:spMkLst>
            <pc:docMk/>
            <pc:sldMk cId="1313888826" sldId="282"/>
            <ac:spMk id="5" creationId="{C6BF95EC-A9C8-1768-4A74-18115287AD25}"/>
          </ac:spMkLst>
        </pc:spChg>
        <pc:picChg chg="del">
          <ac:chgData name="Bhavya Rawat" userId="98d53447a82644f5" providerId="LiveId" clId="{8A1F17BE-9A56-4BD7-BC64-49B9F1E91034}" dt="2024-05-30T07:08:13.457" v="671" actId="478"/>
          <ac:picMkLst>
            <pc:docMk/>
            <pc:sldMk cId="1313888826" sldId="282"/>
            <ac:picMk id="4" creationId="{AB09963E-6E0E-966D-546D-8252504288F7}"/>
          </ac:picMkLst>
        </pc:picChg>
        <pc:picChg chg="add del mod">
          <ac:chgData name="Bhavya Rawat" userId="98d53447a82644f5" providerId="LiveId" clId="{8A1F17BE-9A56-4BD7-BC64-49B9F1E91034}" dt="2024-05-30T07:08:26.056" v="674" actId="478"/>
          <ac:picMkLst>
            <pc:docMk/>
            <pc:sldMk cId="1313888826" sldId="282"/>
            <ac:picMk id="6" creationId="{9B6698A4-D89E-2ABA-A886-CB30B0C9365B}"/>
          </ac:picMkLst>
        </pc:picChg>
        <pc:picChg chg="add mod">
          <ac:chgData name="Bhavya Rawat" userId="98d53447a82644f5" providerId="LiveId" clId="{8A1F17BE-9A56-4BD7-BC64-49B9F1E91034}" dt="2024-05-30T07:08:47.536" v="679" actId="14100"/>
          <ac:picMkLst>
            <pc:docMk/>
            <pc:sldMk cId="1313888826" sldId="282"/>
            <ac:picMk id="7" creationId="{62DDDEF1-BE70-01FA-A694-0434821A8D8C}"/>
          </ac:picMkLst>
        </pc:picChg>
      </pc:sldChg>
      <pc:sldChg chg="addSp delSp modSp add mod modTransition">
        <pc:chgData name="Bhavya Rawat" userId="98d53447a82644f5" providerId="LiveId" clId="{8A1F17BE-9A56-4BD7-BC64-49B9F1E91034}" dt="2024-05-30T19:55:17.133" v="1125"/>
        <pc:sldMkLst>
          <pc:docMk/>
          <pc:sldMk cId="229713749" sldId="283"/>
        </pc:sldMkLst>
        <pc:spChg chg="mod">
          <ac:chgData name="Bhavya Rawat" userId="98d53447a82644f5" providerId="LiveId" clId="{8A1F17BE-9A56-4BD7-BC64-49B9F1E91034}" dt="2024-05-30T07:09:09.513" v="712" actId="20577"/>
          <ac:spMkLst>
            <pc:docMk/>
            <pc:sldMk cId="229713749" sldId="283"/>
            <ac:spMk id="2" creationId="{7CB0488C-C236-41FE-1633-A10E51D2266F}"/>
          </ac:spMkLst>
        </pc:spChg>
        <pc:spChg chg="add del mod">
          <ac:chgData name="Bhavya Rawat" userId="98d53447a82644f5" providerId="LiveId" clId="{8A1F17BE-9A56-4BD7-BC64-49B9F1E91034}" dt="2024-05-30T07:09:23.320" v="716"/>
          <ac:spMkLst>
            <pc:docMk/>
            <pc:sldMk cId="229713749" sldId="283"/>
            <ac:spMk id="4" creationId="{12301C4B-6B67-DDC6-8709-9E536A518969}"/>
          </ac:spMkLst>
        </pc:spChg>
        <pc:picChg chg="add del mod">
          <ac:chgData name="Bhavya Rawat" userId="98d53447a82644f5" providerId="LiveId" clId="{8A1F17BE-9A56-4BD7-BC64-49B9F1E91034}" dt="2024-05-30T07:09:21.564" v="715" actId="478"/>
          <ac:picMkLst>
            <pc:docMk/>
            <pc:sldMk cId="229713749" sldId="283"/>
            <ac:picMk id="5" creationId="{9E56DEFE-6538-1522-52CC-CD07CF8CAD1B}"/>
          </ac:picMkLst>
        </pc:picChg>
        <pc:picChg chg="add mod">
          <ac:chgData name="Bhavya Rawat" userId="98d53447a82644f5" providerId="LiveId" clId="{8A1F17BE-9A56-4BD7-BC64-49B9F1E91034}" dt="2024-05-30T07:09:31.307" v="718" actId="14100"/>
          <ac:picMkLst>
            <pc:docMk/>
            <pc:sldMk cId="229713749" sldId="283"/>
            <ac:picMk id="6" creationId="{3D470D92-EC92-2DDF-9423-9F72F2E3D255}"/>
          </ac:picMkLst>
        </pc:picChg>
        <pc:picChg chg="del">
          <ac:chgData name="Bhavya Rawat" userId="98d53447a82644f5" providerId="LiveId" clId="{8A1F17BE-9A56-4BD7-BC64-49B9F1E91034}" dt="2024-05-30T07:09:11.052" v="713" actId="478"/>
          <ac:picMkLst>
            <pc:docMk/>
            <pc:sldMk cId="229713749" sldId="283"/>
            <ac:picMk id="7" creationId="{62DDDEF1-BE70-01FA-A694-0434821A8D8C}"/>
          </ac:picMkLst>
        </pc:picChg>
      </pc:sldChg>
      <pc:sldChg chg="addSp delSp modSp add mod modTransition">
        <pc:chgData name="Bhavya Rawat" userId="98d53447a82644f5" providerId="LiveId" clId="{8A1F17BE-9A56-4BD7-BC64-49B9F1E91034}" dt="2024-05-30T19:55:18.121" v="1126"/>
        <pc:sldMkLst>
          <pc:docMk/>
          <pc:sldMk cId="3292530045" sldId="284"/>
        </pc:sldMkLst>
        <pc:spChg chg="mod">
          <ac:chgData name="Bhavya Rawat" userId="98d53447a82644f5" providerId="LiveId" clId="{8A1F17BE-9A56-4BD7-BC64-49B9F1E91034}" dt="2024-05-30T07:09:50.364" v="745" actId="20577"/>
          <ac:spMkLst>
            <pc:docMk/>
            <pc:sldMk cId="3292530045" sldId="284"/>
            <ac:spMk id="2" creationId="{7CB0488C-C236-41FE-1633-A10E51D2266F}"/>
          </ac:spMkLst>
        </pc:spChg>
        <pc:spChg chg="add del mod">
          <ac:chgData name="Bhavya Rawat" userId="98d53447a82644f5" providerId="LiveId" clId="{8A1F17BE-9A56-4BD7-BC64-49B9F1E91034}" dt="2024-05-30T07:10:01.624" v="748"/>
          <ac:spMkLst>
            <pc:docMk/>
            <pc:sldMk cId="3292530045" sldId="284"/>
            <ac:spMk id="4" creationId="{02B8BE63-4DF1-1673-2217-7DD034534278}"/>
          </ac:spMkLst>
        </pc:spChg>
        <pc:picChg chg="add mod">
          <ac:chgData name="Bhavya Rawat" userId="98d53447a82644f5" providerId="LiveId" clId="{8A1F17BE-9A56-4BD7-BC64-49B9F1E91034}" dt="2024-05-30T07:10:22.538" v="752" actId="14100"/>
          <ac:picMkLst>
            <pc:docMk/>
            <pc:sldMk cId="3292530045" sldId="284"/>
            <ac:picMk id="5" creationId="{3E671CE2-D5F2-9811-8C6A-497AE7B73012}"/>
          </ac:picMkLst>
        </pc:picChg>
        <pc:picChg chg="del">
          <ac:chgData name="Bhavya Rawat" userId="98d53447a82644f5" providerId="LiveId" clId="{8A1F17BE-9A56-4BD7-BC64-49B9F1E91034}" dt="2024-05-30T07:09:52.668" v="746" actId="478"/>
          <ac:picMkLst>
            <pc:docMk/>
            <pc:sldMk cId="3292530045" sldId="284"/>
            <ac:picMk id="6" creationId="{3D470D92-EC92-2DDF-9423-9F72F2E3D255}"/>
          </ac:picMkLst>
        </pc:picChg>
      </pc:sldChg>
      <pc:sldChg chg="addSp delSp modSp add mod modTransition">
        <pc:chgData name="Bhavya Rawat" userId="98d53447a82644f5" providerId="LiveId" clId="{8A1F17BE-9A56-4BD7-BC64-49B9F1E91034}" dt="2024-05-30T19:55:19.083" v="1127"/>
        <pc:sldMkLst>
          <pc:docMk/>
          <pc:sldMk cId="2674562448" sldId="285"/>
        </pc:sldMkLst>
        <pc:spChg chg="mod">
          <ac:chgData name="Bhavya Rawat" userId="98d53447a82644f5" providerId="LiveId" clId="{8A1F17BE-9A56-4BD7-BC64-49B9F1E91034}" dt="2024-05-30T07:10:35.049" v="773" actId="20577"/>
          <ac:spMkLst>
            <pc:docMk/>
            <pc:sldMk cId="2674562448" sldId="285"/>
            <ac:spMk id="2" creationId="{7CB0488C-C236-41FE-1633-A10E51D2266F}"/>
          </ac:spMkLst>
        </pc:spChg>
        <pc:spChg chg="add del mod">
          <ac:chgData name="Bhavya Rawat" userId="98d53447a82644f5" providerId="LiveId" clId="{8A1F17BE-9A56-4BD7-BC64-49B9F1E91034}" dt="2024-05-30T07:10:46.945" v="776"/>
          <ac:spMkLst>
            <pc:docMk/>
            <pc:sldMk cId="2674562448" sldId="285"/>
            <ac:spMk id="4" creationId="{667205ED-6214-5085-F04E-E104A2FB8088}"/>
          </ac:spMkLst>
        </pc:spChg>
        <pc:picChg chg="del">
          <ac:chgData name="Bhavya Rawat" userId="98d53447a82644f5" providerId="LiveId" clId="{8A1F17BE-9A56-4BD7-BC64-49B9F1E91034}" dt="2024-05-30T07:10:36.848" v="774" actId="478"/>
          <ac:picMkLst>
            <pc:docMk/>
            <pc:sldMk cId="2674562448" sldId="285"/>
            <ac:picMk id="5" creationId="{3E671CE2-D5F2-9811-8C6A-497AE7B73012}"/>
          </ac:picMkLst>
        </pc:picChg>
        <pc:picChg chg="add mod">
          <ac:chgData name="Bhavya Rawat" userId="98d53447a82644f5" providerId="LiveId" clId="{8A1F17BE-9A56-4BD7-BC64-49B9F1E91034}" dt="2024-05-30T07:10:54.471" v="778" actId="14100"/>
          <ac:picMkLst>
            <pc:docMk/>
            <pc:sldMk cId="2674562448" sldId="285"/>
            <ac:picMk id="6" creationId="{27E9B7F8-18EC-BF89-BBFD-BE195B4989CC}"/>
          </ac:picMkLst>
        </pc:picChg>
      </pc:sldChg>
      <pc:sldChg chg="addSp delSp modSp add mod modTransition">
        <pc:chgData name="Bhavya Rawat" userId="98d53447a82644f5" providerId="LiveId" clId="{8A1F17BE-9A56-4BD7-BC64-49B9F1E91034}" dt="2024-05-30T19:55:20.476" v="1128"/>
        <pc:sldMkLst>
          <pc:docMk/>
          <pc:sldMk cId="2159648569" sldId="286"/>
        </pc:sldMkLst>
        <pc:spChg chg="mod">
          <ac:chgData name="Bhavya Rawat" userId="98d53447a82644f5" providerId="LiveId" clId="{8A1F17BE-9A56-4BD7-BC64-49B9F1E91034}" dt="2024-05-30T07:11:07.953" v="794" actId="5793"/>
          <ac:spMkLst>
            <pc:docMk/>
            <pc:sldMk cId="2159648569" sldId="286"/>
            <ac:spMk id="2" creationId="{7CB0488C-C236-41FE-1633-A10E51D2266F}"/>
          </ac:spMkLst>
        </pc:spChg>
        <pc:spChg chg="add del mod">
          <ac:chgData name="Bhavya Rawat" userId="98d53447a82644f5" providerId="LiveId" clId="{8A1F17BE-9A56-4BD7-BC64-49B9F1E91034}" dt="2024-05-30T07:11:18.130" v="797"/>
          <ac:spMkLst>
            <pc:docMk/>
            <pc:sldMk cId="2159648569" sldId="286"/>
            <ac:spMk id="4" creationId="{9FA1ADC2-1F98-6F9E-A176-95338FE9807A}"/>
          </ac:spMkLst>
        </pc:spChg>
        <pc:picChg chg="add mod">
          <ac:chgData name="Bhavya Rawat" userId="98d53447a82644f5" providerId="LiveId" clId="{8A1F17BE-9A56-4BD7-BC64-49B9F1E91034}" dt="2024-05-30T07:11:30.596" v="801" actId="14100"/>
          <ac:picMkLst>
            <pc:docMk/>
            <pc:sldMk cId="2159648569" sldId="286"/>
            <ac:picMk id="5" creationId="{C5EA19CE-97FB-D154-81A6-372C5EFA0B2B}"/>
          </ac:picMkLst>
        </pc:picChg>
        <pc:picChg chg="del">
          <ac:chgData name="Bhavya Rawat" userId="98d53447a82644f5" providerId="LiveId" clId="{8A1F17BE-9A56-4BD7-BC64-49B9F1E91034}" dt="2024-05-30T07:11:09.686" v="795" actId="478"/>
          <ac:picMkLst>
            <pc:docMk/>
            <pc:sldMk cId="2159648569" sldId="286"/>
            <ac:picMk id="6" creationId="{27E9B7F8-18EC-BF89-BBFD-BE195B4989CC}"/>
          </ac:picMkLst>
        </pc:picChg>
      </pc:sldChg>
      <pc:sldChg chg="modSp new mod modTransition">
        <pc:chgData name="Bhavya Rawat" userId="98d53447a82644f5" providerId="LiveId" clId="{8A1F17BE-9A56-4BD7-BC64-49B9F1E91034}" dt="2024-05-30T19:50:28.188" v="1082"/>
        <pc:sldMkLst>
          <pc:docMk/>
          <pc:sldMk cId="3933561171" sldId="287"/>
        </pc:sldMkLst>
        <pc:spChg chg="mod">
          <ac:chgData name="Bhavya Rawat" userId="98d53447a82644f5" providerId="LiveId" clId="{8A1F17BE-9A56-4BD7-BC64-49B9F1E91034}" dt="2024-05-30T07:12:15.608" v="851" actId="1076"/>
          <ac:spMkLst>
            <pc:docMk/>
            <pc:sldMk cId="3933561171" sldId="287"/>
            <ac:spMk id="2" creationId="{978AF842-A393-CCEF-096E-1B86AFF9EEA4}"/>
          </ac:spMkLst>
        </pc:spChg>
      </pc:sldChg>
      <pc:sldChg chg="addSp modSp new mod modTransition">
        <pc:chgData name="Bhavya Rawat" userId="98d53447a82644f5" providerId="LiveId" clId="{8A1F17BE-9A56-4BD7-BC64-49B9F1E91034}" dt="2024-05-30T19:55:36.588" v="1129"/>
        <pc:sldMkLst>
          <pc:docMk/>
          <pc:sldMk cId="2256696063" sldId="288"/>
        </pc:sldMkLst>
        <pc:picChg chg="add mod">
          <ac:chgData name="Bhavya Rawat" userId="98d53447a82644f5" providerId="LiveId" clId="{8A1F17BE-9A56-4BD7-BC64-49B9F1E91034}" dt="2024-05-30T07:13:01.086" v="857" actId="1076"/>
          <ac:picMkLst>
            <pc:docMk/>
            <pc:sldMk cId="2256696063" sldId="288"/>
            <ac:picMk id="2" creationId="{511C976D-F72D-127F-D29D-C7E8FB34018C}"/>
          </ac:picMkLst>
        </pc:picChg>
      </pc:sldChg>
      <pc:sldChg chg="addSp modSp new mod modTransition">
        <pc:chgData name="Bhavya Rawat" userId="98d53447a82644f5" providerId="LiveId" clId="{8A1F17BE-9A56-4BD7-BC64-49B9F1E91034}" dt="2024-05-30T19:55:42.651" v="1130"/>
        <pc:sldMkLst>
          <pc:docMk/>
          <pc:sldMk cId="2807163462" sldId="289"/>
        </pc:sldMkLst>
        <pc:spChg chg="add mod">
          <ac:chgData name="Bhavya Rawat" userId="98d53447a82644f5" providerId="LiveId" clId="{8A1F17BE-9A56-4BD7-BC64-49B9F1E91034}" dt="2024-05-30T07:14:12.597" v="868" actId="207"/>
          <ac:spMkLst>
            <pc:docMk/>
            <pc:sldMk cId="2807163462" sldId="289"/>
            <ac:spMk id="3" creationId="{1C58B2B7-8FA2-9A30-DD3C-B93D51E296E2}"/>
          </ac:spMkLst>
        </pc:spChg>
        <pc:picChg chg="add mod modCrop">
          <ac:chgData name="Bhavya Rawat" userId="98d53447a82644f5" providerId="LiveId" clId="{8A1F17BE-9A56-4BD7-BC64-49B9F1E91034}" dt="2024-05-30T07:13:33.100" v="863" actId="1076"/>
          <ac:picMkLst>
            <pc:docMk/>
            <pc:sldMk cId="2807163462" sldId="289"/>
            <ac:picMk id="2" creationId="{0EB2B676-7862-DF9A-E79D-090CD169F20B}"/>
          </ac:picMkLst>
        </pc:picChg>
      </pc:sldChg>
      <pc:sldChg chg="new del">
        <pc:chgData name="Bhavya Rawat" userId="98d53447a82644f5" providerId="LiveId" clId="{8A1F17BE-9A56-4BD7-BC64-49B9F1E91034}" dt="2024-05-30T07:15:53.625" v="870" actId="47"/>
        <pc:sldMkLst>
          <pc:docMk/>
          <pc:sldMk cId="938899760" sldId="290"/>
        </pc:sldMkLst>
      </pc:sldChg>
      <pc:sldChg chg="addSp delSp modSp new mod modTransition">
        <pc:chgData name="Bhavya Rawat" userId="98d53447a82644f5" providerId="LiveId" clId="{8A1F17BE-9A56-4BD7-BC64-49B9F1E91034}" dt="2024-05-30T19:55:57.277" v="1134"/>
        <pc:sldMkLst>
          <pc:docMk/>
          <pc:sldMk cId="2926633395" sldId="290"/>
        </pc:sldMkLst>
        <pc:spChg chg="del mod">
          <ac:chgData name="Bhavya Rawat" userId="98d53447a82644f5" providerId="LiveId" clId="{8A1F17BE-9A56-4BD7-BC64-49B9F1E91034}" dt="2024-05-30T07:16:21.915" v="918" actId="478"/>
          <ac:spMkLst>
            <pc:docMk/>
            <pc:sldMk cId="2926633395" sldId="290"/>
            <ac:spMk id="2" creationId="{FDB3C46F-287F-4EA8-71F7-26EA3911DA9F}"/>
          </ac:spMkLst>
        </pc:spChg>
        <pc:spChg chg="mod">
          <ac:chgData name="Bhavya Rawat" userId="98d53447a82644f5" providerId="LiveId" clId="{8A1F17BE-9A56-4BD7-BC64-49B9F1E91034}" dt="2024-05-30T07:35:40.307" v="1077" actId="20577"/>
          <ac:spMkLst>
            <pc:docMk/>
            <pc:sldMk cId="2926633395" sldId="290"/>
            <ac:spMk id="3" creationId="{9B26F20F-1070-5B5A-BB93-E34393E853CE}"/>
          </ac:spMkLst>
        </pc:spChg>
        <pc:spChg chg="add mod">
          <ac:chgData name="Bhavya Rawat" userId="98d53447a82644f5" providerId="LiveId" clId="{8A1F17BE-9A56-4BD7-BC64-49B9F1E91034}" dt="2024-05-30T07:32:53.796" v="1075" actId="113"/>
          <ac:spMkLst>
            <pc:docMk/>
            <pc:sldMk cId="2926633395" sldId="290"/>
            <ac:spMk id="5" creationId="{F59510EB-C4DD-7556-3B14-D91544F52DDB}"/>
          </ac:spMkLst>
        </pc:spChg>
      </pc:sldChg>
      <pc:sldChg chg="addSp delSp modSp add mod modTransition">
        <pc:chgData name="Bhavya Rawat" userId="98d53447a82644f5" providerId="LiveId" clId="{8A1F17BE-9A56-4BD7-BC64-49B9F1E91034}" dt="2024-05-30T19:53:29.980" v="1102"/>
        <pc:sldMkLst>
          <pc:docMk/>
          <pc:sldMk cId="3293048162" sldId="291"/>
        </pc:sldMkLst>
        <pc:spChg chg="mod">
          <ac:chgData name="Bhavya Rawat" userId="98d53447a82644f5" providerId="LiveId" clId="{8A1F17BE-9A56-4BD7-BC64-49B9F1E91034}" dt="2024-05-30T07:20:11.139" v="1008" actId="14100"/>
          <ac:spMkLst>
            <pc:docMk/>
            <pc:sldMk cId="3293048162" sldId="291"/>
            <ac:spMk id="2" creationId="{8DA8C504-9413-EA97-1B3A-450ADE01FD19}"/>
          </ac:spMkLst>
        </pc:spChg>
        <pc:spChg chg="del mod">
          <ac:chgData name="Bhavya Rawat" userId="98d53447a82644f5" providerId="LiveId" clId="{8A1F17BE-9A56-4BD7-BC64-49B9F1E91034}" dt="2024-05-30T07:20:05.917" v="1007"/>
          <ac:spMkLst>
            <pc:docMk/>
            <pc:sldMk cId="3293048162" sldId="291"/>
            <ac:spMk id="3" creationId="{BE6A7023-00B2-5605-8611-6730E9A38079}"/>
          </ac:spMkLst>
        </pc:spChg>
        <pc:picChg chg="del">
          <ac:chgData name="Bhavya Rawat" userId="98d53447a82644f5" providerId="LiveId" clId="{8A1F17BE-9A56-4BD7-BC64-49B9F1E91034}" dt="2024-05-30T07:20:03.765" v="1006" actId="478"/>
          <ac:picMkLst>
            <pc:docMk/>
            <pc:sldMk cId="3293048162" sldId="291"/>
            <ac:picMk id="4" creationId="{402D2CC3-11C1-2962-2F96-200D85312E79}"/>
          </ac:picMkLst>
        </pc:picChg>
        <pc:picChg chg="add mod">
          <ac:chgData name="Bhavya Rawat" userId="98d53447a82644f5" providerId="LiveId" clId="{8A1F17BE-9A56-4BD7-BC64-49B9F1E91034}" dt="2024-05-30T07:20:22.767" v="1012" actId="14100"/>
          <ac:picMkLst>
            <pc:docMk/>
            <pc:sldMk cId="3293048162" sldId="291"/>
            <ac:picMk id="5" creationId="{5BA72C18-5EF7-5E76-F27D-C14B6F84C836}"/>
          </ac:picMkLst>
        </pc:picChg>
      </pc:sldChg>
      <pc:sldChg chg="addSp delSp modSp add mod modTransition">
        <pc:chgData name="Bhavya Rawat" userId="98d53447a82644f5" providerId="LiveId" clId="{8A1F17BE-9A56-4BD7-BC64-49B9F1E91034}" dt="2024-05-30T19:53:21.386" v="1101"/>
        <pc:sldMkLst>
          <pc:docMk/>
          <pc:sldMk cId="2012656648" sldId="292"/>
        </pc:sldMkLst>
        <pc:spChg chg="mod">
          <ac:chgData name="Bhavya Rawat" userId="98d53447a82644f5" providerId="LiveId" clId="{8A1F17BE-9A56-4BD7-BC64-49B9F1E91034}" dt="2024-05-30T07:21:37.983" v="1034" actId="14100"/>
          <ac:spMkLst>
            <pc:docMk/>
            <pc:sldMk cId="2012656648" sldId="292"/>
            <ac:spMk id="2" creationId="{8DA8C504-9413-EA97-1B3A-450ADE01FD19}"/>
          </ac:spMkLst>
        </pc:spChg>
        <pc:spChg chg="del mod">
          <ac:chgData name="Bhavya Rawat" userId="98d53447a82644f5" providerId="LiveId" clId="{8A1F17BE-9A56-4BD7-BC64-49B9F1E91034}" dt="2024-05-30T07:21:46.936" v="1037"/>
          <ac:spMkLst>
            <pc:docMk/>
            <pc:sldMk cId="2012656648" sldId="292"/>
            <ac:spMk id="3" creationId="{BE6A7023-00B2-5605-8611-6730E9A38079}"/>
          </ac:spMkLst>
        </pc:spChg>
        <pc:picChg chg="del">
          <ac:chgData name="Bhavya Rawat" userId="98d53447a82644f5" providerId="LiveId" clId="{8A1F17BE-9A56-4BD7-BC64-49B9F1E91034}" dt="2024-05-30T07:21:41.290" v="1035" actId="478"/>
          <ac:picMkLst>
            <pc:docMk/>
            <pc:sldMk cId="2012656648" sldId="292"/>
            <ac:picMk id="4" creationId="{402D2CC3-11C1-2962-2F96-200D85312E79}"/>
          </ac:picMkLst>
        </pc:picChg>
        <pc:picChg chg="add mod">
          <ac:chgData name="Bhavya Rawat" userId="98d53447a82644f5" providerId="LiveId" clId="{8A1F17BE-9A56-4BD7-BC64-49B9F1E91034}" dt="2024-05-30T07:22:05.339" v="1041" actId="14100"/>
          <ac:picMkLst>
            <pc:docMk/>
            <pc:sldMk cId="2012656648" sldId="292"/>
            <ac:picMk id="5" creationId="{D91C7DE6-CB41-1D6A-DE78-9A8C98CC86F8}"/>
          </ac:picMkLst>
        </pc:picChg>
      </pc:sldChg>
      <pc:sldChg chg="modSp new mod">
        <pc:chgData name="Bhavya Rawat" userId="98d53447a82644f5" providerId="LiveId" clId="{8A1F17BE-9A56-4BD7-BC64-49B9F1E91034}" dt="2024-05-30T19:58:29.095" v="1176"/>
        <pc:sldMkLst>
          <pc:docMk/>
          <pc:sldMk cId="3495530546" sldId="293"/>
        </pc:sldMkLst>
        <pc:spChg chg="mod">
          <ac:chgData name="Bhavya Rawat" userId="98d53447a82644f5" providerId="LiveId" clId="{8A1F17BE-9A56-4BD7-BC64-49B9F1E91034}" dt="2024-05-30T19:58:29.095" v="1176"/>
          <ac:spMkLst>
            <pc:docMk/>
            <pc:sldMk cId="3495530546" sldId="293"/>
            <ac:spMk id="2" creationId="{87759B8B-8640-6856-B8C6-EF0635AC3D02}"/>
          </ac:spMkLst>
        </pc:spChg>
      </pc:sldChg>
      <pc:sldChg chg="new del">
        <pc:chgData name="Bhavya Rawat" userId="98d53447a82644f5" providerId="LiveId" clId="{8A1F17BE-9A56-4BD7-BC64-49B9F1E91034}" dt="2024-05-31T05:09:18.608" v="1418" actId="47"/>
        <pc:sldMkLst>
          <pc:docMk/>
          <pc:sldMk cId="1525479849" sldId="294"/>
        </pc:sldMkLst>
      </pc:sldChg>
      <pc:sldChg chg="new del">
        <pc:chgData name="Bhavya Rawat" userId="98d53447a82644f5" providerId="LiveId" clId="{8A1F17BE-9A56-4BD7-BC64-49B9F1E91034}" dt="2024-05-31T05:09:19.271" v="1419" actId="47"/>
        <pc:sldMkLst>
          <pc:docMk/>
          <pc:sldMk cId="3446574157" sldId="295"/>
        </pc:sldMkLst>
      </pc:sldChg>
      <pc:sldChg chg="new del">
        <pc:chgData name="Bhavya Rawat" userId="98d53447a82644f5" providerId="LiveId" clId="{8A1F17BE-9A56-4BD7-BC64-49B9F1E91034}" dt="2024-05-31T05:09:19.415" v="1420" actId="47"/>
        <pc:sldMkLst>
          <pc:docMk/>
          <pc:sldMk cId="2811927824" sldId="296"/>
        </pc:sldMkLst>
      </pc:sldChg>
      <pc:sldChg chg="new del">
        <pc:chgData name="Bhavya Rawat" userId="98d53447a82644f5" providerId="LiveId" clId="{8A1F17BE-9A56-4BD7-BC64-49B9F1E91034}" dt="2024-05-31T05:09:19.540" v="1421" actId="47"/>
        <pc:sldMkLst>
          <pc:docMk/>
          <pc:sldMk cId="4132538614" sldId="297"/>
        </pc:sldMkLst>
      </pc:sldChg>
      <pc:sldChg chg="new del">
        <pc:chgData name="Bhavya Rawat" userId="98d53447a82644f5" providerId="LiveId" clId="{8A1F17BE-9A56-4BD7-BC64-49B9F1E91034}" dt="2024-05-31T05:09:19.688" v="1422" actId="47"/>
        <pc:sldMkLst>
          <pc:docMk/>
          <pc:sldMk cId="696675866" sldId="298"/>
        </pc:sldMkLst>
      </pc:sldChg>
      <pc:sldChg chg="new del">
        <pc:chgData name="Bhavya Rawat" userId="98d53447a82644f5" providerId="LiveId" clId="{8A1F17BE-9A56-4BD7-BC64-49B9F1E91034}" dt="2024-05-31T05:09:19.826" v="1423" actId="47"/>
        <pc:sldMkLst>
          <pc:docMk/>
          <pc:sldMk cId="3382251329" sldId="299"/>
        </pc:sldMkLst>
      </pc:sldChg>
      <pc:sldChg chg="new del">
        <pc:chgData name="Bhavya Rawat" userId="98d53447a82644f5" providerId="LiveId" clId="{8A1F17BE-9A56-4BD7-BC64-49B9F1E91034}" dt="2024-05-31T05:09:20.094" v="1424" actId="47"/>
        <pc:sldMkLst>
          <pc:docMk/>
          <pc:sldMk cId="1834679351" sldId="300"/>
        </pc:sldMkLst>
      </pc:sldChg>
      <pc:sldChg chg="new del">
        <pc:chgData name="Bhavya Rawat" userId="98d53447a82644f5" providerId="LiveId" clId="{8A1F17BE-9A56-4BD7-BC64-49B9F1E91034}" dt="2024-05-31T05:09:20.290" v="1425" actId="47"/>
        <pc:sldMkLst>
          <pc:docMk/>
          <pc:sldMk cId="1193608789" sldId="301"/>
        </pc:sldMkLst>
      </pc:sldChg>
      <pc:sldChg chg="new del">
        <pc:chgData name="Bhavya Rawat" userId="98d53447a82644f5" providerId="LiveId" clId="{8A1F17BE-9A56-4BD7-BC64-49B9F1E91034}" dt="2024-05-31T05:09:20.466" v="1426" actId="47"/>
        <pc:sldMkLst>
          <pc:docMk/>
          <pc:sldMk cId="2600444341" sldId="302"/>
        </pc:sldMkLst>
      </pc:sldChg>
      <pc:sldChg chg="new del">
        <pc:chgData name="Bhavya Rawat" userId="98d53447a82644f5" providerId="LiveId" clId="{8A1F17BE-9A56-4BD7-BC64-49B9F1E91034}" dt="2024-05-31T05:09:20.621" v="1427" actId="47"/>
        <pc:sldMkLst>
          <pc:docMk/>
          <pc:sldMk cId="554408659" sldId="303"/>
        </pc:sldMkLst>
      </pc:sldChg>
      <pc:sldChg chg="new del">
        <pc:chgData name="Bhavya Rawat" userId="98d53447a82644f5" providerId="LiveId" clId="{8A1F17BE-9A56-4BD7-BC64-49B9F1E91034}" dt="2024-05-31T05:09:20.795" v="1428" actId="47"/>
        <pc:sldMkLst>
          <pc:docMk/>
          <pc:sldMk cId="1365528822" sldId="304"/>
        </pc:sldMkLst>
      </pc:sldChg>
      <pc:sldChg chg="new del">
        <pc:chgData name="Bhavya Rawat" userId="98d53447a82644f5" providerId="LiveId" clId="{8A1F17BE-9A56-4BD7-BC64-49B9F1E91034}" dt="2024-05-31T05:09:20.950" v="1429" actId="47"/>
        <pc:sldMkLst>
          <pc:docMk/>
          <pc:sldMk cId="2308286101" sldId="305"/>
        </pc:sldMkLst>
      </pc:sldChg>
      <pc:sldChg chg="new del">
        <pc:chgData name="Bhavya Rawat" userId="98d53447a82644f5" providerId="LiveId" clId="{8A1F17BE-9A56-4BD7-BC64-49B9F1E91034}" dt="2024-05-31T05:09:21.113" v="1430" actId="47"/>
        <pc:sldMkLst>
          <pc:docMk/>
          <pc:sldMk cId="952126697" sldId="306"/>
        </pc:sldMkLst>
      </pc:sldChg>
      <pc:sldChg chg="new del">
        <pc:chgData name="Bhavya Rawat" userId="98d53447a82644f5" providerId="LiveId" clId="{8A1F17BE-9A56-4BD7-BC64-49B9F1E91034}" dt="2024-05-31T05:09:21.285" v="1431" actId="47"/>
        <pc:sldMkLst>
          <pc:docMk/>
          <pc:sldMk cId="2929600985" sldId="307"/>
        </pc:sldMkLst>
      </pc:sldChg>
      <pc:sldChg chg="new del">
        <pc:chgData name="Bhavya Rawat" userId="98d53447a82644f5" providerId="LiveId" clId="{8A1F17BE-9A56-4BD7-BC64-49B9F1E91034}" dt="2024-05-31T05:09:21.435" v="1432" actId="47"/>
        <pc:sldMkLst>
          <pc:docMk/>
          <pc:sldMk cId="3579197452" sldId="308"/>
        </pc:sldMkLst>
      </pc:sldChg>
      <pc:sldChg chg="new del">
        <pc:chgData name="Bhavya Rawat" userId="98d53447a82644f5" providerId="LiveId" clId="{8A1F17BE-9A56-4BD7-BC64-49B9F1E91034}" dt="2024-05-31T05:09:21.619" v="1433" actId="47"/>
        <pc:sldMkLst>
          <pc:docMk/>
          <pc:sldMk cId="4289412564" sldId="309"/>
        </pc:sldMkLst>
      </pc:sldChg>
      <pc:sldChg chg="new del">
        <pc:chgData name="Bhavya Rawat" userId="98d53447a82644f5" providerId="LiveId" clId="{8A1F17BE-9A56-4BD7-BC64-49B9F1E91034}" dt="2024-05-31T05:09:22.135" v="1434" actId="47"/>
        <pc:sldMkLst>
          <pc:docMk/>
          <pc:sldMk cId="3790473349" sldId="310"/>
        </pc:sldMkLst>
      </pc:sldChg>
      <pc:sldChg chg="new del">
        <pc:chgData name="Bhavya Rawat" userId="98d53447a82644f5" providerId="LiveId" clId="{8A1F17BE-9A56-4BD7-BC64-49B9F1E91034}" dt="2024-05-31T05:09:22.303" v="1435" actId="47"/>
        <pc:sldMkLst>
          <pc:docMk/>
          <pc:sldMk cId="1321551635" sldId="311"/>
        </pc:sldMkLst>
      </pc:sldChg>
      <pc:sldChg chg="new del">
        <pc:chgData name="Bhavya Rawat" userId="98d53447a82644f5" providerId="LiveId" clId="{8A1F17BE-9A56-4BD7-BC64-49B9F1E91034}" dt="2024-05-31T05:09:22.477" v="1436" actId="47"/>
        <pc:sldMkLst>
          <pc:docMk/>
          <pc:sldMk cId="2975655344" sldId="312"/>
        </pc:sldMkLst>
      </pc:sldChg>
      <pc:sldChg chg="new del">
        <pc:chgData name="Bhavya Rawat" userId="98d53447a82644f5" providerId="LiveId" clId="{8A1F17BE-9A56-4BD7-BC64-49B9F1E91034}" dt="2024-05-31T05:09:22.619" v="1437" actId="47"/>
        <pc:sldMkLst>
          <pc:docMk/>
          <pc:sldMk cId="631358624" sldId="313"/>
        </pc:sldMkLst>
      </pc:sldChg>
      <pc:sldChg chg="new del">
        <pc:chgData name="Bhavya Rawat" userId="98d53447a82644f5" providerId="LiveId" clId="{8A1F17BE-9A56-4BD7-BC64-49B9F1E91034}" dt="2024-05-31T05:09:24.836" v="1438" actId="47"/>
        <pc:sldMkLst>
          <pc:docMk/>
          <pc:sldMk cId="4260837398" sldId="314"/>
        </pc:sldMkLst>
      </pc:sldChg>
      <pc:sldChg chg="new del">
        <pc:chgData name="Bhavya Rawat" userId="98d53447a82644f5" providerId="LiveId" clId="{8A1F17BE-9A56-4BD7-BC64-49B9F1E91034}" dt="2024-05-31T05:09:25.010" v="1439" actId="47"/>
        <pc:sldMkLst>
          <pc:docMk/>
          <pc:sldMk cId="605275344" sldId="315"/>
        </pc:sldMkLst>
      </pc:sldChg>
      <pc:sldChg chg="new del">
        <pc:chgData name="Bhavya Rawat" userId="98d53447a82644f5" providerId="LiveId" clId="{8A1F17BE-9A56-4BD7-BC64-49B9F1E91034}" dt="2024-05-31T05:09:25.178" v="1440" actId="47"/>
        <pc:sldMkLst>
          <pc:docMk/>
          <pc:sldMk cId="1928609794" sldId="316"/>
        </pc:sldMkLst>
      </pc:sldChg>
      <pc:sldChg chg="new del">
        <pc:chgData name="Bhavya Rawat" userId="98d53447a82644f5" providerId="LiveId" clId="{8A1F17BE-9A56-4BD7-BC64-49B9F1E91034}" dt="2024-05-31T05:09:25.352" v="1441" actId="47"/>
        <pc:sldMkLst>
          <pc:docMk/>
          <pc:sldMk cId="3347590430" sldId="317"/>
        </pc:sldMkLst>
      </pc:sldChg>
      <pc:sldChg chg="new del">
        <pc:chgData name="Bhavya Rawat" userId="98d53447a82644f5" providerId="LiveId" clId="{8A1F17BE-9A56-4BD7-BC64-49B9F1E91034}" dt="2024-05-31T05:09:25.488" v="1442" actId="47"/>
        <pc:sldMkLst>
          <pc:docMk/>
          <pc:sldMk cId="3963171271" sldId="318"/>
        </pc:sldMkLst>
      </pc:sldChg>
      <pc:sldChg chg="new del">
        <pc:chgData name="Bhavya Rawat" userId="98d53447a82644f5" providerId="LiveId" clId="{8A1F17BE-9A56-4BD7-BC64-49B9F1E91034}" dt="2024-05-31T05:09:25.678" v="1443" actId="47"/>
        <pc:sldMkLst>
          <pc:docMk/>
          <pc:sldMk cId="2492893132" sldId="319"/>
        </pc:sldMkLst>
      </pc:sldChg>
      <pc:sldChg chg="new del">
        <pc:chgData name="Bhavya Rawat" userId="98d53447a82644f5" providerId="LiveId" clId="{8A1F17BE-9A56-4BD7-BC64-49B9F1E91034}" dt="2024-05-31T05:09:06.331" v="1396" actId="47"/>
        <pc:sldMkLst>
          <pc:docMk/>
          <pc:sldMk cId="1404053221" sldId="320"/>
        </pc:sldMkLst>
      </pc:sldChg>
      <pc:sldChg chg="new del">
        <pc:chgData name="Bhavya Rawat" userId="98d53447a82644f5" providerId="LiveId" clId="{8A1F17BE-9A56-4BD7-BC64-49B9F1E91034}" dt="2024-05-31T05:09:06.826" v="1397" actId="47"/>
        <pc:sldMkLst>
          <pc:docMk/>
          <pc:sldMk cId="1470537023" sldId="321"/>
        </pc:sldMkLst>
      </pc:sldChg>
      <pc:sldChg chg="new del">
        <pc:chgData name="Bhavya Rawat" userId="98d53447a82644f5" providerId="LiveId" clId="{8A1F17BE-9A56-4BD7-BC64-49B9F1E91034}" dt="2024-05-31T05:09:07.217" v="1398" actId="47"/>
        <pc:sldMkLst>
          <pc:docMk/>
          <pc:sldMk cId="2434164470" sldId="322"/>
        </pc:sldMkLst>
      </pc:sldChg>
      <pc:sldChg chg="new del">
        <pc:chgData name="Bhavya Rawat" userId="98d53447a82644f5" providerId="LiveId" clId="{8A1F17BE-9A56-4BD7-BC64-49B9F1E91034}" dt="2024-05-31T05:09:07.407" v="1399" actId="47"/>
        <pc:sldMkLst>
          <pc:docMk/>
          <pc:sldMk cId="1603953496" sldId="323"/>
        </pc:sldMkLst>
      </pc:sldChg>
      <pc:sldChg chg="new del">
        <pc:chgData name="Bhavya Rawat" userId="98d53447a82644f5" providerId="LiveId" clId="{8A1F17BE-9A56-4BD7-BC64-49B9F1E91034}" dt="2024-05-31T05:09:07.580" v="1400" actId="47"/>
        <pc:sldMkLst>
          <pc:docMk/>
          <pc:sldMk cId="3230456695" sldId="324"/>
        </pc:sldMkLst>
      </pc:sldChg>
      <pc:sldChg chg="new del">
        <pc:chgData name="Bhavya Rawat" userId="98d53447a82644f5" providerId="LiveId" clId="{8A1F17BE-9A56-4BD7-BC64-49B9F1E91034}" dt="2024-05-31T05:09:07.752" v="1401" actId="47"/>
        <pc:sldMkLst>
          <pc:docMk/>
          <pc:sldMk cId="1202974260" sldId="325"/>
        </pc:sldMkLst>
      </pc:sldChg>
      <pc:sldChg chg="new del">
        <pc:chgData name="Bhavya Rawat" userId="98d53447a82644f5" providerId="LiveId" clId="{8A1F17BE-9A56-4BD7-BC64-49B9F1E91034}" dt="2024-05-31T05:09:08.101" v="1402" actId="47"/>
        <pc:sldMkLst>
          <pc:docMk/>
          <pc:sldMk cId="620454889" sldId="326"/>
        </pc:sldMkLst>
      </pc:sldChg>
      <pc:sldChg chg="new del">
        <pc:chgData name="Bhavya Rawat" userId="98d53447a82644f5" providerId="LiveId" clId="{8A1F17BE-9A56-4BD7-BC64-49B9F1E91034}" dt="2024-05-31T05:09:08.606" v="1403" actId="47"/>
        <pc:sldMkLst>
          <pc:docMk/>
          <pc:sldMk cId="4069516725" sldId="327"/>
        </pc:sldMkLst>
      </pc:sldChg>
      <pc:sldChg chg="new del">
        <pc:chgData name="Bhavya Rawat" userId="98d53447a82644f5" providerId="LiveId" clId="{8A1F17BE-9A56-4BD7-BC64-49B9F1E91034}" dt="2024-05-31T05:09:08.810" v="1404" actId="47"/>
        <pc:sldMkLst>
          <pc:docMk/>
          <pc:sldMk cId="2768260566" sldId="328"/>
        </pc:sldMkLst>
      </pc:sldChg>
      <pc:sldChg chg="new del">
        <pc:chgData name="Bhavya Rawat" userId="98d53447a82644f5" providerId="LiveId" clId="{8A1F17BE-9A56-4BD7-BC64-49B9F1E91034}" dt="2024-05-31T05:09:08.952" v="1405" actId="47"/>
        <pc:sldMkLst>
          <pc:docMk/>
          <pc:sldMk cId="3792866336" sldId="329"/>
        </pc:sldMkLst>
      </pc:sldChg>
      <pc:sldChg chg="new del">
        <pc:chgData name="Bhavya Rawat" userId="98d53447a82644f5" providerId="LiveId" clId="{8A1F17BE-9A56-4BD7-BC64-49B9F1E91034}" dt="2024-05-31T05:09:09.093" v="1406" actId="47"/>
        <pc:sldMkLst>
          <pc:docMk/>
          <pc:sldMk cId="1085439050" sldId="330"/>
        </pc:sldMkLst>
      </pc:sldChg>
      <pc:sldChg chg="new del">
        <pc:chgData name="Bhavya Rawat" userId="98d53447a82644f5" providerId="LiveId" clId="{8A1F17BE-9A56-4BD7-BC64-49B9F1E91034}" dt="2024-05-31T05:09:09.219" v="1407" actId="47"/>
        <pc:sldMkLst>
          <pc:docMk/>
          <pc:sldMk cId="3659096071" sldId="331"/>
        </pc:sldMkLst>
      </pc:sldChg>
      <pc:sldChg chg="new del">
        <pc:chgData name="Bhavya Rawat" userId="98d53447a82644f5" providerId="LiveId" clId="{8A1F17BE-9A56-4BD7-BC64-49B9F1E91034}" dt="2024-05-31T05:09:09.377" v="1408" actId="47"/>
        <pc:sldMkLst>
          <pc:docMk/>
          <pc:sldMk cId="1423474989" sldId="332"/>
        </pc:sldMkLst>
      </pc:sldChg>
      <pc:sldChg chg="new del">
        <pc:chgData name="Bhavya Rawat" userId="98d53447a82644f5" providerId="LiveId" clId="{8A1F17BE-9A56-4BD7-BC64-49B9F1E91034}" dt="2024-05-31T05:09:09.520" v="1409" actId="47"/>
        <pc:sldMkLst>
          <pc:docMk/>
          <pc:sldMk cId="2741239467" sldId="333"/>
        </pc:sldMkLst>
      </pc:sldChg>
      <pc:sldChg chg="new del">
        <pc:chgData name="Bhavya Rawat" userId="98d53447a82644f5" providerId="LiveId" clId="{8A1F17BE-9A56-4BD7-BC64-49B9F1E91034}" dt="2024-05-31T05:09:09.882" v="1410" actId="47"/>
        <pc:sldMkLst>
          <pc:docMk/>
          <pc:sldMk cId="3707093979" sldId="334"/>
        </pc:sldMkLst>
      </pc:sldChg>
      <pc:sldChg chg="new del">
        <pc:chgData name="Bhavya Rawat" userId="98d53447a82644f5" providerId="LiveId" clId="{8A1F17BE-9A56-4BD7-BC64-49B9F1E91034}" dt="2024-05-31T05:09:10.056" v="1411" actId="47"/>
        <pc:sldMkLst>
          <pc:docMk/>
          <pc:sldMk cId="114047231" sldId="335"/>
        </pc:sldMkLst>
      </pc:sldChg>
      <pc:sldChg chg="new del">
        <pc:chgData name="Bhavya Rawat" userId="98d53447a82644f5" providerId="LiveId" clId="{8A1F17BE-9A56-4BD7-BC64-49B9F1E91034}" dt="2024-05-31T05:09:10.419" v="1412" actId="47"/>
        <pc:sldMkLst>
          <pc:docMk/>
          <pc:sldMk cId="294284090" sldId="336"/>
        </pc:sldMkLst>
      </pc:sldChg>
      <pc:sldChg chg="new del">
        <pc:chgData name="Bhavya Rawat" userId="98d53447a82644f5" providerId="LiveId" clId="{8A1F17BE-9A56-4BD7-BC64-49B9F1E91034}" dt="2024-05-31T05:09:10.712" v="1413" actId="47"/>
        <pc:sldMkLst>
          <pc:docMk/>
          <pc:sldMk cId="3800454975" sldId="337"/>
        </pc:sldMkLst>
      </pc:sldChg>
      <pc:sldChg chg="new del">
        <pc:chgData name="Bhavya Rawat" userId="98d53447a82644f5" providerId="LiveId" clId="{8A1F17BE-9A56-4BD7-BC64-49B9F1E91034}" dt="2024-05-31T05:09:10.897" v="1414" actId="47"/>
        <pc:sldMkLst>
          <pc:docMk/>
          <pc:sldMk cId="725175898" sldId="338"/>
        </pc:sldMkLst>
      </pc:sldChg>
      <pc:sldChg chg="new del">
        <pc:chgData name="Bhavya Rawat" userId="98d53447a82644f5" providerId="LiveId" clId="{8A1F17BE-9A56-4BD7-BC64-49B9F1E91034}" dt="2024-05-31T05:09:11.230" v="1415" actId="47"/>
        <pc:sldMkLst>
          <pc:docMk/>
          <pc:sldMk cId="2857559095" sldId="339"/>
        </pc:sldMkLst>
      </pc:sldChg>
      <pc:sldChg chg="new del">
        <pc:chgData name="Bhavya Rawat" userId="98d53447a82644f5" providerId="LiveId" clId="{8A1F17BE-9A56-4BD7-BC64-49B9F1E91034}" dt="2024-05-31T05:09:11.554" v="1416" actId="47"/>
        <pc:sldMkLst>
          <pc:docMk/>
          <pc:sldMk cId="4152180553" sldId="340"/>
        </pc:sldMkLst>
      </pc:sldChg>
      <pc:sldChg chg="new del">
        <pc:chgData name="Bhavya Rawat" userId="98d53447a82644f5" providerId="LiveId" clId="{8A1F17BE-9A56-4BD7-BC64-49B9F1E91034}" dt="2024-05-31T05:09:11.770" v="1417" actId="47"/>
        <pc:sldMkLst>
          <pc:docMk/>
          <pc:sldMk cId="575368328" sldId="341"/>
        </pc:sldMkLst>
      </pc:sldChg>
      <pc:sldChg chg="new del">
        <pc:chgData name="Bhavya Rawat" userId="98d53447a82644f5" providerId="LiveId" clId="{8A1F17BE-9A56-4BD7-BC64-49B9F1E91034}" dt="2024-05-31T05:09:01.197" v="1395" actId="47"/>
        <pc:sldMkLst>
          <pc:docMk/>
          <pc:sldMk cId="1412608962" sldId="342"/>
        </pc:sldMkLst>
      </pc:sldChg>
      <pc:sldChg chg="new del">
        <pc:chgData name="Bhavya Rawat" userId="98d53447a82644f5" providerId="LiveId" clId="{8A1F17BE-9A56-4BD7-BC64-49B9F1E91034}" dt="2024-05-31T05:08:55.469" v="1394" actId="680"/>
        <pc:sldMkLst>
          <pc:docMk/>
          <pc:sldMk cId="2175717379" sldId="343"/>
        </pc:sldMkLst>
      </pc:sldChg>
      <pc:sldChg chg="new del">
        <pc:chgData name="Bhavya Rawat" userId="98d53447a82644f5" providerId="LiveId" clId="{8A1F17BE-9A56-4BD7-BC64-49B9F1E91034}" dt="2024-05-31T05:08:55.449" v="1393" actId="680"/>
        <pc:sldMkLst>
          <pc:docMk/>
          <pc:sldMk cId="3323193401" sldId="344"/>
        </pc:sldMkLst>
      </pc:sldChg>
      <pc:sldChg chg="new del">
        <pc:chgData name="Bhavya Rawat" userId="98d53447a82644f5" providerId="LiveId" clId="{8A1F17BE-9A56-4BD7-BC64-49B9F1E91034}" dt="2024-05-31T05:08:55.434" v="1392" actId="680"/>
        <pc:sldMkLst>
          <pc:docMk/>
          <pc:sldMk cId="1437216614" sldId="345"/>
        </pc:sldMkLst>
      </pc:sldChg>
      <pc:sldChg chg="new del">
        <pc:chgData name="Bhavya Rawat" userId="98d53447a82644f5" providerId="LiveId" clId="{8A1F17BE-9A56-4BD7-BC64-49B9F1E91034}" dt="2024-05-31T05:08:55.374" v="1391" actId="680"/>
        <pc:sldMkLst>
          <pc:docMk/>
          <pc:sldMk cId="1139951458" sldId="346"/>
        </pc:sldMkLst>
      </pc:sldChg>
      <pc:sldChg chg="new del">
        <pc:chgData name="Bhavya Rawat" userId="98d53447a82644f5" providerId="LiveId" clId="{8A1F17BE-9A56-4BD7-BC64-49B9F1E91034}" dt="2024-05-31T05:08:55.357" v="1390" actId="680"/>
        <pc:sldMkLst>
          <pc:docMk/>
          <pc:sldMk cId="637309443" sldId="347"/>
        </pc:sldMkLst>
      </pc:sldChg>
      <pc:sldChg chg="new del">
        <pc:chgData name="Bhavya Rawat" userId="98d53447a82644f5" providerId="LiveId" clId="{8A1F17BE-9A56-4BD7-BC64-49B9F1E91034}" dt="2024-05-31T05:08:55.331" v="1389" actId="680"/>
        <pc:sldMkLst>
          <pc:docMk/>
          <pc:sldMk cId="3539240647" sldId="348"/>
        </pc:sldMkLst>
      </pc:sldChg>
      <pc:sldChg chg="new del">
        <pc:chgData name="Bhavya Rawat" userId="98d53447a82644f5" providerId="LiveId" clId="{8A1F17BE-9A56-4BD7-BC64-49B9F1E91034}" dt="2024-05-31T05:08:55.290" v="1388" actId="680"/>
        <pc:sldMkLst>
          <pc:docMk/>
          <pc:sldMk cId="3444567481" sldId="349"/>
        </pc:sldMkLst>
      </pc:sldChg>
      <pc:sldChg chg="new del">
        <pc:chgData name="Bhavya Rawat" userId="98d53447a82644f5" providerId="LiveId" clId="{8A1F17BE-9A56-4BD7-BC64-49B9F1E91034}" dt="2024-05-31T05:08:55.258" v="1387" actId="680"/>
        <pc:sldMkLst>
          <pc:docMk/>
          <pc:sldMk cId="1161121702" sldId="350"/>
        </pc:sldMkLst>
      </pc:sldChg>
      <pc:sldChg chg="new del">
        <pc:chgData name="Bhavya Rawat" userId="98d53447a82644f5" providerId="LiveId" clId="{8A1F17BE-9A56-4BD7-BC64-49B9F1E91034}" dt="2024-05-31T05:08:55.234" v="1386" actId="680"/>
        <pc:sldMkLst>
          <pc:docMk/>
          <pc:sldMk cId="4024637140" sldId="351"/>
        </pc:sldMkLst>
      </pc:sldChg>
      <pc:sldChg chg="new del">
        <pc:chgData name="Bhavya Rawat" userId="98d53447a82644f5" providerId="LiveId" clId="{8A1F17BE-9A56-4BD7-BC64-49B9F1E91034}" dt="2024-05-31T05:08:55.196" v="1385" actId="680"/>
        <pc:sldMkLst>
          <pc:docMk/>
          <pc:sldMk cId="2623905268" sldId="352"/>
        </pc:sldMkLst>
      </pc:sldChg>
      <pc:sldChg chg="new del">
        <pc:chgData name="Bhavya Rawat" userId="98d53447a82644f5" providerId="LiveId" clId="{8A1F17BE-9A56-4BD7-BC64-49B9F1E91034}" dt="2024-05-31T05:08:55.184" v="1384" actId="680"/>
        <pc:sldMkLst>
          <pc:docMk/>
          <pc:sldMk cId="638937654" sldId="353"/>
        </pc:sldMkLst>
      </pc:sldChg>
      <pc:sldChg chg="new del">
        <pc:chgData name="Bhavya Rawat" userId="98d53447a82644f5" providerId="LiveId" clId="{8A1F17BE-9A56-4BD7-BC64-49B9F1E91034}" dt="2024-05-31T05:08:55.169" v="1383" actId="680"/>
        <pc:sldMkLst>
          <pc:docMk/>
          <pc:sldMk cId="4256697289" sldId="354"/>
        </pc:sldMkLst>
      </pc:sldChg>
      <pc:sldChg chg="new del">
        <pc:chgData name="Bhavya Rawat" userId="98d53447a82644f5" providerId="LiveId" clId="{8A1F17BE-9A56-4BD7-BC64-49B9F1E91034}" dt="2024-05-31T05:08:54.639" v="1382" actId="680"/>
        <pc:sldMkLst>
          <pc:docMk/>
          <pc:sldMk cId="3504875956" sldId="355"/>
        </pc:sldMkLst>
      </pc:sldChg>
      <pc:sldChg chg="new del">
        <pc:chgData name="Bhavya Rawat" userId="98d53447a82644f5" providerId="LiveId" clId="{8A1F17BE-9A56-4BD7-BC64-49B9F1E91034}" dt="2024-05-31T05:08:54.514" v="1381" actId="680"/>
        <pc:sldMkLst>
          <pc:docMk/>
          <pc:sldMk cId="3491046212" sldId="356"/>
        </pc:sldMkLst>
      </pc:sldChg>
      <pc:sldChg chg="new del">
        <pc:chgData name="Bhavya Rawat" userId="98d53447a82644f5" providerId="LiveId" clId="{8A1F17BE-9A56-4BD7-BC64-49B9F1E91034}" dt="2024-05-31T05:08:54.280" v="1380" actId="680"/>
        <pc:sldMkLst>
          <pc:docMk/>
          <pc:sldMk cId="1308255650" sldId="357"/>
        </pc:sldMkLst>
      </pc:sldChg>
      <pc:sldChg chg="new del">
        <pc:chgData name="Bhavya Rawat" userId="98d53447a82644f5" providerId="LiveId" clId="{8A1F17BE-9A56-4BD7-BC64-49B9F1E91034}" dt="2024-05-31T05:08:54.099" v="1379" actId="680"/>
        <pc:sldMkLst>
          <pc:docMk/>
          <pc:sldMk cId="9559662" sldId="358"/>
        </pc:sldMkLst>
      </pc:sldChg>
      <pc:sldChg chg="new add del">
        <pc:chgData name="Bhavya Rawat" userId="98d53447a82644f5" providerId="LiveId" clId="{8A1F17BE-9A56-4BD7-BC64-49B9F1E91034}" dt="2024-05-31T05:08:53.568" v="1378" actId="680"/>
        <pc:sldMkLst>
          <pc:docMk/>
          <pc:sldMk cId="2304292225" sldId="359"/>
        </pc:sldMkLst>
      </pc:sldChg>
      <pc:sldMasterChg chg="modTransition modSldLayout">
        <pc:chgData name="Bhavya Rawat" userId="98d53447a82644f5" providerId="LiveId" clId="{8A1F17BE-9A56-4BD7-BC64-49B9F1E91034}" dt="2024-05-30T19:50:28.188" v="1082"/>
        <pc:sldMasterMkLst>
          <pc:docMk/>
          <pc:sldMasterMk cId="2695739610" sldId="2147483660"/>
        </pc:sldMasterMkLst>
        <pc:sldLayoutChg chg="modTransition">
          <pc:chgData name="Bhavya Rawat" userId="98d53447a82644f5" providerId="LiveId" clId="{8A1F17BE-9A56-4BD7-BC64-49B9F1E91034}" dt="2024-05-30T19:50:28.188" v="1082"/>
          <pc:sldLayoutMkLst>
            <pc:docMk/>
            <pc:sldMasterMk cId="2695739610" sldId="2147483660"/>
            <pc:sldLayoutMk cId="2878593605" sldId="2147483661"/>
          </pc:sldLayoutMkLst>
        </pc:sldLayoutChg>
        <pc:sldLayoutChg chg="modTransition">
          <pc:chgData name="Bhavya Rawat" userId="98d53447a82644f5" providerId="LiveId" clId="{8A1F17BE-9A56-4BD7-BC64-49B9F1E91034}" dt="2024-05-30T19:50:28.188" v="1082"/>
          <pc:sldLayoutMkLst>
            <pc:docMk/>
            <pc:sldMasterMk cId="2695739610" sldId="2147483660"/>
            <pc:sldLayoutMk cId="2194492637" sldId="2147483662"/>
          </pc:sldLayoutMkLst>
        </pc:sldLayoutChg>
        <pc:sldLayoutChg chg="modTransition">
          <pc:chgData name="Bhavya Rawat" userId="98d53447a82644f5" providerId="LiveId" clId="{8A1F17BE-9A56-4BD7-BC64-49B9F1E91034}" dt="2024-05-30T19:50:28.188" v="1082"/>
          <pc:sldLayoutMkLst>
            <pc:docMk/>
            <pc:sldMasterMk cId="2695739610" sldId="2147483660"/>
            <pc:sldLayoutMk cId="221561413" sldId="2147483663"/>
          </pc:sldLayoutMkLst>
        </pc:sldLayoutChg>
        <pc:sldLayoutChg chg="modTransition">
          <pc:chgData name="Bhavya Rawat" userId="98d53447a82644f5" providerId="LiveId" clId="{8A1F17BE-9A56-4BD7-BC64-49B9F1E91034}" dt="2024-05-30T19:50:28.188" v="1082"/>
          <pc:sldLayoutMkLst>
            <pc:docMk/>
            <pc:sldMasterMk cId="2695739610" sldId="2147483660"/>
            <pc:sldLayoutMk cId="2193451130" sldId="2147483664"/>
          </pc:sldLayoutMkLst>
        </pc:sldLayoutChg>
        <pc:sldLayoutChg chg="modTransition">
          <pc:chgData name="Bhavya Rawat" userId="98d53447a82644f5" providerId="LiveId" clId="{8A1F17BE-9A56-4BD7-BC64-49B9F1E91034}" dt="2024-05-30T19:50:28.188" v="1082"/>
          <pc:sldLayoutMkLst>
            <pc:docMk/>
            <pc:sldMasterMk cId="2695739610" sldId="2147483660"/>
            <pc:sldLayoutMk cId="3057684562" sldId="2147483665"/>
          </pc:sldLayoutMkLst>
        </pc:sldLayoutChg>
        <pc:sldLayoutChg chg="modTransition">
          <pc:chgData name="Bhavya Rawat" userId="98d53447a82644f5" providerId="LiveId" clId="{8A1F17BE-9A56-4BD7-BC64-49B9F1E91034}" dt="2024-05-30T19:50:28.188" v="1082"/>
          <pc:sldLayoutMkLst>
            <pc:docMk/>
            <pc:sldMasterMk cId="2695739610" sldId="2147483660"/>
            <pc:sldLayoutMk cId="951180182" sldId="2147483666"/>
          </pc:sldLayoutMkLst>
        </pc:sldLayoutChg>
        <pc:sldLayoutChg chg="modTransition">
          <pc:chgData name="Bhavya Rawat" userId="98d53447a82644f5" providerId="LiveId" clId="{8A1F17BE-9A56-4BD7-BC64-49B9F1E91034}" dt="2024-05-30T19:50:28.188" v="1082"/>
          <pc:sldLayoutMkLst>
            <pc:docMk/>
            <pc:sldMasterMk cId="2695739610" sldId="2147483660"/>
            <pc:sldLayoutMk cId="3339154474" sldId="2147483667"/>
          </pc:sldLayoutMkLst>
        </pc:sldLayoutChg>
        <pc:sldLayoutChg chg="modTransition">
          <pc:chgData name="Bhavya Rawat" userId="98d53447a82644f5" providerId="LiveId" clId="{8A1F17BE-9A56-4BD7-BC64-49B9F1E91034}" dt="2024-05-30T19:50:28.188" v="1082"/>
          <pc:sldLayoutMkLst>
            <pc:docMk/>
            <pc:sldMasterMk cId="2695739610" sldId="2147483660"/>
            <pc:sldLayoutMk cId="3228037817" sldId="2147483668"/>
          </pc:sldLayoutMkLst>
        </pc:sldLayoutChg>
        <pc:sldLayoutChg chg="modTransition">
          <pc:chgData name="Bhavya Rawat" userId="98d53447a82644f5" providerId="LiveId" clId="{8A1F17BE-9A56-4BD7-BC64-49B9F1E91034}" dt="2024-05-30T19:50:28.188" v="1082"/>
          <pc:sldLayoutMkLst>
            <pc:docMk/>
            <pc:sldMasterMk cId="2695739610" sldId="2147483660"/>
            <pc:sldLayoutMk cId="2099951468" sldId="2147483669"/>
          </pc:sldLayoutMkLst>
        </pc:sldLayoutChg>
        <pc:sldLayoutChg chg="modTransition">
          <pc:chgData name="Bhavya Rawat" userId="98d53447a82644f5" providerId="LiveId" clId="{8A1F17BE-9A56-4BD7-BC64-49B9F1E91034}" dt="2024-05-30T19:50:28.188" v="1082"/>
          <pc:sldLayoutMkLst>
            <pc:docMk/>
            <pc:sldMasterMk cId="2695739610" sldId="2147483660"/>
            <pc:sldLayoutMk cId="3387032595" sldId="2147483670"/>
          </pc:sldLayoutMkLst>
        </pc:sldLayoutChg>
        <pc:sldLayoutChg chg="modTransition">
          <pc:chgData name="Bhavya Rawat" userId="98d53447a82644f5" providerId="LiveId" clId="{8A1F17BE-9A56-4BD7-BC64-49B9F1E91034}" dt="2024-05-30T19:50:28.188" v="1082"/>
          <pc:sldLayoutMkLst>
            <pc:docMk/>
            <pc:sldMasterMk cId="2695739610" sldId="2147483660"/>
            <pc:sldLayoutMk cId="61985270" sldId="214748367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5/31/2024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5/31/2024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3200400"/>
          </a:xfrm>
        </p:spPr>
        <p:txBody>
          <a:bodyPr>
            <a:normAutofit/>
          </a:bodyPr>
          <a:lstStyle>
            <a:lvl1pPr>
              <a:defRPr sz="6000"/>
            </a:lvl1pPr>
          </a:lstStyle>
          <a:p>
            <a:r>
              <a:rPr lang="en-US"/>
              <a:t>Click to edit Master title style</a:t>
            </a:r>
            <a:endParaRPr/>
          </a:p>
        </p:txBody>
      </p:sp>
      <p:sp>
        <p:nvSpPr>
          <p:cNvPr id="3" name="Subtitle 2"/>
          <p:cNvSpPr>
            <a:spLocks noGrp="1"/>
          </p:cNvSpPr>
          <p:nvPr>
            <p:ph type="subTitle" idx="1"/>
          </p:nvPr>
        </p:nvSpPr>
        <p:spPr>
          <a:xfrm>
            <a:off x="1293813" y="4267200"/>
            <a:ext cx="8458200" cy="1371600"/>
          </a:xfrm>
          <a:noFill/>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99D2A58A-F6A3-44B4-8553-CA3EAF252FB7}" type="datetime1">
              <a:rPr lang="en-US" smtClean="0"/>
              <a:t>5/31/2024</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87859360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600200">
              <a:defRPr/>
            </a:lvl6pPr>
            <a:lvl7pPr marL="1874520">
              <a:defRPr/>
            </a:lvl7pPr>
            <a:lvl8pPr marL="2148840">
              <a:defRPr/>
            </a:lvl8pPr>
            <a:lvl9pPr marL="242316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B8F513F-1C7D-48A3-9E66-761794785CC6}" type="datetime1">
              <a:rPr lang="en-US" smtClean="0"/>
              <a:t>5/31/2024</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38703259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4" y="381000"/>
            <a:ext cx="1904998"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4" y="381000"/>
            <a:ext cx="8305800" cy="5791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05BC340-5827-402A-ABD7-86B6900F77A8}" type="datetime1">
              <a:rPr lang="en-US" smtClean="0"/>
              <a:t>5/31/2024</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6198527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D05BD3E-AD23-4233-B7FD-BCC74AA741B1}" type="datetime1">
              <a:rPr lang="en-US" smtClean="0"/>
              <a:t>5/31/2024</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94492637"/>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2057400"/>
            <a:ext cx="8458201" cy="2666999"/>
          </a:xfrm>
        </p:spPr>
        <p:txBody>
          <a:bodyPr anchor="b">
            <a:normAutofit/>
          </a:bodyPr>
          <a:lstStyle>
            <a:lvl1pPr algn="l">
              <a:defRPr sz="4800" b="0" i="0" cap="none" baseline="0"/>
            </a:lvl1pPr>
          </a:lstStyle>
          <a:p>
            <a:r>
              <a:rPr lang="en-US"/>
              <a:t>Click to edit Master title style</a:t>
            </a:r>
            <a:endParaRPr/>
          </a:p>
        </p:txBody>
      </p:sp>
      <p:sp>
        <p:nvSpPr>
          <p:cNvPr id="3" name="Text Placeholder 2"/>
          <p:cNvSpPr>
            <a:spLocks noGrp="1"/>
          </p:cNvSpPr>
          <p:nvPr>
            <p:ph type="body" idx="1"/>
          </p:nvPr>
        </p:nvSpPr>
        <p:spPr>
          <a:xfrm>
            <a:off x="1293813" y="4876800"/>
            <a:ext cx="8458201" cy="1143000"/>
          </a:xfrm>
          <a:noFill/>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t>5/31/2024</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2156141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2" y="1676400"/>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02035" y="1676401"/>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CAAEA3F-BC83-4494-8BB2-CF9729692A8C}" type="datetime1">
              <a:rPr lang="en-US" smtClean="0"/>
              <a:t>5/31/2024</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9345113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399"/>
            <a:ext cx="4701142"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16457"/>
            <a:ext cx="4701142"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91754" y="1676399"/>
            <a:ext cx="4703259"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516457"/>
            <a:ext cx="4703259"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B48BCFC3-C38C-4973-9593-9C0AA203E374}" type="datetime1">
              <a:rPr lang="en-US" smtClean="0"/>
              <a:t>5/31/2024</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05768456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7B00E9B8-A638-47B9-8EAF-A06FB35BB403}" type="datetime1">
              <a:rPr lang="en-US" smtClean="0"/>
              <a:t>5/31/2024</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951180182"/>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414C0-40BC-46FB-ADE3-F7141007B5FB}" type="datetime1">
              <a:rPr lang="en-US" smtClean="0"/>
              <a:t>5/31/2024</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33915447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1" y="1676400"/>
            <a:ext cx="3810000" cy="243840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93813" y="685800"/>
            <a:ext cx="61722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770811"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8BC97-2F5E-4770-AEEF-8F2730A3EA80}" type="datetime1">
              <a:rPr lang="en-US" smtClean="0"/>
              <a:t>5/31/2024</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22803781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770812"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95146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93813" y="1676400"/>
            <a:ext cx="9601200" cy="4495800"/>
          </a:xfrm>
          <a:prstGeom prst="rect">
            <a:avLst/>
          </a:prstGeom>
          <a:solidFill>
            <a:schemeClr val="bg2">
              <a:alpha val="70000"/>
            </a:schemeClr>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1100">
                <a:solidFill>
                  <a:schemeClr val="tx1"/>
                </a:solidFill>
              </a:defRPr>
            </a:lvl1pPr>
          </a:lstStyle>
          <a:p>
            <a:fld id="{41B0D41C-F0D3-49F0-8041-67FC705A40C6}" type="datetime1">
              <a:rPr lang="en-US" smtClean="0"/>
              <a:pPr/>
              <a:t>5/31/2024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p>
        </p:txBody>
      </p:sp>
      <p:sp>
        <p:nvSpPr>
          <p:cNvPr id="6" name="Slide Number Placeholder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1100">
                <a:solidFill>
                  <a:schemeClr val="tx1"/>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695739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kaggle.com/ronitf/heart-disease-uc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3812" y="332656"/>
            <a:ext cx="11017224" cy="3816424"/>
          </a:xfrm>
        </p:spPr>
        <p:txBody>
          <a:bodyPr>
            <a:normAutofit/>
          </a:bodyPr>
          <a:lstStyle/>
          <a:p>
            <a:pPr algn="ctr"/>
            <a:r>
              <a:rPr lang="en-US" b="1" dirty="0"/>
              <a:t>Heart Disease Prediction using Machine Learning</a:t>
            </a:r>
            <a:br>
              <a:rPr lang="en-US" b="1" dirty="0"/>
            </a:br>
            <a:endParaRPr lang="en-US" b="1" dirty="0"/>
          </a:p>
        </p:txBody>
      </p:sp>
      <p:sp>
        <p:nvSpPr>
          <p:cNvPr id="3" name="Subtitle 2"/>
          <p:cNvSpPr>
            <a:spLocks noGrp="1"/>
          </p:cNvSpPr>
          <p:nvPr>
            <p:ph type="subTitle" idx="1"/>
          </p:nvPr>
        </p:nvSpPr>
        <p:spPr>
          <a:xfrm>
            <a:off x="8686700" y="5661248"/>
            <a:ext cx="2592288" cy="720080"/>
          </a:xfrm>
        </p:spPr>
        <p:txBody>
          <a:bodyPr>
            <a:noAutofit/>
          </a:bodyPr>
          <a:lstStyle/>
          <a:p>
            <a:r>
              <a:rPr lang="en-US" dirty="0">
                <a:solidFill>
                  <a:schemeClr val="bg1"/>
                </a:solidFill>
              </a:rPr>
              <a:t>Bhavya Rawat </a:t>
            </a:r>
          </a:p>
          <a:p>
            <a:r>
              <a:rPr lang="en-US" dirty="0">
                <a:solidFill>
                  <a:schemeClr val="bg1"/>
                </a:solidFill>
              </a:rPr>
              <a:t>MCA 2</a:t>
            </a:r>
            <a:r>
              <a:rPr lang="en-US" baseline="30000" dirty="0">
                <a:solidFill>
                  <a:schemeClr val="bg1"/>
                </a:solidFill>
              </a:rPr>
              <a:t>nd</a:t>
            </a:r>
            <a:r>
              <a:rPr lang="en-US" dirty="0">
                <a:solidFill>
                  <a:schemeClr val="bg1"/>
                </a:solidFill>
              </a:rPr>
              <a:t> Year</a:t>
            </a:r>
          </a:p>
        </p:txBody>
      </p:sp>
    </p:spTree>
    <p:extLst>
      <p:ext uri="{BB962C8B-B14F-4D97-AF65-F5344CB8AC3E}">
        <p14:creationId xmlns:p14="http://schemas.microsoft.com/office/powerpoint/2010/main" val="75228085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3E3A8-60EC-3990-4782-86F22760FBAD}"/>
              </a:ext>
            </a:extLst>
          </p:cNvPr>
          <p:cNvSpPr>
            <a:spLocks noGrp="1"/>
          </p:cNvSpPr>
          <p:nvPr>
            <p:ph type="title"/>
          </p:nvPr>
        </p:nvSpPr>
        <p:spPr>
          <a:xfrm>
            <a:off x="1293813" y="381000"/>
            <a:ext cx="9601200" cy="887760"/>
          </a:xfrm>
        </p:spPr>
        <p:txBody>
          <a:bodyPr/>
          <a:lstStyle/>
          <a:p>
            <a:r>
              <a:rPr lang="en-US" b="1" dirty="0"/>
              <a:t>K-Nearest Neighbors</a:t>
            </a:r>
            <a:endParaRPr lang="en-IN" b="1" dirty="0"/>
          </a:p>
        </p:txBody>
      </p:sp>
      <p:sp>
        <p:nvSpPr>
          <p:cNvPr id="3" name="Content Placeholder 2">
            <a:extLst>
              <a:ext uri="{FF2B5EF4-FFF2-40B4-BE49-F238E27FC236}">
                <a16:creationId xmlns:a16="http://schemas.microsoft.com/office/drawing/2014/main" id="{CBCF4FC1-2A3E-45F9-E1E0-CD480CF99B6F}"/>
              </a:ext>
            </a:extLst>
          </p:cNvPr>
          <p:cNvSpPr>
            <a:spLocks noGrp="1"/>
          </p:cNvSpPr>
          <p:nvPr>
            <p:ph idx="1"/>
          </p:nvPr>
        </p:nvSpPr>
        <p:spPr>
          <a:xfrm>
            <a:off x="1293813" y="1268760"/>
            <a:ext cx="9601200" cy="2160240"/>
          </a:xfrm>
        </p:spPr>
        <p:txBody>
          <a:bodyPr/>
          <a:lstStyle/>
          <a:p>
            <a:pPr marL="0" indent="0" algn="just">
              <a:buNone/>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K-Nearest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Neighbors</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(KNN)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is a simple yet effective supervised learning algorithm used for classification and regression tasks. In KNN, the prediction for a new data point is made based on the majority class (for classification) or the average value (for regression) of its K nearest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neighbors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 the feature space. The choice of K, the number of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neighbors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to consider, is a crucial hyperparameter that can significantly affect the performance of the algorithm.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descr="K Nearest Neighbours — Introduction to Machine Learning Algorithms | by  Sachinsoni | Medium">
            <a:extLst>
              <a:ext uri="{FF2B5EF4-FFF2-40B4-BE49-F238E27FC236}">
                <a16:creationId xmlns:a16="http://schemas.microsoft.com/office/drawing/2014/main" id="{B1880CC5-9C87-A73C-6BA1-B7FFFAEF36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34172" y="2732584"/>
            <a:ext cx="4584600" cy="3168352"/>
          </a:xfrm>
          <a:prstGeom prst="rect">
            <a:avLst/>
          </a:prstGeom>
          <a:noFill/>
          <a:ln>
            <a:noFill/>
          </a:ln>
        </p:spPr>
      </p:pic>
    </p:spTree>
    <p:extLst>
      <p:ext uri="{BB962C8B-B14F-4D97-AF65-F5344CB8AC3E}">
        <p14:creationId xmlns:p14="http://schemas.microsoft.com/office/powerpoint/2010/main" val="69519537"/>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BAB59-6A11-3B18-1E26-500182EBDE58}"/>
              </a:ext>
            </a:extLst>
          </p:cNvPr>
          <p:cNvSpPr>
            <a:spLocks noGrp="1"/>
          </p:cNvSpPr>
          <p:nvPr>
            <p:ph type="title"/>
          </p:nvPr>
        </p:nvSpPr>
        <p:spPr>
          <a:xfrm>
            <a:off x="1293813" y="381000"/>
            <a:ext cx="9601200" cy="887760"/>
          </a:xfrm>
        </p:spPr>
        <p:txBody>
          <a:bodyPr/>
          <a:lstStyle/>
          <a:p>
            <a:r>
              <a:rPr lang="en-US" b="1" dirty="0"/>
              <a:t>Random Forest</a:t>
            </a:r>
            <a:endParaRPr lang="en-IN" b="1" dirty="0"/>
          </a:p>
        </p:txBody>
      </p:sp>
      <p:sp>
        <p:nvSpPr>
          <p:cNvPr id="3" name="Content Placeholder 2">
            <a:extLst>
              <a:ext uri="{FF2B5EF4-FFF2-40B4-BE49-F238E27FC236}">
                <a16:creationId xmlns:a16="http://schemas.microsoft.com/office/drawing/2014/main" id="{1DB476DB-A690-8139-C9A0-8C5C1847005B}"/>
              </a:ext>
            </a:extLst>
          </p:cNvPr>
          <p:cNvSpPr>
            <a:spLocks noGrp="1"/>
          </p:cNvSpPr>
          <p:nvPr>
            <p:ph idx="1"/>
          </p:nvPr>
        </p:nvSpPr>
        <p:spPr>
          <a:xfrm>
            <a:off x="1293813" y="1676400"/>
            <a:ext cx="9601200" cy="2256656"/>
          </a:xfrm>
        </p:spPr>
        <p:txBody>
          <a:bodyPr/>
          <a:lstStyle/>
          <a:p>
            <a:pPr marL="0" indent="0" algn="just">
              <a:buNone/>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Random Forest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is an ensemble learning method that combines multiple Decision Trees to improve predictive performance and reduce overfitting. Each tree in the Random Forest is trained on a bootstrap sample of the data, and at each split, a random subset of features is considered. The final prediction is made by averaging the predictions of all trees (for regression) or taking a majority vote (for classification). Random Forests are robust, scalable, and effective for a wide range of classification and regression tasks.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6E12FE3C-3DFC-6B0B-3F7A-F843B6488687}"/>
              </a:ext>
            </a:extLst>
          </p:cNvPr>
          <p:cNvPicPr>
            <a:picLocks noChangeAspect="1"/>
          </p:cNvPicPr>
          <p:nvPr/>
        </p:nvPicPr>
        <p:blipFill>
          <a:blip r:embed="rId2"/>
          <a:stretch>
            <a:fillRect/>
          </a:stretch>
        </p:blipFill>
        <p:spPr>
          <a:xfrm>
            <a:off x="3266850" y="3413449"/>
            <a:ext cx="5655123" cy="2880320"/>
          </a:xfrm>
          <a:prstGeom prst="rect">
            <a:avLst/>
          </a:prstGeom>
        </p:spPr>
      </p:pic>
    </p:spTree>
    <p:extLst>
      <p:ext uri="{BB962C8B-B14F-4D97-AF65-F5344CB8AC3E}">
        <p14:creationId xmlns:p14="http://schemas.microsoft.com/office/powerpoint/2010/main" val="1202473823"/>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B049D-EE5B-C899-768F-2C741B0F09F2}"/>
              </a:ext>
            </a:extLst>
          </p:cNvPr>
          <p:cNvSpPr>
            <a:spLocks noGrp="1"/>
          </p:cNvSpPr>
          <p:nvPr>
            <p:ph type="title"/>
          </p:nvPr>
        </p:nvSpPr>
        <p:spPr>
          <a:xfrm>
            <a:off x="1293813" y="381000"/>
            <a:ext cx="9601200" cy="815752"/>
          </a:xfrm>
        </p:spPr>
        <p:txBody>
          <a:bodyPr/>
          <a:lstStyle/>
          <a:p>
            <a:r>
              <a:rPr lang="en-US" b="1" dirty="0"/>
              <a:t>Dataset</a:t>
            </a:r>
            <a:endParaRPr lang="en-IN" b="1" dirty="0"/>
          </a:p>
        </p:txBody>
      </p:sp>
      <p:sp>
        <p:nvSpPr>
          <p:cNvPr id="6" name="Content Placeholder 5">
            <a:extLst>
              <a:ext uri="{FF2B5EF4-FFF2-40B4-BE49-F238E27FC236}">
                <a16:creationId xmlns:a16="http://schemas.microsoft.com/office/drawing/2014/main" id="{1E5D84D9-BF0C-B0FA-94E2-424B66E99211}"/>
              </a:ext>
            </a:extLst>
          </p:cNvPr>
          <p:cNvSpPr>
            <a:spLocks noGrp="1"/>
          </p:cNvSpPr>
          <p:nvPr>
            <p:ph idx="1"/>
          </p:nvPr>
        </p:nvSpPr>
        <p:spPr>
          <a:xfrm>
            <a:off x="1293813" y="1196752"/>
            <a:ext cx="9601200" cy="2232248"/>
          </a:xfrm>
        </p:spPr>
        <p:txBody>
          <a:bodyPr/>
          <a:lstStyle/>
          <a:p>
            <a:pPr algn="just"/>
            <a:r>
              <a:rPr lang="en-US" sz="1800" dirty="0">
                <a:effectLst/>
                <a:latin typeface="Times New Roman" panose="02020603050405020304" pitchFamily="18" charset="0"/>
                <a:ea typeface="Times New Roman" panose="02020603050405020304" pitchFamily="18" charset="0"/>
              </a:rPr>
              <a:t>Clinical databases have collected a significant amount of information about patients and their medical conditions. Records set with medical attributes were obtained from the Heart.csv dataset provided by @ronitf (</a:t>
            </a:r>
            <a:r>
              <a:rPr lang="en-US" sz="1800" u="sng" dirty="0">
                <a:solidFill>
                  <a:srgbClr val="0000FF"/>
                </a:solidFill>
                <a:effectLst/>
                <a:highlight>
                  <a:srgbClr val="FFFFFF"/>
                </a:highlight>
                <a:latin typeface="Times New Roman" panose="02020603050405020304" pitchFamily="18" charset="0"/>
                <a:ea typeface="Times New Roman" panose="02020603050405020304" pitchFamily="18" charset="0"/>
                <a:hlinkClick r:id="rId2"/>
              </a:rPr>
              <a:t>https://www.kaggle.com/ronitf/heart-disease-uci</a:t>
            </a:r>
            <a:r>
              <a:rPr lang="en-US" sz="1800" dirty="0">
                <a:effectLst/>
                <a:latin typeface="Times New Roman" panose="02020603050405020304" pitchFamily="18" charset="0"/>
                <a:ea typeface="Times New Roman" panose="02020603050405020304" pitchFamily="18" charset="0"/>
              </a:rPr>
              <a:t>) on Kaggle . With the help of the dataset, the patterns significant to the heart attack diagnosis are extracted. The records were split equally into two datasets: training dataset and testing dataset. </a:t>
            </a:r>
            <a:endParaRPr lang="en-IN" sz="1800" dirty="0">
              <a:effectLst/>
              <a:latin typeface="Times New Roman" panose="02020603050405020304" pitchFamily="18" charset="0"/>
              <a:ea typeface="Times New Roman" panose="02020603050405020304" pitchFamily="18" charset="0"/>
            </a:endParaRPr>
          </a:p>
          <a:p>
            <a:r>
              <a:rPr lang="en-US" sz="1800" kern="0" dirty="0">
                <a:effectLst/>
                <a:latin typeface="Times New Roman" panose="02020603050405020304" pitchFamily="18" charset="0"/>
                <a:ea typeface="Times New Roman" panose="02020603050405020304" pitchFamily="18" charset="0"/>
              </a:rPr>
              <a:t>A total of 303 records with 76 medical attributes were obtained. All the attributes are numeric-valued. We are working on a reduced set of attributes, i.e., only 14 attributes</a:t>
            </a:r>
            <a:endParaRPr lang="en-IN" dirty="0"/>
          </a:p>
        </p:txBody>
      </p:sp>
      <p:pic>
        <p:nvPicPr>
          <p:cNvPr id="7" name="Picture 6">
            <a:extLst>
              <a:ext uri="{FF2B5EF4-FFF2-40B4-BE49-F238E27FC236}">
                <a16:creationId xmlns:a16="http://schemas.microsoft.com/office/drawing/2014/main" id="{B86BB7BA-340C-0060-9C2E-BFC6EE492E3A}"/>
              </a:ext>
            </a:extLst>
          </p:cNvPr>
          <p:cNvPicPr>
            <a:picLocks noChangeAspect="1"/>
          </p:cNvPicPr>
          <p:nvPr/>
        </p:nvPicPr>
        <p:blipFill>
          <a:blip r:embed="rId3"/>
          <a:stretch>
            <a:fillRect/>
          </a:stretch>
        </p:blipFill>
        <p:spPr>
          <a:xfrm>
            <a:off x="2422004" y="3275138"/>
            <a:ext cx="7200800" cy="3322214"/>
          </a:xfrm>
          <a:prstGeom prst="rect">
            <a:avLst/>
          </a:prstGeom>
        </p:spPr>
      </p:pic>
    </p:spTree>
    <p:extLst>
      <p:ext uri="{BB962C8B-B14F-4D97-AF65-F5344CB8AC3E}">
        <p14:creationId xmlns:p14="http://schemas.microsoft.com/office/powerpoint/2010/main" val="157930832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DE4EF-C533-642E-F1D8-7498DD855510}"/>
              </a:ext>
            </a:extLst>
          </p:cNvPr>
          <p:cNvSpPr>
            <a:spLocks noGrp="1"/>
          </p:cNvSpPr>
          <p:nvPr>
            <p:ph type="title"/>
          </p:nvPr>
        </p:nvSpPr>
        <p:spPr>
          <a:xfrm>
            <a:off x="1293813" y="381000"/>
            <a:ext cx="5808711" cy="599728"/>
          </a:xfrm>
        </p:spPr>
        <p:txBody>
          <a:bodyPr/>
          <a:lstStyle/>
          <a:p>
            <a:r>
              <a:rPr lang="en-US" b="1" dirty="0"/>
              <a:t>Attributes of the Dataset </a:t>
            </a:r>
            <a:endParaRPr lang="en-IN" b="1" dirty="0"/>
          </a:p>
        </p:txBody>
      </p:sp>
      <p:sp>
        <p:nvSpPr>
          <p:cNvPr id="3" name="Content Placeholder 2">
            <a:extLst>
              <a:ext uri="{FF2B5EF4-FFF2-40B4-BE49-F238E27FC236}">
                <a16:creationId xmlns:a16="http://schemas.microsoft.com/office/drawing/2014/main" id="{8322597E-0CCE-C95C-8E4A-1FBED1278510}"/>
              </a:ext>
            </a:extLst>
          </p:cNvPr>
          <p:cNvSpPr>
            <a:spLocks noGrp="1"/>
          </p:cNvSpPr>
          <p:nvPr>
            <p:ph idx="1"/>
          </p:nvPr>
        </p:nvSpPr>
        <p:spPr>
          <a:xfrm>
            <a:off x="1293813" y="980728"/>
            <a:ext cx="9601200" cy="5191472"/>
          </a:xfrm>
        </p:spPr>
        <p:txBody>
          <a:bodyPr/>
          <a:lstStyle/>
          <a:p>
            <a:pPr marL="0" indent="0" algn="just">
              <a:buNone/>
            </a:pPr>
            <a:r>
              <a:rPr lang="en-US" sz="1800" dirty="0">
                <a:effectLst/>
                <a:latin typeface="Times New Roman" panose="02020603050405020304" pitchFamily="18" charset="0"/>
                <a:ea typeface="Times New Roman" panose="02020603050405020304" pitchFamily="18" charset="0"/>
              </a:rPr>
              <a:t>The dataset used in this project is sourced from a collection of patient records, containing various features relevant to heart disease prediction. Each record corresponds to an individual patient and includes the following attributes:</a:t>
            </a: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IN" sz="1800" dirty="0">
              <a:effectLst/>
              <a:latin typeface="Times New Roman" panose="02020603050405020304" pitchFamily="18" charset="0"/>
              <a:ea typeface="Times New Roman" panose="02020603050405020304" pitchFamily="18" charset="0"/>
            </a:endParaRPr>
          </a:p>
        </p:txBody>
      </p:sp>
      <p:graphicFrame>
        <p:nvGraphicFramePr>
          <p:cNvPr id="4" name="Table 3">
            <a:extLst>
              <a:ext uri="{FF2B5EF4-FFF2-40B4-BE49-F238E27FC236}">
                <a16:creationId xmlns:a16="http://schemas.microsoft.com/office/drawing/2014/main" id="{170BC1D9-0E74-FC8D-EBEF-3A503E41784F}"/>
              </a:ext>
            </a:extLst>
          </p:cNvPr>
          <p:cNvGraphicFramePr>
            <a:graphicFrameLocks noGrp="1"/>
          </p:cNvGraphicFramePr>
          <p:nvPr>
            <p:extLst>
              <p:ext uri="{D42A27DB-BD31-4B8C-83A1-F6EECF244321}">
                <p14:modId xmlns:p14="http://schemas.microsoft.com/office/powerpoint/2010/main" val="710301094"/>
              </p:ext>
            </p:extLst>
          </p:nvPr>
        </p:nvGraphicFramePr>
        <p:xfrm>
          <a:off x="2422004" y="1804973"/>
          <a:ext cx="7344816" cy="3928283"/>
        </p:xfrm>
        <a:graphic>
          <a:graphicData uri="http://schemas.openxmlformats.org/drawingml/2006/table">
            <a:tbl>
              <a:tblPr firstRow="1" firstCol="1" bandRow="1">
                <a:tableStyleId>{3B4B98B0-60AC-42C2-AFA5-B58CD77FA1E5}</a:tableStyleId>
              </a:tblPr>
              <a:tblGrid>
                <a:gridCol w="919732">
                  <a:extLst>
                    <a:ext uri="{9D8B030D-6E8A-4147-A177-3AD203B41FA5}">
                      <a16:colId xmlns:a16="http://schemas.microsoft.com/office/drawing/2014/main" val="1107008699"/>
                    </a:ext>
                  </a:extLst>
                </a:gridCol>
                <a:gridCol w="1732744">
                  <a:extLst>
                    <a:ext uri="{9D8B030D-6E8A-4147-A177-3AD203B41FA5}">
                      <a16:colId xmlns:a16="http://schemas.microsoft.com/office/drawing/2014/main" val="3812110078"/>
                    </a:ext>
                  </a:extLst>
                </a:gridCol>
                <a:gridCol w="4692340">
                  <a:extLst>
                    <a:ext uri="{9D8B030D-6E8A-4147-A177-3AD203B41FA5}">
                      <a16:colId xmlns:a16="http://schemas.microsoft.com/office/drawing/2014/main" val="708162272"/>
                    </a:ext>
                  </a:extLst>
                </a:gridCol>
              </a:tblGrid>
              <a:tr h="276796">
                <a:tc>
                  <a:txBody>
                    <a:bodyPr/>
                    <a:lstStyle/>
                    <a:p>
                      <a:pPr algn="ctr"/>
                      <a:r>
                        <a:rPr lang="en-US" sz="1200">
                          <a:effectLst/>
                        </a:rPr>
                        <a:t>S. 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tc>
                  <a:txBody>
                    <a:bodyPr/>
                    <a:lstStyle/>
                    <a:p>
                      <a:pPr algn="ctr"/>
                      <a:r>
                        <a:rPr lang="en-US" sz="1200">
                          <a:effectLst/>
                        </a:rPr>
                        <a:t>Attribute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tc>
                  <a:txBody>
                    <a:bodyPr/>
                    <a:lstStyle/>
                    <a:p>
                      <a:pPr algn="ctr"/>
                      <a:r>
                        <a:rPr lang="en-US" sz="1200" dirty="0">
                          <a:effectLst/>
                        </a:rPr>
                        <a:t>Description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extLst>
                  <a:ext uri="{0D108BD9-81ED-4DB2-BD59-A6C34878D82A}">
                    <a16:rowId xmlns:a16="http://schemas.microsoft.com/office/drawing/2014/main" val="630900553"/>
                  </a:ext>
                </a:extLst>
              </a:tr>
              <a:tr h="304201">
                <a:tc>
                  <a:txBody>
                    <a:bodyPr/>
                    <a:lstStyle/>
                    <a:p>
                      <a:pPr algn="ctr"/>
                      <a:r>
                        <a:rPr lang="en-US" sz="12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tc>
                  <a:txBody>
                    <a:bodyPr/>
                    <a:lstStyle/>
                    <a:p>
                      <a:pPr algn="ctr"/>
                      <a:r>
                        <a:rPr lang="en-US" sz="1200">
                          <a:effectLst/>
                        </a:rPr>
                        <a:t>Age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tc>
                  <a:txBody>
                    <a:bodyPr/>
                    <a:lstStyle/>
                    <a:p>
                      <a:pPr algn="ctr"/>
                      <a:r>
                        <a:rPr lang="en-US" sz="1200">
                          <a:effectLst/>
                        </a:rPr>
                        <a:t>age in years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extLst>
                  <a:ext uri="{0D108BD9-81ED-4DB2-BD59-A6C34878D82A}">
                    <a16:rowId xmlns:a16="http://schemas.microsoft.com/office/drawing/2014/main" val="1639018888"/>
                  </a:ext>
                </a:extLst>
              </a:tr>
              <a:tr h="230753">
                <a:tc>
                  <a:txBody>
                    <a:bodyPr/>
                    <a:lstStyle/>
                    <a:p>
                      <a:pPr algn="ctr"/>
                      <a:r>
                        <a:rPr lang="en-US" sz="12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tc>
                  <a:txBody>
                    <a:bodyPr/>
                    <a:lstStyle/>
                    <a:p>
                      <a:pPr algn="ctr"/>
                      <a:r>
                        <a:rPr lang="en-US" sz="1200">
                          <a:effectLst/>
                        </a:rPr>
                        <a:t>Sex</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tc>
                  <a:txBody>
                    <a:bodyPr/>
                    <a:lstStyle/>
                    <a:p>
                      <a:pPr algn="ctr"/>
                      <a:r>
                        <a:rPr lang="en-US" sz="1100">
                          <a:effectLst/>
                        </a:rPr>
                        <a:t>(1 = male; 0 = female)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extLst>
                  <a:ext uri="{0D108BD9-81ED-4DB2-BD59-A6C34878D82A}">
                    <a16:rowId xmlns:a16="http://schemas.microsoft.com/office/drawing/2014/main" val="2611156556"/>
                  </a:ext>
                </a:extLst>
              </a:tr>
              <a:tr h="225821">
                <a:tc>
                  <a:txBody>
                    <a:bodyPr/>
                    <a:lstStyle/>
                    <a:p>
                      <a:pPr algn="ctr"/>
                      <a:r>
                        <a:rPr lang="en-US" sz="1200">
                          <a:effectLst/>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tc>
                  <a:txBody>
                    <a:bodyPr/>
                    <a:lstStyle/>
                    <a:p>
                      <a:pPr algn="ctr"/>
                      <a:r>
                        <a:rPr lang="en-US" sz="1200">
                          <a:effectLst/>
                        </a:rPr>
                        <a:t>Cp</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tc>
                  <a:txBody>
                    <a:bodyPr/>
                    <a:lstStyle/>
                    <a:p>
                      <a:pPr algn="ctr"/>
                      <a:r>
                        <a:rPr lang="en-US" sz="1100">
                          <a:effectLst/>
                        </a:rPr>
                        <a:t>Chest Pain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extLst>
                  <a:ext uri="{0D108BD9-81ED-4DB2-BD59-A6C34878D82A}">
                    <a16:rowId xmlns:a16="http://schemas.microsoft.com/office/drawing/2014/main" val="2437933746"/>
                  </a:ext>
                </a:extLst>
              </a:tr>
              <a:tr h="388048">
                <a:tc>
                  <a:txBody>
                    <a:bodyPr/>
                    <a:lstStyle/>
                    <a:p>
                      <a:pPr algn="ctr"/>
                      <a:r>
                        <a:rPr lang="en-US" sz="1200">
                          <a:effectLst/>
                        </a:rPr>
                        <a:t>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tc>
                  <a:txBody>
                    <a:bodyPr/>
                    <a:lstStyle/>
                    <a:p>
                      <a:pPr algn="ctr"/>
                      <a:r>
                        <a:rPr lang="en-US" sz="1200">
                          <a:effectLst/>
                        </a:rPr>
                        <a:t>Trest Bps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tc>
                  <a:txBody>
                    <a:bodyPr/>
                    <a:lstStyle/>
                    <a:p>
                      <a:pPr algn="ctr"/>
                      <a:r>
                        <a:rPr lang="en-US" sz="1100">
                          <a:effectLst/>
                        </a:rPr>
                        <a:t>resting blood pressure (in mm Hg on admission to the hospital)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extLst>
                  <a:ext uri="{0D108BD9-81ED-4DB2-BD59-A6C34878D82A}">
                    <a16:rowId xmlns:a16="http://schemas.microsoft.com/office/drawing/2014/main" val="846710114"/>
                  </a:ext>
                </a:extLst>
              </a:tr>
              <a:tr h="226917">
                <a:tc>
                  <a:txBody>
                    <a:bodyPr/>
                    <a:lstStyle/>
                    <a:p>
                      <a:pPr algn="ctr"/>
                      <a:r>
                        <a:rPr lang="en-US" sz="1200">
                          <a:effectLst/>
                        </a:rPr>
                        <a:t>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tc>
                  <a:txBody>
                    <a:bodyPr/>
                    <a:lstStyle/>
                    <a:p>
                      <a:pPr algn="ctr"/>
                      <a:r>
                        <a:rPr lang="en-US" sz="1200">
                          <a:effectLst/>
                        </a:rPr>
                        <a:t>Chol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tc>
                  <a:txBody>
                    <a:bodyPr/>
                    <a:lstStyle/>
                    <a:p>
                      <a:pPr algn="ctr"/>
                      <a:r>
                        <a:rPr lang="en-US" sz="1100">
                          <a:effectLst/>
                        </a:rPr>
                        <a:t>serum cholesterol in mg/d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extLst>
                  <a:ext uri="{0D108BD9-81ED-4DB2-BD59-A6C34878D82A}">
                    <a16:rowId xmlns:a16="http://schemas.microsoft.com/office/drawing/2014/main" val="110879955"/>
                  </a:ext>
                </a:extLst>
              </a:tr>
              <a:tr h="300363">
                <a:tc>
                  <a:txBody>
                    <a:bodyPr/>
                    <a:lstStyle/>
                    <a:p>
                      <a:pPr algn="ctr"/>
                      <a:r>
                        <a:rPr lang="en-US" sz="1200">
                          <a:effectLst/>
                        </a:rPr>
                        <a:t>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tc>
                  <a:txBody>
                    <a:bodyPr/>
                    <a:lstStyle/>
                    <a:p>
                      <a:pPr algn="ctr"/>
                      <a:r>
                        <a:rPr lang="en-US" sz="1200">
                          <a:effectLst/>
                        </a:rPr>
                        <a:t>Fbs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tc>
                  <a:txBody>
                    <a:bodyPr/>
                    <a:lstStyle/>
                    <a:p>
                      <a:pPr algn="ctr"/>
                      <a:r>
                        <a:rPr lang="en-US" sz="1100">
                          <a:effectLst/>
                        </a:rPr>
                        <a:t>(Fasting blood sugar &gt;120 mg/dl) (1 = true; 0 = false)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extLst>
                  <a:ext uri="{0D108BD9-81ED-4DB2-BD59-A6C34878D82A}">
                    <a16:rowId xmlns:a16="http://schemas.microsoft.com/office/drawing/2014/main" val="1130546780"/>
                  </a:ext>
                </a:extLst>
              </a:tr>
              <a:tr h="234043">
                <a:tc>
                  <a:txBody>
                    <a:bodyPr/>
                    <a:lstStyle/>
                    <a:p>
                      <a:pPr algn="ctr"/>
                      <a:r>
                        <a:rPr lang="en-US" sz="1200">
                          <a:effectLst/>
                        </a:rPr>
                        <a:t>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tc>
                  <a:txBody>
                    <a:bodyPr/>
                    <a:lstStyle/>
                    <a:p>
                      <a:pPr algn="ctr"/>
                      <a:r>
                        <a:rPr lang="en-US" sz="1200">
                          <a:effectLst/>
                        </a:rPr>
                        <a:t>Restecg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tc>
                  <a:txBody>
                    <a:bodyPr/>
                    <a:lstStyle/>
                    <a:p>
                      <a:pPr algn="ctr"/>
                      <a:r>
                        <a:rPr lang="en-US" sz="1100">
                          <a:effectLst/>
                        </a:rPr>
                        <a:t>Resting electrocardiographic results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extLst>
                  <a:ext uri="{0D108BD9-81ED-4DB2-BD59-A6C34878D82A}">
                    <a16:rowId xmlns:a16="http://schemas.microsoft.com/office/drawing/2014/main" val="383427677"/>
                  </a:ext>
                </a:extLst>
              </a:tr>
              <a:tr h="299816">
                <a:tc>
                  <a:txBody>
                    <a:bodyPr/>
                    <a:lstStyle/>
                    <a:p>
                      <a:pPr algn="ctr"/>
                      <a:r>
                        <a:rPr lang="en-US" sz="1200">
                          <a:effectLst/>
                        </a:rPr>
                        <a:t>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tc>
                  <a:txBody>
                    <a:bodyPr/>
                    <a:lstStyle/>
                    <a:p>
                      <a:pPr algn="ctr"/>
                      <a:r>
                        <a:rPr lang="en-US" sz="1200">
                          <a:effectLst/>
                        </a:rPr>
                        <a:t>Thalach</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tc>
                  <a:txBody>
                    <a:bodyPr/>
                    <a:lstStyle/>
                    <a:p>
                      <a:pPr algn="ctr"/>
                      <a:r>
                        <a:rPr lang="en-US" sz="1100">
                          <a:effectLst/>
                        </a:rPr>
                        <a:t>Maximum heart rate achieved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extLst>
                  <a:ext uri="{0D108BD9-81ED-4DB2-BD59-A6C34878D82A}">
                    <a16:rowId xmlns:a16="http://schemas.microsoft.com/office/drawing/2014/main" val="1547014920"/>
                  </a:ext>
                </a:extLst>
              </a:tr>
              <a:tr h="234043">
                <a:tc>
                  <a:txBody>
                    <a:bodyPr/>
                    <a:lstStyle/>
                    <a:p>
                      <a:pPr algn="ctr"/>
                      <a:r>
                        <a:rPr lang="en-US" sz="1200">
                          <a:effectLst/>
                        </a:rPr>
                        <a:t>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tc>
                  <a:txBody>
                    <a:bodyPr/>
                    <a:lstStyle/>
                    <a:p>
                      <a:pPr algn="ctr"/>
                      <a:r>
                        <a:rPr lang="en-US" sz="1200">
                          <a:effectLst/>
                        </a:rPr>
                        <a:t>Exang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tc>
                  <a:txBody>
                    <a:bodyPr/>
                    <a:lstStyle/>
                    <a:p>
                      <a:pPr algn="ctr"/>
                      <a:r>
                        <a:rPr lang="en-US" sz="1100">
                          <a:effectLst/>
                        </a:rPr>
                        <a:t>Exercise induced angina (1=yes;0=no)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extLst>
                  <a:ext uri="{0D108BD9-81ED-4DB2-BD59-A6C34878D82A}">
                    <a16:rowId xmlns:a16="http://schemas.microsoft.com/office/drawing/2014/main" val="4085485807"/>
                  </a:ext>
                </a:extLst>
              </a:tr>
              <a:tr h="221435">
                <a:tc>
                  <a:txBody>
                    <a:bodyPr/>
                    <a:lstStyle/>
                    <a:p>
                      <a:pPr algn="ctr"/>
                      <a:r>
                        <a:rPr lang="en-US" sz="1200">
                          <a:effectLst/>
                        </a:rPr>
                        <a:t>10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tc>
                  <a:txBody>
                    <a:bodyPr/>
                    <a:lstStyle/>
                    <a:p>
                      <a:pPr algn="ctr"/>
                      <a:r>
                        <a:rPr lang="en-US" sz="1200">
                          <a:effectLst/>
                        </a:rPr>
                        <a:t>Old Peak</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tc>
                  <a:txBody>
                    <a:bodyPr/>
                    <a:lstStyle/>
                    <a:p>
                      <a:pPr algn="ctr"/>
                      <a:r>
                        <a:rPr lang="en-US" sz="1100">
                          <a:effectLst/>
                        </a:rPr>
                        <a:t>ST depression induced by exercise relative to rest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extLst>
                  <a:ext uri="{0D108BD9-81ED-4DB2-BD59-A6C34878D82A}">
                    <a16:rowId xmlns:a16="http://schemas.microsoft.com/office/drawing/2014/main" val="3732443092"/>
                  </a:ext>
                </a:extLst>
              </a:tr>
              <a:tr h="232398">
                <a:tc>
                  <a:txBody>
                    <a:bodyPr/>
                    <a:lstStyle/>
                    <a:p>
                      <a:pPr algn="ctr"/>
                      <a:r>
                        <a:rPr lang="en-US" sz="1200">
                          <a:effectLst/>
                        </a:rPr>
                        <a:t>11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tc>
                  <a:txBody>
                    <a:bodyPr/>
                    <a:lstStyle/>
                    <a:p>
                      <a:pPr algn="ctr"/>
                      <a:r>
                        <a:rPr lang="en-US" sz="1200">
                          <a:effectLst/>
                        </a:rPr>
                        <a:t>Slope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tc>
                  <a:txBody>
                    <a:bodyPr/>
                    <a:lstStyle/>
                    <a:p>
                      <a:pPr algn="ctr"/>
                      <a:r>
                        <a:rPr lang="en-US" sz="1100">
                          <a:effectLst/>
                        </a:rPr>
                        <a:t>The slope of the peak exercise ST segment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extLst>
                  <a:ext uri="{0D108BD9-81ED-4DB2-BD59-A6C34878D82A}">
                    <a16:rowId xmlns:a16="http://schemas.microsoft.com/office/drawing/2014/main" val="877043661"/>
                  </a:ext>
                </a:extLst>
              </a:tr>
              <a:tr h="306393">
                <a:tc>
                  <a:txBody>
                    <a:bodyPr/>
                    <a:lstStyle/>
                    <a:p>
                      <a:pPr algn="ctr"/>
                      <a:r>
                        <a:rPr lang="en-US" sz="1200">
                          <a:effectLst/>
                        </a:rPr>
                        <a:t>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tc>
                  <a:txBody>
                    <a:bodyPr/>
                    <a:lstStyle/>
                    <a:p>
                      <a:pPr algn="ctr"/>
                      <a:r>
                        <a:rPr lang="en-US" sz="1200">
                          <a:effectLst/>
                        </a:rPr>
                        <a:t>Ca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tc>
                  <a:txBody>
                    <a:bodyPr/>
                    <a:lstStyle/>
                    <a:p>
                      <a:pPr algn="ctr"/>
                      <a:r>
                        <a:rPr lang="en-US" sz="1100">
                          <a:effectLst/>
                        </a:rPr>
                        <a:t>Number of major vessels (0-3) colored by fluoroscopy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extLst>
                  <a:ext uri="{0D108BD9-81ED-4DB2-BD59-A6C34878D82A}">
                    <a16:rowId xmlns:a16="http://schemas.microsoft.com/office/drawing/2014/main" val="3558952162"/>
                  </a:ext>
                </a:extLst>
              </a:tr>
              <a:tr h="225272">
                <a:tc>
                  <a:txBody>
                    <a:bodyPr/>
                    <a:lstStyle/>
                    <a:p>
                      <a:pPr algn="ctr"/>
                      <a:r>
                        <a:rPr lang="en-US" sz="1200">
                          <a:effectLst/>
                        </a:rPr>
                        <a:t>13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tc>
                  <a:txBody>
                    <a:bodyPr/>
                    <a:lstStyle/>
                    <a:p>
                      <a:pPr algn="ctr"/>
                      <a:r>
                        <a:rPr lang="en-US" sz="1200">
                          <a:effectLst/>
                        </a:rPr>
                        <a:t>Thal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tc>
                  <a:txBody>
                    <a:bodyPr/>
                    <a:lstStyle/>
                    <a:p>
                      <a:pPr algn="ctr"/>
                      <a:r>
                        <a:rPr lang="en-US" sz="1100">
                          <a:effectLst/>
                        </a:rPr>
                        <a:t>1 = normal; 2 = Fixed defect; 3 = reversible fluoroscopy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extLst>
                  <a:ext uri="{0D108BD9-81ED-4DB2-BD59-A6C34878D82A}">
                    <a16:rowId xmlns:a16="http://schemas.microsoft.com/office/drawing/2014/main" val="438222606"/>
                  </a:ext>
                </a:extLst>
              </a:tr>
              <a:tr h="221984">
                <a:tc>
                  <a:txBody>
                    <a:bodyPr/>
                    <a:lstStyle/>
                    <a:p>
                      <a:pPr algn="ctr"/>
                      <a:r>
                        <a:rPr lang="en-US" sz="1200">
                          <a:effectLst/>
                        </a:rPr>
                        <a:t>14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tc>
                  <a:txBody>
                    <a:bodyPr/>
                    <a:lstStyle/>
                    <a:p>
                      <a:pPr algn="ctr"/>
                      <a:r>
                        <a:rPr lang="en-US" sz="1200">
                          <a:effectLst/>
                        </a:rPr>
                        <a:t>Target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tc>
                  <a:txBody>
                    <a:bodyPr/>
                    <a:lstStyle/>
                    <a:p>
                      <a:pPr algn="ctr"/>
                      <a:r>
                        <a:rPr lang="en-US" sz="1100" dirty="0">
                          <a:effectLst/>
                        </a:rPr>
                        <a:t>1 or 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804" marR="67804" marT="0" marB="0"/>
                </a:tc>
                <a:extLst>
                  <a:ext uri="{0D108BD9-81ED-4DB2-BD59-A6C34878D82A}">
                    <a16:rowId xmlns:a16="http://schemas.microsoft.com/office/drawing/2014/main" val="4152910403"/>
                  </a:ext>
                </a:extLst>
              </a:tr>
            </a:tbl>
          </a:graphicData>
        </a:graphic>
      </p:graphicFrame>
    </p:spTree>
    <p:extLst>
      <p:ext uri="{BB962C8B-B14F-4D97-AF65-F5344CB8AC3E}">
        <p14:creationId xmlns:p14="http://schemas.microsoft.com/office/powerpoint/2010/main" val="88956233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8C504-9413-EA97-1B3A-450ADE01FD19}"/>
              </a:ext>
            </a:extLst>
          </p:cNvPr>
          <p:cNvSpPr>
            <a:spLocks noGrp="1"/>
          </p:cNvSpPr>
          <p:nvPr>
            <p:ph type="title"/>
          </p:nvPr>
        </p:nvSpPr>
        <p:spPr/>
        <p:txBody>
          <a:bodyPr/>
          <a:lstStyle/>
          <a:p>
            <a:r>
              <a:rPr lang="en-US" b="1" dirty="0"/>
              <a:t>Methodology</a:t>
            </a:r>
            <a:endParaRPr lang="en-IN" b="1" dirty="0"/>
          </a:p>
        </p:txBody>
      </p:sp>
      <p:sp>
        <p:nvSpPr>
          <p:cNvPr id="3" name="Content Placeholder 2">
            <a:extLst>
              <a:ext uri="{FF2B5EF4-FFF2-40B4-BE49-F238E27FC236}">
                <a16:creationId xmlns:a16="http://schemas.microsoft.com/office/drawing/2014/main" id="{BE6A7023-00B2-5605-8611-6730E9A38079}"/>
              </a:ext>
            </a:extLst>
          </p:cNvPr>
          <p:cNvSpPr>
            <a:spLocks noGrp="1"/>
          </p:cNvSpPr>
          <p:nvPr>
            <p:ph idx="1"/>
          </p:nvPr>
        </p:nvSpPr>
        <p:spPr/>
        <p:txBody>
          <a:bodyPr>
            <a:normAutofit/>
          </a:bodyPr>
          <a:lstStyle/>
          <a:p>
            <a:pPr marL="228600" algn="just"/>
            <a:r>
              <a:rPr lang="en-US" sz="1800" dirty="0">
                <a:effectLst/>
                <a:latin typeface="Times New Roman" panose="02020603050405020304" pitchFamily="18" charset="0"/>
                <a:ea typeface="Times New Roman" panose="02020603050405020304" pitchFamily="18" charset="0"/>
              </a:rPr>
              <a:t>Data Collection and Preprocessing</a:t>
            </a:r>
            <a:endParaRPr lang="en-IN" sz="1800" dirty="0">
              <a:effectLst/>
              <a:latin typeface="Times New Roman" panose="02020603050405020304" pitchFamily="18" charset="0"/>
              <a:ea typeface="Times New Roman" panose="02020603050405020304" pitchFamily="18" charset="0"/>
            </a:endParaRPr>
          </a:p>
          <a:p>
            <a:pPr marL="228600" algn="just"/>
            <a:r>
              <a:rPr lang="en-US" sz="1800" dirty="0">
                <a:effectLst/>
                <a:latin typeface="Times New Roman" panose="02020603050405020304" pitchFamily="18" charset="0"/>
                <a:ea typeface="Times New Roman" panose="02020603050405020304" pitchFamily="18" charset="0"/>
              </a:rPr>
              <a:t>Exploratory Data Analysis (EDA)</a:t>
            </a:r>
            <a:endParaRPr lang="en-IN" sz="1800" dirty="0">
              <a:effectLst/>
              <a:latin typeface="Times New Roman" panose="02020603050405020304" pitchFamily="18" charset="0"/>
              <a:ea typeface="Times New Roman" panose="02020603050405020304" pitchFamily="18" charset="0"/>
            </a:endParaRPr>
          </a:p>
          <a:p>
            <a:pPr marL="228600" algn="just"/>
            <a:r>
              <a:rPr lang="en-US" sz="1800" dirty="0">
                <a:effectLst/>
                <a:latin typeface="Times New Roman" panose="02020603050405020304" pitchFamily="18" charset="0"/>
                <a:ea typeface="Times New Roman" panose="02020603050405020304" pitchFamily="18" charset="0"/>
              </a:rPr>
              <a:t>Feature Engineering</a:t>
            </a:r>
            <a:endParaRPr lang="en-IN" sz="1800" dirty="0">
              <a:effectLst/>
              <a:latin typeface="Times New Roman" panose="02020603050405020304" pitchFamily="18" charset="0"/>
              <a:ea typeface="Times New Roman" panose="02020603050405020304" pitchFamily="18" charset="0"/>
            </a:endParaRPr>
          </a:p>
          <a:p>
            <a:pPr marL="228600" algn="just"/>
            <a:r>
              <a:rPr lang="en-US" sz="1800" dirty="0">
                <a:effectLst/>
                <a:latin typeface="Times New Roman" panose="02020603050405020304" pitchFamily="18" charset="0"/>
                <a:ea typeface="Times New Roman" panose="02020603050405020304" pitchFamily="18" charset="0"/>
              </a:rPr>
              <a:t>Algorithm Selection and Implementation</a:t>
            </a:r>
            <a:endParaRPr lang="en-IN" sz="1800" dirty="0">
              <a:effectLst/>
              <a:latin typeface="Times New Roman" panose="02020603050405020304" pitchFamily="18" charset="0"/>
              <a:ea typeface="Times New Roman" panose="02020603050405020304" pitchFamily="18" charset="0"/>
            </a:endParaRPr>
          </a:p>
          <a:p>
            <a:pPr marL="228600" algn="just"/>
            <a:r>
              <a:rPr lang="en-US" sz="1800" dirty="0">
                <a:effectLst/>
                <a:latin typeface="Times New Roman" panose="02020603050405020304" pitchFamily="18" charset="0"/>
                <a:ea typeface="Times New Roman" panose="02020603050405020304" pitchFamily="18" charset="0"/>
              </a:rPr>
              <a:t> Model Training and Evaluation</a:t>
            </a:r>
            <a:endParaRPr lang="en-IN" sz="1800" dirty="0">
              <a:effectLst/>
              <a:latin typeface="Times New Roman" panose="02020603050405020304" pitchFamily="18" charset="0"/>
              <a:ea typeface="Times New Roman" panose="02020603050405020304" pitchFamily="18" charset="0"/>
            </a:endParaRPr>
          </a:p>
          <a:p>
            <a:pPr marL="228600" algn="just"/>
            <a:r>
              <a:rPr lang="en-US" sz="1800" dirty="0">
                <a:effectLst/>
                <a:latin typeface="Times New Roman" panose="02020603050405020304" pitchFamily="18" charset="0"/>
                <a:ea typeface="Times New Roman" panose="02020603050405020304" pitchFamily="18" charset="0"/>
              </a:rPr>
              <a:t> Algorithm Comparison and Selection</a:t>
            </a:r>
            <a:endParaRPr lang="en-IN" sz="1800" dirty="0">
              <a:effectLst/>
              <a:latin typeface="Times New Roman" panose="02020603050405020304" pitchFamily="18" charset="0"/>
              <a:ea typeface="Times New Roman" panose="02020603050405020304" pitchFamily="18" charset="0"/>
            </a:endParaRPr>
          </a:p>
          <a:p>
            <a:pPr marL="228600" algn="just"/>
            <a:r>
              <a:rPr lang="en-US" sz="1800" dirty="0">
                <a:effectLst/>
                <a:latin typeface="Times New Roman" panose="02020603050405020304" pitchFamily="18" charset="0"/>
                <a:ea typeface="Times New Roman" panose="02020603050405020304" pitchFamily="18" charset="0"/>
              </a:rPr>
              <a:t> Model Interpretation and Explainability</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Google Shape;71;p14">
            <a:extLst>
              <a:ext uri="{FF2B5EF4-FFF2-40B4-BE49-F238E27FC236}">
                <a16:creationId xmlns:a16="http://schemas.microsoft.com/office/drawing/2014/main" id="{402D2CC3-11C1-2962-2F96-200D85312E79}"/>
              </a:ext>
            </a:extLst>
          </p:cNvPr>
          <p:cNvPicPr preferRelativeResize="0"/>
          <p:nvPr/>
        </p:nvPicPr>
        <p:blipFill rotWithShape="1">
          <a:blip r:embed="rId2">
            <a:alphaModFix/>
          </a:blip>
          <a:srcRect/>
          <a:stretch/>
        </p:blipFill>
        <p:spPr>
          <a:xfrm>
            <a:off x="5518348" y="2132856"/>
            <a:ext cx="4680520" cy="3406454"/>
          </a:xfrm>
          <a:prstGeom prst="rect">
            <a:avLst/>
          </a:prstGeom>
          <a:noFill/>
          <a:ln>
            <a:noFill/>
          </a:ln>
        </p:spPr>
      </p:pic>
    </p:spTree>
    <p:extLst>
      <p:ext uri="{BB962C8B-B14F-4D97-AF65-F5344CB8AC3E}">
        <p14:creationId xmlns:p14="http://schemas.microsoft.com/office/powerpoint/2010/main" val="329126215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8C504-9413-EA97-1B3A-450ADE01FD19}"/>
              </a:ext>
            </a:extLst>
          </p:cNvPr>
          <p:cNvSpPr>
            <a:spLocks noGrp="1"/>
          </p:cNvSpPr>
          <p:nvPr>
            <p:ph type="title"/>
          </p:nvPr>
        </p:nvSpPr>
        <p:spPr>
          <a:xfrm>
            <a:off x="1293813" y="381000"/>
            <a:ext cx="9601200" cy="662510"/>
          </a:xfrm>
        </p:spPr>
        <p:txBody>
          <a:bodyPr/>
          <a:lstStyle/>
          <a:p>
            <a:r>
              <a:rPr lang="en-US" b="1" dirty="0"/>
              <a:t>Work Flow Diagram </a:t>
            </a:r>
            <a:endParaRPr lang="en-IN" b="1" dirty="0"/>
          </a:p>
        </p:txBody>
      </p:sp>
      <p:pic>
        <p:nvPicPr>
          <p:cNvPr id="5" name="Content Placeholder 4">
            <a:extLst>
              <a:ext uri="{FF2B5EF4-FFF2-40B4-BE49-F238E27FC236}">
                <a16:creationId xmlns:a16="http://schemas.microsoft.com/office/drawing/2014/main" id="{D91C7DE6-CB41-1D6A-DE78-9A8C98CC86F8}"/>
              </a:ext>
            </a:extLst>
          </p:cNvPr>
          <p:cNvPicPr>
            <a:picLocks noGrp="1" noChangeAspect="1"/>
          </p:cNvPicPr>
          <p:nvPr>
            <p:ph idx="1"/>
          </p:nvPr>
        </p:nvPicPr>
        <p:blipFill>
          <a:blip r:embed="rId2"/>
          <a:stretch>
            <a:fillRect/>
          </a:stretch>
        </p:blipFill>
        <p:spPr>
          <a:xfrm>
            <a:off x="2133972" y="1044614"/>
            <a:ext cx="7776864" cy="5552738"/>
          </a:xfrm>
          <a:prstGeom prst="rect">
            <a:avLst/>
          </a:prstGeom>
        </p:spPr>
      </p:pic>
    </p:spTree>
    <p:extLst>
      <p:ext uri="{BB962C8B-B14F-4D97-AF65-F5344CB8AC3E}">
        <p14:creationId xmlns:p14="http://schemas.microsoft.com/office/powerpoint/2010/main" val="2012656648"/>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8C504-9413-EA97-1B3A-450ADE01FD19}"/>
              </a:ext>
            </a:extLst>
          </p:cNvPr>
          <p:cNvSpPr>
            <a:spLocks noGrp="1"/>
          </p:cNvSpPr>
          <p:nvPr>
            <p:ph type="title"/>
          </p:nvPr>
        </p:nvSpPr>
        <p:spPr>
          <a:xfrm>
            <a:off x="1293813" y="381000"/>
            <a:ext cx="9601200" cy="743744"/>
          </a:xfrm>
        </p:spPr>
        <p:txBody>
          <a:bodyPr/>
          <a:lstStyle/>
          <a:p>
            <a:r>
              <a:rPr lang="en-US" b="1" dirty="0"/>
              <a:t>Flow Chart </a:t>
            </a:r>
            <a:endParaRPr lang="en-IN" b="1" dirty="0"/>
          </a:p>
        </p:txBody>
      </p:sp>
      <p:pic>
        <p:nvPicPr>
          <p:cNvPr id="5" name="Content Placeholder 4">
            <a:extLst>
              <a:ext uri="{FF2B5EF4-FFF2-40B4-BE49-F238E27FC236}">
                <a16:creationId xmlns:a16="http://schemas.microsoft.com/office/drawing/2014/main" id="{5BA72C18-5EF7-5E76-F27D-C14B6F84C836}"/>
              </a:ext>
            </a:extLst>
          </p:cNvPr>
          <p:cNvPicPr>
            <a:picLocks noGrp="1" noChangeAspect="1"/>
          </p:cNvPicPr>
          <p:nvPr>
            <p:ph idx="1"/>
          </p:nvPr>
        </p:nvPicPr>
        <p:blipFill>
          <a:blip r:embed="rId2"/>
          <a:stretch>
            <a:fillRect/>
          </a:stretch>
        </p:blipFill>
        <p:spPr>
          <a:xfrm>
            <a:off x="1293813" y="1124744"/>
            <a:ext cx="9409111" cy="5352256"/>
          </a:xfrm>
          <a:prstGeom prst="rect">
            <a:avLst/>
          </a:prstGeom>
        </p:spPr>
      </p:pic>
    </p:spTree>
    <p:extLst>
      <p:ext uri="{BB962C8B-B14F-4D97-AF65-F5344CB8AC3E}">
        <p14:creationId xmlns:p14="http://schemas.microsoft.com/office/powerpoint/2010/main" val="3293048162"/>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16667-D0A7-5B74-8C91-3B2048E5A8B6}"/>
              </a:ext>
            </a:extLst>
          </p:cNvPr>
          <p:cNvSpPr>
            <a:spLocks noGrp="1"/>
          </p:cNvSpPr>
          <p:nvPr>
            <p:ph type="title"/>
          </p:nvPr>
        </p:nvSpPr>
        <p:spPr/>
        <p:txBody>
          <a:bodyPr/>
          <a:lstStyle/>
          <a:p>
            <a:r>
              <a:rPr lang="en-US" b="1" dirty="0"/>
              <a:t>Libraries Used</a:t>
            </a:r>
            <a:endParaRPr lang="en-IN" b="1" dirty="0"/>
          </a:p>
        </p:txBody>
      </p:sp>
      <p:pic>
        <p:nvPicPr>
          <p:cNvPr id="4" name="Google Shape;103;p18" descr="Image result for scikit-learn logo">
            <a:extLst>
              <a:ext uri="{FF2B5EF4-FFF2-40B4-BE49-F238E27FC236}">
                <a16:creationId xmlns:a16="http://schemas.microsoft.com/office/drawing/2014/main" id="{1B5CE56F-E2AD-C549-2CFF-F3CBCB7048FF}"/>
              </a:ext>
            </a:extLst>
          </p:cNvPr>
          <p:cNvPicPr preferRelativeResize="0">
            <a:picLocks noGrp="1"/>
          </p:cNvPicPr>
          <p:nvPr>
            <p:ph idx="1"/>
          </p:nvPr>
        </p:nvPicPr>
        <p:blipFill rotWithShape="1">
          <a:blip r:embed="rId2">
            <a:alphaModFix/>
          </a:blip>
          <a:srcRect/>
          <a:stretch/>
        </p:blipFill>
        <p:spPr>
          <a:xfrm>
            <a:off x="621805" y="1700808"/>
            <a:ext cx="5976664" cy="2808312"/>
          </a:xfrm>
          <a:prstGeom prst="rect">
            <a:avLst/>
          </a:prstGeom>
          <a:noFill/>
          <a:ln>
            <a:noFill/>
          </a:ln>
        </p:spPr>
      </p:pic>
      <p:pic>
        <p:nvPicPr>
          <p:cNvPr id="5" name="Google Shape;102;p18" descr="Image result for seaborn python logo">
            <a:extLst>
              <a:ext uri="{FF2B5EF4-FFF2-40B4-BE49-F238E27FC236}">
                <a16:creationId xmlns:a16="http://schemas.microsoft.com/office/drawing/2014/main" id="{07507B53-D444-D368-03A2-DEDB38D9F823}"/>
              </a:ext>
            </a:extLst>
          </p:cNvPr>
          <p:cNvPicPr preferRelativeResize="0"/>
          <p:nvPr/>
        </p:nvPicPr>
        <p:blipFill rotWithShape="1">
          <a:blip r:embed="rId3">
            <a:alphaModFix/>
          </a:blip>
          <a:srcRect/>
          <a:stretch/>
        </p:blipFill>
        <p:spPr>
          <a:xfrm>
            <a:off x="1557908" y="4774472"/>
            <a:ext cx="4189580" cy="1785400"/>
          </a:xfrm>
          <a:prstGeom prst="rect">
            <a:avLst/>
          </a:prstGeom>
          <a:noFill/>
          <a:ln>
            <a:noFill/>
          </a:ln>
        </p:spPr>
      </p:pic>
      <p:pic>
        <p:nvPicPr>
          <p:cNvPr id="6" name="Google Shape;99;p18" descr="Image result for numpy">
            <a:extLst>
              <a:ext uri="{FF2B5EF4-FFF2-40B4-BE49-F238E27FC236}">
                <a16:creationId xmlns:a16="http://schemas.microsoft.com/office/drawing/2014/main" id="{A0CB65AE-CCAD-F21D-BFD8-B3B8B2D89E46}"/>
              </a:ext>
            </a:extLst>
          </p:cNvPr>
          <p:cNvPicPr preferRelativeResize="0"/>
          <p:nvPr/>
        </p:nvPicPr>
        <p:blipFill rotWithShape="1">
          <a:blip r:embed="rId4">
            <a:alphaModFix/>
          </a:blip>
          <a:srcRect/>
          <a:stretch/>
        </p:blipFill>
        <p:spPr>
          <a:xfrm>
            <a:off x="7030516" y="3264014"/>
            <a:ext cx="4176173" cy="1655200"/>
          </a:xfrm>
          <a:prstGeom prst="rect">
            <a:avLst/>
          </a:prstGeom>
          <a:noFill/>
          <a:ln>
            <a:noFill/>
          </a:ln>
        </p:spPr>
      </p:pic>
      <p:pic>
        <p:nvPicPr>
          <p:cNvPr id="7" name="Google Shape;100;p18" descr="Image result for pandas python">
            <a:extLst>
              <a:ext uri="{FF2B5EF4-FFF2-40B4-BE49-F238E27FC236}">
                <a16:creationId xmlns:a16="http://schemas.microsoft.com/office/drawing/2014/main" id="{902BF0E2-0E34-3873-72B9-5892118E9C69}"/>
              </a:ext>
            </a:extLst>
          </p:cNvPr>
          <p:cNvPicPr preferRelativeResize="0"/>
          <p:nvPr/>
        </p:nvPicPr>
        <p:blipFill rotWithShape="1">
          <a:blip r:embed="rId5">
            <a:alphaModFix/>
          </a:blip>
          <a:srcRect/>
          <a:stretch/>
        </p:blipFill>
        <p:spPr>
          <a:xfrm>
            <a:off x="6694120" y="1700808"/>
            <a:ext cx="4584577" cy="1386398"/>
          </a:xfrm>
          <a:prstGeom prst="rect">
            <a:avLst/>
          </a:prstGeom>
          <a:noFill/>
          <a:ln>
            <a:noFill/>
          </a:ln>
        </p:spPr>
      </p:pic>
      <p:pic>
        <p:nvPicPr>
          <p:cNvPr id="8" name="Google Shape;101;p18" descr="Related image">
            <a:extLst>
              <a:ext uri="{FF2B5EF4-FFF2-40B4-BE49-F238E27FC236}">
                <a16:creationId xmlns:a16="http://schemas.microsoft.com/office/drawing/2014/main" id="{FC210D24-3596-5B43-9510-A40AB09DF6BA}"/>
              </a:ext>
            </a:extLst>
          </p:cNvPr>
          <p:cNvPicPr preferRelativeResize="0"/>
          <p:nvPr/>
        </p:nvPicPr>
        <p:blipFill rotWithShape="1">
          <a:blip r:embed="rId6">
            <a:alphaModFix/>
          </a:blip>
          <a:srcRect/>
          <a:stretch/>
        </p:blipFill>
        <p:spPr>
          <a:xfrm>
            <a:off x="6310436" y="5157192"/>
            <a:ext cx="5463880" cy="1319808"/>
          </a:xfrm>
          <a:prstGeom prst="rect">
            <a:avLst/>
          </a:prstGeom>
          <a:noFill/>
          <a:ln>
            <a:noFill/>
          </a:ln>
        </p:spPr>
      </p:pic>
    </p:spTree>
    <p:extLst>
      <p:ext uri="{BB962C8B-B14F-4D97-AF65-F5344CB8AC3E}">
        <p14:creationId xmlns:p14="http://schemas.microsoft.com/office/powerpoint/2010/main" val="368497337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04006-24CC-5F0D-5AF5-BC1EC88652B3}"/>
              </a:ext>
            </a:extLst>
          </p:cNvPr>
          <p:cNvSpPr>
            <a:spLocks noGrp="1"/>
          </p:cNvSpPr>
          <p:nvPr>
            <p:ph type="title"/>
          </p:nvPr>
        </p:nvSpPr>
        <p:spPr>
          <a:xfrm>
            <a:off x="909836" y="381000"/>
            <a:ext cx="9985177" cy="599728"/>
          </a:xfrm>
        </p:spPr>
        <p:txBody>
          <a:bodyPr>
            <a:normAutofit/>
          </a:bodyPr>
          <a:lstStyle/>
          <a:p>
            <a:r>
              <a:rPr lang="en-IN" b="1" dirty="0"/>
              <a:t>Exploratory Data Analysis</a:t>
            </a:r>
          </a:p>
        </p:txBody>
      </p:sp>
      <p:sp>
        <p:nvSpPr>
          <p:cNvPr id="3" name="Content Placeholder 2">
            <a:extLst>
              <a:ext uri="{FF2B5EF4-FFF2-40B4-BE49-F238E27FC236}">
                <a16:creationId xmlns:a16="http://schemas.microsoft.com/office/drawing/2014/main" id="{848142CE-DCFB-2D67-C404-C5A2777D5376}"/>
              </a:ext>
            </a:extLst>
          </p:cNvPr>
          <p:cNvSpPr>
            <a:spLocks noGrp="1"/>
          </p:cNvSpPr>
          <p:nvPr>
            <p:ph idx="1"/>
          </p:nvPr>
        </p:nvSpPr>
        <p:spPr>
          <a:xfrm>
            <a:off x="909836" y="1052736"/>
            <a:ext cx="9985177" cy="5424264"/>
          </a:xfrm>
        </p:spPr>
        <p:txBody>
          <a:bodyPr/>
          <a:lstStyle/>
          <a:p>
            <a:pPr marL="0" indent="0">
              <a:buNone/>
            </a:pPr>
            <a:r>
              <a:rPr lang="en-IN" dirty="0"/>
              <a:t>Bar Graphs Plotted for all the attributes:</a:t>
            </a:r>
          </a:p>
          <a:p>
            <a:pPr marL="342900" indent="-342900"/>
            <a:r>
              <a:rPr lang="en-IN" dirty="0"/>
              <a:t>Sex Feature :</a:t>
            </a:r>
          </a:p>
          <a:p>
            <a:pPr marL="342900" indent="-342900"/>
            <a:endParaRPr lang="en-IN" dirty="0"/>
          </a:p>
          <a:p>
            <a:pPr marL="342900" indent="-342900"/>
            <a:endParaRPr lang="en-IN" dirty="0"/>
          </a:p>
          <a:p>
            <a:pPr marL="342900" indent="-342900"/>
            <a:endParaRPr lang="en-IN" dirty="0"/>
          </a:p>
          <a:p>
            <a:pPr marL="0" indent="0">
              <a:buNone/>
            </a:pPr>
            <a:endParaRPr lang="en-IN" dirty="0"/>
          </a:p>
          <a:p>
            <a:pPr marL="342900" indent="-342900"/>
            <a:endParaRPr lang="en-IN"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IN"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1" u="none" strike="noStrike" cap="none" normalizeH="0" baseline="0" dirty="0">
                <a:ln>
                  <a:noFill/>
                </a:ln>
                <a:solidFill>
                  <a:schemeClr val="tx1"/>
                </a:solidFill>
                <a:effectLst/>
                <a:latin typeface="Arial" panose="020B0604020202020204" pitchFamily="34" charset="0"/>
              </a:rPr>
              <a:t>The bar for females (sex = 0) is higher than the bar for males (sex = 1).</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1" u="none" strike="noStrike" cap="none" normalizeH="0" baseline="0" dirty="0">
                <a:ln>
                  <a:noFill/>
                </a:ln>
                <a:solidFill>
                  <a:schemeClr val="tx1"/>
                </a:solidFill>
                <a:effectLst/>
                <a:latin typeface="Arial" panose="020B0604020202020204" pitchFamily="34" charset="0"/>
              </a:rPr>
              <a:t>This indicates that a higher proportion of females in this dataset have heart disease compared to males</a:t>
            </a:r>
            <a:endParaRPr lang="en-IN" sz="1800" i="1" dirty="0"/>
          </a:p>
          <a:p>
            <a:pPr marL="0" indent="0">
              <a:buNone/>
            </a:pPr>
            <a:endParaRPr lang="en-IN" dirty="0"/>
          </a:p>
        </p:txBody>
      </p:sp>
      <p:pic>
        <p:nvPicPr>
          <p:cNvPr id="6" name="Picture 5">
            <a:extLst>
              <a:ext uri="{FF2B5EF4-FFF2-40B4-BE49-F238E27FC236}">
                <a16:creationId xmlns:a16="http://schemas.microsoft.com/office/drawing/2014/main" id="{51C9E28D-405D-6E59-BEF0-9156828B6D45}"/>
              </a:ext>
            </a:extLst>
          </p:cNvPr>
          <p:cNvPicPr>
            <a:picLocks noChangeAspect="1"/>
          </p:cNvPicPr>
          <p:nvPr/>
        </p:nvPicPr>
        <p:blipFill rotWithShape="1">
          <a:blip r:embed="rId2"/>
          <a:srcRect l="12210" t="34243" r="10757"/>
          <a:stretch/>
        </p:blipFill>
        <p:spPr>
          <a:xfrm>
            <a:off x="3575053" y="1916832"/>
            <a:ext cx="6119759" cy="3024336"/>
          </a:xfrm>
          <a:prstGeom prst="rect">
            <a:avLst/>
          </a:prstGeom>
        </p:spPr>
      </p:pic>
    </p:spTree>
    <p:extLst>
      <p:ext uri="{BB962C8B-B14F-4D97-AF65-F5344CB8AC3E}">
        <p14:creationId xmlns:p14="http://schemas.microsoft.com/office/powerpoint/2010/main" val="2630023585"/>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020C-726D-C20F-7A93-23047D5861B3}"/>
              </a:ext>
            </a:extLst>
          </p:cNvPr>
          <p:cNvSpPr>
            <a:spLocks noGrp="1"/>
          </p:cNvSpPr>
          <p:nvPr>
            <p:ph type="title"/>
          </p:nvPr>
        </p:nvSpPr>
        <p:spPr>
          <a:xfrm>
            <a:off x="693812" y="381000"/>
            <a:ext cx="10201201" cy="671736"/>
          </a:xfrm>
        </p:spPr>
        <p:txBody>
          <a:bodyPr/>
          <a:lstStyle/>
          <a:p>
            <a:r>
              <a:rPr lang="en-IN" b="1" dirty="0"/>
              <a:t>Exploratory Data Analysis</a:t>
            </a:r>
            <a:endParaRPr lang="en-IN" dirty="0"/>
          </a:p>
        </p:txBody>
      </p:sp>
      <p:sp>
        <p:nvSpPr>
          <p:cNvPr id="3" name="Content Placeholder 2">
            <a:extLst>
              <a:ext uri="{FF2B5EF4-FFF2-40B4-BE49-F238E27FC236}">
                <a16:creationId xmlns:a16="http://schemas.microsoft.com/office/drawing/2014/main" id="{31E5B1F2-875E-77E8-A949-8AD56A0E911F}"/>
              </a:ext>
            </a:extLst>
          </p:cNvPr>
          <p:cNvSpPr>
            <a:spLocks noGrp="1"/>
          </p:cNvSpPr>
          <p:nvPr>
            <p:ph idx="1"/>
          </p:nvPr>
        </p:nvSpPr>
        <p:spPr>
          <a:xfrm>
            <a:off x="765820" y="1052736"/>
            <a:ext cx="10657184" cy="5424264"/>
          </a:xfrm>
        </p:spPr>
        <p:txBody>
          <a:bodyPr/>
          <a:lstStyle/>
          <a:p>
            <a:pPr marL="342900" indent="-342900"/>
            <a:r>
              <a:rPr lang="en-IN" sz="2000" dirty="0"/>
              <a:t>Chest Pain (CP) Feature: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sz="1800" i="1" dirty="0"/>
              <a:t>Chest pain type (0 = typical angina, 1 = atypical angina, 2 = non-anginal pain, 3 = asymptomatic)</a:t>
            </a:r>
            <a:endParaRPr lang="en-IN" sz="1800" i="1" dirty="0"/>
          </a:p>
          <a:p>
            <a:pPr marL="0" indent="0">
              <a:buNone/>
            </a:pPr>
            <a:r>
              <a:rPr kumimoji="0" lang="en-US" altLang="en-US" sz="1800" b="0" i="1" u="none" strike="noStrike" cap="none" normalizeH="0" baseline="0" dirty="0">
                <a:ln>
                  <a:noFill/>
                </a:ln>
                <a:solidFill>
                  <a:srgbClr val="0D0D0D"/>
                </a:solidFill>
                <a:effectLst/>
                <a:latin typeface="ui-sans-serif"/>
              </a:rPr>
              <a:t>Chest pain type (</a:t>
            </a:r>
            <a:r>
              <a:rPr kumimoji="0" lang="en-US" altLang="en-US" sz="1800" b="1" i="1" u="none" strike="noStrike" cap="none" normalizeH="0" baseline="0" dirty="0">
                <a:ln>
                  <a:noFill/>
                </a:ln>
                <a:solidFill>
                  <a:srgbClr val="0D0D0D"/>
                </a:solidFill>
                <a:effectLst/>
                <a:latin typeface="ui-monospace"/>
              </a:rPr>
              <a:t>cp</a:t>
            </a:r>
            <a:r>
              <a:rPr kumimoji="0" lang="en-US" altLang="en-US" sz="1800" b="0" i="1" u="none" strike="noStrike" cap="none" normalizeH="0" baseline="0" dirty="0">
                <a:ln>
                  <a:noFill/>
                </a:ln>
                <a:solidFill>
                  <a:srgbClr val="0D0D0D"/>
                </a:solidFill>
                <a:effectLst/>
                <a:latin typeface="ui-sans-serif"/>
              </a:rPr>
              <a:t>) has a significant association with the presence of heart disease, with atypical angina, non-anginal pain, and asymptomatic chest pain showing a higher presence of heart disease.</a:t>
            </a:r>
          </a:p>
          <a:p>
            <a:pPr marL="0" indent="0">
              <a:buNone/>
            </a:pPr>
            <a:endParaRPr lang="en-IN" dirty="0"/>
          </a:p>
        </p:txBody>
      </p:sp>
      <p:pic>
        <p:nvPicPr>
          <p:cNvPr id="4" name="Picture 3">
            <a:extLst>
              <a:ext uri="{FF2B5EF4-FFF2-40B4-BE49-F238E27FC236}">
                <a16:creationId xmlns:a16="http://schemas.microsoft.com/office/drawing/2014/main" id="{12E2977B-A2D2-5A4E-3651-E717C7EB9769}"/>
              </a:ext>
            </a:extLst>
          </p:cNvPr>
          <p:cNvPicPr>
            <a:picLocks noChangeAspect="1"/>
          </p:cNvPicPr>
          <p:nvPr/>
        </p:nvPicPr>
        <p:blipFill rotWithShape="1">
          <a:blip r:embed="rId2"/>
          <a:srcRect l="8920" t="35076" r="10976" b="253"/>
          <a:stretch/>
        </p:blipFill>
        <p:spPr>
          <a:xfrm>
            <a:off x="2169976" y="1484784"/>
            <a:ext cx="7020780" cy="3240360"/>
          </a:xfrm>
          <a:prstGeom prst="rect">
            <a:avLst/>
          </a:prstGeom>
        </p:spPr>
      </p:pic>
      <p:sp>
        <p:nvSpPr>
          <p:cNvPr id="8" name="Rectangle 4">
            <a:extLst>
              <a:ext uri="{FF2B5EF4-FFF2-40B4-BE49-F238E27FC236}">
                <a16:creationId xmlns:a16="http://schemas.microsoft.com/office/drawing/2014/main" id="{5E8E75BC-6F45-AB1B-7B69-8E63B806B8FC}"/>
              </a:ext>
            </a:extLst>
          </p:cNvPr>
          <p:cNvSpPr>
            <a:spLocks noChangeArrowheads="1"/>
          </p:cNvSpPr>
          <p:nvPr/>
        </p:nvSpPr>
        <p:spPr bwMode="auto">
          <a:xfrm>
            <a:off x="0" y="-477311"/>
            <a:ext cx="65" cy="9546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7321022"/>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3" y="381000"/>
            <a:ext cx="9601200" cy="1295400"/>
          </a:xfrm>
        </p:spPr>
        <p:txBody>
          <a:bodyPr/>
          <a:lstStyle/>
          <a:p>
            <a:r>
              <a:rPr lang="en-US" b="1" dirty="0">
                <a:latin typeface="+mn-lt"/>
              </a:rPr>
              <a:t>Introduction</a:t>
            </a:r>
            <a:br>
              <a:rPr lang="en-US" b="1" dirty="0"/>
            </a:br>
            <a:endParaRPr lang="en-US" b="1" dirty="0"/>
          </a:p>
        </p:txBody>
      </p:sp>
      <p:sp>
        <p:nvSpPr>
          <p:cNvPr id="14" name="Content Placeholder 13"/>
          <p:cNvSpPr>
            <a:spLocks noGrp="1"/>
          </p:cNvSpPr>
          <p:nvPr>
            <p:ph idx="1"/>
          </p:nvPr>
        </p:nvSpPr>
        <p:spPr>
          <a:xfrm>
            <a:off x="1293813" y="1772816"/>
            <a:ext cx="9769151" cy="4320480"/>
          </a:xfrm>
        </p:spPr>
        <p:txBody>
          <a:bodyPr/>
          <a:lstStyle/>
          <a:p>
            <a:pPr marL="0" lvl="0" indent="0" algn="just">
              <a:buNone/>
            </a:pPr>
            <a:endParaRPr lang="en-US" dirty="0"/>
          </a:p>
          <a:p>
            <a:pPr marL="0" lvl="0" indent="0" algn="just">
              <a:buNone/>
            </a:pPr>
            <a:r>
              <a:rPr lang="en-US" dirty="0"/>
              <a:t>Heart disease remains one of the leading causes of mortality worldwide, posing significant challenges to healthcare systems globally. Early prediction and diagnosis are crucial for effective treatment and management, potentially saving countless lives. Leveraging the power of machine learning, we aim to develop predictive models that can accurately identify individuals at high risk of heart disease based on a variety of clinical and lifestyle factors. </a:t>
            </a:r>
          </a:p>
        </p:txBody>
      </p:sp>
    </p:spTree>
    <p:extLst>
      <p:ext uri="{BB962C8B-B14F-4D97-AF65-F5344CB8AC3E}">
        <p14:creationId xmlns:p14="http://schemas.microsoft.com/office/powerpoint/2010/main" val="10818172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020C-726D-C20F-7A93-23047D5861B3}"/>
              </a:ext>
            </a:extLst>
          </p:cNvPr>
          <p:cNvSpPr>
            <a:spLocks noGrp="1"/>
          </p:cNvSpPr>
          <p:nvPr>
            <p:ph type="title"/>
          </p:nvPr>
        </p:nvSpPr>
        <p:spPr>
          <a:xfrm>
            <a:off x="693812" y="381000"/>
            <a:ext cx="10201201" cy="671736"/>
          </a:xfrm>
        </p:spPr>
        <p:txBody>
          <a:bodyPr/>
          <a:lstStyle/>
          <a:p>
            <a:r>
              <a:rPr lang="en-IN" b="1" dirty="0"/>
              <a:t>Exploratory Data Analysis</a:t>
            </a:r>
            <a:endParaRPr lang="en-IN" dirty="0"/>
          </a:p>
        </p:txBody>
      </p:sp>
      <p:sp>
        <p:nvSpPr>
          <p:cNvPr id="3" name="Content Placeholder 2">
            <a:extLst>
              <a:ext uri="{FF2B5EF4-FFF2-40B4-BE49-F238E27FC236}">
                <a16:creationId xmlns:a16="http://schemas.microsoft.com/office/drawing/2014/main" id="{31E5B1F2-875E-77E8-A949-8AD56A0E911F}"/>
              </a:ext>
            </a:extLst>
          </p:cNvPr>
          <p:cNvSpPr>
            <a:spLocks noGrp="1"/>
          </p:cNvSpPr>
          <p:nvPr>
            <p:ph idx="1"/>
          </p:nvPr>
        </p:nvSpPr>
        <p:spPr>
          <a:xfrm>
            <a:off x="693812" y="1023121"/>
            <a:ext cx="10657184" cy="5424264"/>
          </a:xfrm>
        </p:spPr>
        <p:txBody>
          <a:bodyPr>
            <a:normAutofit/>
          </a:bodyPr>
          <a:lstStyle/>
          <a:p>
            <a:pPr marL="285750" indent="-285750"/>
            <a:r>
              <a:rPr lang="en-US" sz="2000" dirty="0">
                <a:effectLst/>
                <a:ea typeface="Times New Roman" panose="02020603050405020304" pitchFamily="18" charset="0"/>
              </a:rPr>
              <a:t>Fasting Blood Sugar (</a:t>
            </a:r>
            <a:r>
              <a:rPr lang="en-US" sz="2000" dirty="0" err="1">
                <a:effectLst/>
                <a:ea typeface="Times New Roman" panose="02020603050405020304" pitchFamily="18" charset="0"/>
              </a:rPr>
              <a:t>fbs</a:t>
            </a:r>
            <a:r>
              <a:rPr lang="en-US" sz="2000" dirty="0">
                <a:effectLst/>
                <a:ea typeface="Times New Roman" panose="02020603050405020304" pitchFamily="18" charset="0"/>
              </a:rPr>
              <a:t>) Feature:</a:t>
            </a:r>
            <a:endParaRPr lang="en-IN" sz="2000" dirty="0">
              <a:effectLst/>
              <a:ea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kumimoji="0" lang="en-US" altLang="en-US" sz="1800" b="0" i="1" u="none" strike="noStrike" cap="none" normalizeH="0" baseline="0" dirty="0">
                <a:ln>
                  <a:noFill/>
                </a:ln>
                <a:solidFill>
                  <a:srgbClr val="0D0D0D"/>
                </a:solidFill>
                <a:effectLst/>
                <a:latin typeface="ui-sans-serif"/>
              </a:rPr>
              <a:t>Fasting blood sugar (</a:t>
            </a:r>
            <a:r>
              <a:rPr kumimoji="0" lang="en-US" altLang="en-US" sz="1800" b="1" i="1" u="none" strike="noStrike" cap="none" normalizeH="0" baseline="0" dirty="0" err="1">
                <a:ln>
                  <a:noFill/>
                </a:ln>
                <a:solidFill>
                  <a:srgbClr val="0D0D0D"/>
                </a:solidFill>
                <a:effectLst/>
                <a:latin typeface="ui-monospace"/>
              </a:rPr>
              <a:t>fbs</a:t>
            </a:r>
            <a:r>
              <a:rPr kumimoji="0" lang="en-US" altLang="en-US" sz="1800" b="0" i="1" u="none" strike="noStrike" cap="none" normalizeH="0" baseline="0" dirty="0">
                <a:ln>
                  <a:noFill/>
                </a:ln>
                <a:solidFill>
                  <a:srgbClr val="0D0D0D"/>
                </a:solidFill>
                <a:effectLst/>
                <a:latin typeface="ui-sans-serif"/>
              </a:rPr>
              <a:t>) does not show a strong association with heart disease, as both categories have similar average </a:t>
            </a:r>
            <a:r>
              <a:rPr kumimoji="0" lang="en-US" altLang="en-US" sz="1800" b="1" i="1" u="none" strike="noStrike" cap="none" normalizeH="0" baseline="0" dirty="0">
                <a:ln>
                  <a:noFill/>
                </a:ln>
                <a:solidFill>
                  <a:srgbClr val="0D0D0D"/>
                </a:solidFill>
                <a:effectLst/>
                <a:latin typeface="ui-monospace"/>
              </a:rPr>
              <a:t>target</a:t>
            </a:r>
            <a:r>
              <a:rPr kumimoji="0" lang="en-US" altLang="en-US" sz="1800" b="0" i="1" u="none" strike="noStrike" cap="none" normalizeH="0" baseline="0" dirty="0">
                <a:ln>
                  <a:noFill/>
                </a:ln>
                <a:solidFill>
                  <a:srgbClr val="0D0D0D"/>
                </a:solidFill>
                <a:effectLst/>
                <a:latin typeface="ui-sans-serif"/>
              </a:rPr>
              <a:t> values.</a:t>
            </a:r>
            <a:r>
              <a:rPr kumimoji="0" lang="en-US" altLang="en-US" sz="1800" b="0" i="1" u="none" strike="noStrike" cap="none" normalizeH="0" baseline="0" dirty="0">
                <a:ln>
                  <a:noFill/>
                </a:ln>
                <a:solidFill>
                  <a:schemeClr val="tx1"/>
                </a:solidFill>
                <a:effectLst/>
              </a:rPr>
              <a:t> </a:t>
            </a:r>
            <a:endParaRPr kumimoji="0" lang="en-US" altLang="en-US" sz="1800" b="0" i="1" u="none" strike="noStrike" cap="none" normalizeH="0" baseline="0" dirty="0">
              <a:ln>
                <a:noFill/>
              </a:ln>
              <a:solidFill>
                <a:schemeClr val="tx1"/>
              </a:solidFill>
              <a:effectLst/>
              <a:latin typeface="Arial" panose="020B0604020202020204" pitchFamily="34" charset="0"/>
            </a:endParaRP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F7B69D8B-B13F-D9E8-C095-EA2BE11C7563}"/>
              </a:ext>
            </a:extLst>
          </p:cNvPr>
          <p:cNvPicPr>
            <a:picLocks noChangeAspect="1"/>
          </p:cNvPicPr>
          <p:nvPr/>
        </p:nvPicPr>
        <p:blipFill rotWithShape="1">
          <a:blip r:embed="rId2"/>
          <a:srcRect l="8016" t="47781" r="18512"/>
          <a:stretch/>
        </p:blipFill>
        <p:spPr>
          <a:xfrm>
            <a:off x="2410828" y="1674370"/>
            <a:ext cx="6347880" cy="3122782"/>
          </a:xfrm>
          <a:prstGeom prst="rect">
            <a:avLst/>
          </a:prstGeom>
        </p:spPr>
      </p:pic>
      <p:sp>
        <p:nvSpPr>
          <p:cNvPr id="7" name="Rectangle 2">
            <a:extLst>
              <a:ext uri="{FF2B5EF4-FFF2-40B4-BE49-F238E27FC236}">
                <a16:creationId xmlns:a16="http://schemas.microsoft.com/office/drawing/2014/main" id="{85BA50FC-4480-8632-B636-CFB88D22F337}"/>
              </a:ext>
            </a:extLst>
          </p:cNvPr>
          <p:cNvSpPr>
            <a:spLocks noChangeArrowheads="1"/>
          </p:cNvSpPr>
          <p:nvPr/>
        </p:nvSpPr>
        <p:spPr bwMode="auto">
          <a:xfrm>
            <a:off x="0" y="-261739"/>
            <a:ext cx="184731" cy="5234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98375"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1619631"/>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020C-726D-C20F-7A93-23047D5861B3}"/>
              </a:ext>
            </a:extLst>
          </p:cNvPr>
          <p:cNvSpPr>
            <a:spLocks noGrp="1"/>
          </p:cNvSpPr>
          <p:nvPr>
            <p:ph type="title"/>
          </p:nvPr>
        </p:nvSpPr>
        <p:spPr>
          <a:xfrm>
            <a:off x="693812" y="381000"/>
            <a:ext cx="10201201" cy="671736"/>
          </a:xfrm>
        </p:spPr>
        <p:txBody>
          <a:bodyPr/>
          <a:lstStyle/>
          <a:p>
            <a:r>
              <a:rPr lang="en-IN" b="1" dirty="0"/>
              <a:t>Exploratory Data Analysis</a:t>
            </a:r>
            <a:endParaRPr lang="en-IN" dirty="0"/>
          </a:p>
        </p:txBody>
      </p:sp>
      <p:sp>
        <p:nvSpPr>
          <p:cNvPr id="3" name="Content Placeholder 2">
            <a:extLst>
              <a:ext uri="{FF2B5EF4-FFF2-40B4-BE49-F238E27FC236}">
                <a16:creationId xmlns:a16="http://schemas.microsoft.com/office/drawing/2014/main" id="{31E5B1F2-875E-77E8-A949-8AD56A0E911F}"/>
              </a:ext>
            </a:extLst>
          </p:cNvPr>
          <p:cNvSpPr>
            <a:spLocks noGrp="1"/>
          </p:cNvSpPr>
          <p:nvPr>
            <p:ph idx="1"/>
          </p:nvPr>
        </p:nvSpPr>
        <p:spPr>
          <a:xfrm>
            <a:off x="693812" y="1023121"/>
            <a:ext cx="10657184" cy="5424264"/>
          </a:xfrm>
        </p:spPr>
        <p:txBody>
          <a:bodyPr>
            <a:normAutofit/>
          </a:bodyPr>
          <a:lstStyle/>
          <a:p>
            <a:pPr marL="285750" indent="-285750"/>
            <a:r>
              <a:rPr lang="en-US" sz="2000" dirty="0">
                <a:effectLst/>
                <a:ea typeface="Times New Roman" panose="02020603050405020304" pitchFamily="18" charset="0"/>
              </a:rPr>
              <a:t>Resting Electrocardiographic Results (</a:t>
            </a:r>
            <a:r>
              <a:rPr lang="en-US" sz="2000" dirty="0" err="1">
                <a:effectLst/>
                <a:ea typeface="Times New Roman" panose="02020603050405020304" pitchFamily="18" charset="0"/>
              </a:rPr>
              <a:t>restecg</a:t>
            </a:r>
            <a:r>
              <a:rPr lang="en-US" sz="2000" dirty="0">
                <a:effectLst/>
                <a:ea typeface="Times New Roman" panose="02020603050405020304" pitchFamily="18" charset="0"/>
              </a:rPr>
              <a:t>) feature:</a:t>
            </a:r>
            <a:endParaRPr lang="en-IN" dirty="0">
              <a:effectLst/>
              <a:ea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90170" indent="0" algn="just">
              <a:buNone/>
            </a:pPr>
            <a:r>
              <a:rPr lang="en-US" sz="1800" i="1" dirty="0">
                <a:effectLst/>
                <a:latin typeface="Times New Roman" panose="02020603050405020304" pitchFamily="18" charset="0"/>
                <a:ea typeface="Times New Roman" panose="02020603050405020304" pitchFamily="18" charset="0"/>
              </a:rPr>
              <a:t>Here 0 refers to Normal , 1 refers to having ST-T wave abnormality and 2 refers to showing definite left ventricular hypertrophy</a:t>
            </a:r>
            <a:endParaRPr lang="en-IN" sz="1800" dirty="0">
              <a:effectLst/>
              <a:latin typeface="Times New Roman" panose="02020603050405020304" pitchFamily="18" charset="0"/>
              <a:ea typeface="Times New Roman" panose="02020603050405020304" pitchFamily="18" charset="0"/>
            </a:endParaRPr>
          </a:p>
          <a:p>
            <a:pPr marL="90170" indent="0" algn="just">
              <a:buNone/>
            </a:pPr>
            <a:r>
              <a:rPr lang="en-US" sz="1800" dirty="0">
                <a:effectLst/>
                <a:latin typeface="Times New Roman" panose="02020603050405020304" pitchFamily="18" charset="0"/>
                <a:ea typeface="Times New Roman" panose="02020603050405020304" pitchFamily="18" charset="0"/>
              </a:rPr>
              <a:t>We realize </a:t>
            </a:r>
            <a:r>
              <a:rPr lang="en-US" sz="1800" i="1" dirty="0">
                <a:effectLst/>
                <a:latin typeface="Times New Roman" panose="02020603050405020304" pitchFamily="18" charset="0"/>
                <a:ea typeface="Times New Roman" panose="02020603050405020304" pitchFamily="18" charset="0"/>
              </a:rPr>
              <a:t>that people with </a:t>
            </a:r>
            <a:r>
              <a:rPr lang="en-US" sz="1800" i="1" dirty="0" err="1">
                <a:effectLst/>
                <a:latin typeface="Times New Roman" panose="02020603050405020304" pitchFamily="18" charset="0"/>
                <a:ea typeface="Times New Roman" panose="02020603050405020304" pitchFamily="18" charset="0"/>
              </a:rPr>
              <a:t>restecg</a:t>
            </a:r>
            <a:r>
              <a:rPr lang="en-US" sz="1800" i="1" dirty="0">
                <a:effectLst/>
                <a:latin typeface="Times New Roman" panose="02020603050405020304" pitchFamily="18" charset="0"/>
                <a:ea typeface="Times New Roman" panose="02020603050405020304" pitchFamily="18" charset="0"/>
              </a:rPr>
              <a:t> '1' and '0' are much more likely to have a heart disease than with </a:t>
            </a:r>
            <a:r>
              <a:rPr lang="en-US" sz="1800" i="1" dirty="0" err="1">
                <a:effectLst/>
                <a:latin typeface="Times New Roman" panose="02020603050405020304" pitchFamily="18" charset="0"/>
                <a:ea typeface="Times New Roman" panose="02020603050405020304" pitchFamily="18" charset="0"/>
              </a:rPr>
              <a:t>restecg</a:t>
            </a:r>
            <a:r>
              <a:rPr lang="en-US" sz="1800" i="1" dirty="0">
                <a:effectLst/>
                <a:latin typeface="Times New Roman" panose="02020603050405020304" pitchFamily="18" charset="0"/>
                <a:ea typeface="Times New Roman" panose="02020603050405020304" pitchFamily="18" charset="0"/>
              </a:rPr>
              <a:t> '2'</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AB336EFD-910F-B668-2023-B82BF857057C}"/>
              </a:ext>
            </a:extLst>
          </p:cNvPr>
          <p:cNvPicPr>
            <a:picLocks noChangeAspect="1"/>
          </p:cNvPicPr>
          <p:nvPr/>
        </p:nvPicPr>
        <p:blipFill rotWithShape="1">
          <a:blip r:embed="rId2"/>
          <a:srcRect l="6644" t="29292" r="14119"/>
          <a:stretch/>
        </p:blipFill>
        <p:spPr>
          <a:xfrm>
            <a:off x="2962064" y="1484784"/>
            <a:ext cx="6264696" cy="3409720"/>
          </a:xfrm>
          <a:prstGeom prst="rect">
            <a:avLst/>
          </a:prstGeom>
        </p:spPr>
      </p:pic>
    </p:spTree>
    <p:extLst>
      <p:ext uri="{BB962C8B-B14F-4D97-AF65-F5344CB8AC3E}">
        <p14:creationId xmlns:p14="http://schemas.microsoft.com/office/powerpoint/2010/main" val="3817329611"/>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020C-726D-C20F-7A93-23047D5861B3}"/>
              </a:ext>
            </a:extLst>
          </p:cNvPr>
          <p:cNvSpPr>
            <a:spLocks noGrp="1"/>
          </p:cNvSpPr>
          <p:nvPr>
            <p:ph type="title"/>
          </p:nvPr>
        </p:nvSpPr>
        <p:spPr>
          <a:xfrm>
            <a:off x="693812" y="381000"/>
            <a:ext cx="10201201" cy="671736"/>
          </a:xfrm>
        </p:spPr>
        <p:txBody>
          <a:bodyPr/>
          <a:lstStyle/>
          <a:p>
            <a:r>
              <a:rPr lang="en-IN" b="1" dirty="0"/>
              <a:t>Exploratory Data Analysis</a:t>
            </a:r>
            <a:endParaRPr lang="en-IN" dirty="0"/>
          </a:p>
        </p:txBody>
      </p:sp>
      <p:sp>
        <p:nvSpPr>
          <p:cNvPr id="3" name="Content Placeholder 2">
            <a:extLst>
              <a:ext uri="{FF2B5EF4-FFF2-40B4-BE49-F238E27FC236}">
                <a16:creationId xmlns:a16="http://schemas.microsoft.com/office/drawing/2014/main" id="{31E5B1F2-875E-77E8-A949-8AD56A0E911F}"/>
              </a:ext>
            </a:extLst>
          </p:cNvPr>
          <p:cNvSpPr>
            <a:spLocks noGrp="1"/>
          </p:cNvSpPr>
          <p:nvPr>
            <p:ph idx="1"/>
          </p:nvPr>
        </p:nvSpPr>
        <p:spPr>
          <a:xfrm>
            <a:off x="837829" y="1052736"/>
            <a:ext cx="10657184" cy="5424264"/>
          </a:xfrm>
        </p:spPr>
        <p:txBody>
          <a:bodyPr>
            <a:normAutofit/>
          </a:bodyPr>
          <a:lstStyle/>
          <a:p>
            <a:pPr marL="285750" indent="-285750"/>
            <a:r>
              <a:rPr lang="en-US" sz="2000" dirty="0">
                <a:effectLst/>
                <a:ea typeface="Times New Roman" panose="02020603050405020304" pitchFamily="18" charset="0"/>
              </a:rPr>
              <a:t>Exercise- Induced Angina(</a:t>
            </a:r>
            <a:r>
              <a:rPr lang="en-US" sz="2000" dirty="0" err="1">
                <a:effectLst/>
                <a:ea typeface="Times New Roman" panose="02020603050405020304" pitchFamily="18" charset="0"/>
              </a:rPr>
              <a:t>exang</a:t>
            </a:r>
            <a:r>
              <a:rPr lang="en-US" sz="2000" dirty="0">
                <a:effectLst/>
                <a:ea typeface="Times New Roman" panose="02020603050405020304" pitchFamily="18" charset="0"/>
              </a:rPr>
              <a:t>) feature</a:t>
            </a:r>
            <a:r>
              <a:rPr lang="en-IN" sz="2000" dirty="0">
                <a:ea typeface="Times New Roman" panose="02020603050405020304" pitchFamily="18" charset="0"/>
              </a:rPr>
              <a:t>:</a:t>
            </a:r>
            <a:endParaRPr lang="en-IN" b="1"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kumimoji="0" lang="en-US" altLang="en-US" sz="1800" b="0" i="1" u="none" strike="noStrike" cap="none" normalizeH="0" baseline="0" dirty="0">
                <a:ln>
                  <a:noFill/>
                </a:ln>
                <a:solidFill>
                  <a:schemeClr val="tx1"/>
                </a:solidFill>
                <a:effectLst/>
                <a:latin typeface="Arial" panose="020B0604020202020204" pitchFamily="34" charset="0"/>
              </a:rPr>
              <a:t>Individuals without exercise-induced angina(ex=0) have a higher proportion of heart disease. This suggests that even in the absence of exercise-induced angina, individuals may still have a significant risk of heart disease.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DA074284-B416-99AE-14EA-E90CC65D79ED}"/>
              </a:ext>
            </a:extLst>
          </p:cNvPr>
          <p:cNvPicPr>
            <a:picLocks noChangeAspect="1"/>
          </p:cNvPicPr>
          <p:nvPr/>
        </p:nvPicPr>
        <p:blipFill rotWithShape="1">
          <a:blip r:embed="rId2"/>
          <a:srcRect l="12331" t="29933" r="9056"/>
          <a:stretch/>
        </p:blipFill>
        <p:spPr>
          <a:xfrm>
            <a:off x="2543716" y="1556792"/>
            <a:ext cx="5878988" cy="3456384"/>
          </a:xfrm>
          <a:prstGeom prst="rect">
            <a:avLst/>
          </a:prstGeom>
        </p:spPr>
      </p:pic>
    </p:spTree>
    <p:extLst>
      <p:ext uri="{BB962C8B-B14F-4D97-AF65-F5344CB8AC3E}">
        <p14:creationId xmlns:p14="http://schemas.microsoft.com/office/powerpoint/2010/main" val="2149122730"/>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020C-726D-C20F-7A93-23047D5861B3}"/>
              </a:ext>
            </a:extLst>
          </p:cNvPr>
          <p:cNvSpPr>
            <a:spLocks noGrp="1"/>
          </p:cNvSpPr>
          <p:nvPr>
            <p:ph type="title"/>
          </p:nvPr>
        </p:nvSpPr>
        <p:spPr>
          <a:xfrm>
            <a:off x="693812" y="381000"/>
            <a:ext cx="10201201" cy="671736"/>
          </a:xfrm>
        </p:spPr>
        <p:txBody>
          <a:bodyPr/>
          <a:lstStyle/>
          <a:p>
            <a:r>
              <a:rPr lang="en-IN" b="1" dirty="0"/>
              <a:t>Exploratory Data Analysis</a:t>
            </a:r>
            <a:endParaRPr lang="en-IN" dirty="0"/>
          </a:p>
        </p:txBody>
      </p:sp>
      <p:sp>
        <p:nvSpPr>
          <p:cNvPr id="3" name="Content Placeholder 2">
            <a:extLst>
              <a:ext uri="{FF2B5EF4-FFF2-40B4-BE49-F238E27FC236}">
                <a16:creationId xmlns:a16="http://schemas.microsoft.com/office/drawing/2014/main" id="{31E5B1F2-875E-77E8-A949-8AD56A0E911F}"/>
              </a:ext>
            </a:extLst>
          </p:cNvPr>
          <p:cNvSpPr>
            <a:spLocks noGrp="1"/>
          </p:cNvSpPr>
          <p:nvPr>
            <p:ph idx="1"/>
          </p:nvPr>
        </p:nvSpPr>
        <p:spPr>
          <a:xfrm>
            <a:off x="693812" y="1023121"/>
            <a:ext cx="10657184" cy="5424264"/>
          </a:xfrm>
        </p:spPr>
        <p:txBody>
          <a:bodyPr>
            <a:normAutofit/>
          </a:bodyPr>
          <a:lstStyle/>
          <a:p>
            <a:pPr marL="285750" indent="-285750"/>
            <a:r>
              <a:rPr lang="en-US" sz="2000" dirty="0">
                <a:effectLst/>
                <a:ea typeface="Times New Roman" panose="02020603050405020304" pitchFamily="18" charset="0"/>
              </a:rPr>
              <a:t>Slope feature</a:t>
            </a:r>
            <a:r>
              <a:rPr lang="en-IN" sz="2000" dirty="0">
                <a:ea typeface="Times New Roman" panose="02020603050405020304" pitchFamily="18" charset="0"/>
              </a:rPr>
              <a:t>:</a:t>
            </a:r>
            <a:endParaRPr lang="en-IN" b="1"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90170" indent="0">
              <a:buNone/>
            </a:pPr>
            <a:endParaRPr lang="en-IN" sz="1800" dirty="0">
              <a:effectLst/>
              <a:latin typeface="Times New Roman" panose="02020603050405020304" pitchFamily="18" charset="0"/>
              <a:ea typeface="Times New Roman" panose="02020603050405020304" pitchFamily="18" charset="0"/>
            </a:endParaRPr>
          </a:p>
          <a:p>
            <a:pPr marL="90170" indent="0" algn="just">
              <a:buNone/>
            </a:pPr>
            <a:r>
              <a:rPr lang="en-US" sz="1800" i="1" dirty="0">
                <a:effectLst/>
                <a:ea typeface="Times New Roman" panose="02020603050405020304" pitchFamily="18" charset="0"/>
              </a:rPr>
              <a:t>Here 0 refers to upsloping, 1 refers to flat and 2 refers to </a:t>
            </a:r>
            <a:r>
              <a:rPr lang="en-US" sz="1800" i="1" dirty="0" err="1">
                <a:effectLst/>
                <a:ea typeface="Times New Roman" panose="02020603050405020304" pitchFamily="18" charset="0"/>
              </a:rPr>
              <a:t>downsloping</a:t>
            </a:r>
            <a:r>
              <a:rPr lang="en-US" sz="1800" i="1" dirty="0">
                <a:effectLst/>
                <a:ea typeface="Times New Roman" panose="02020603050405020304" pitchFamily="18" charset="0"/>
              </a:rPr>
              <a:t>. </a:t>
            </a:r>
          </a:p>
          <a:p>
            <a:pPr marL="90170" indent="0" algn="just">
              <a:buNone/>
            </a:pPr>
            <a:r>
              <a:rPr lang="en-US" sz="1800" i="1" dirty="0"/>
              <a:t>P</a:t>
            </a:r>
            <a:r>
              <a:rPr lang="en-US" sz="1800" b="0" i="1" dirty="0">
                <a:effectLst/>
              </a:rPr>
              <a:t>atients with a "slope" of 2 may be at a higher risk for the target condition compared to those with a slope of 0 or 1.</a:t>
            </a:r>
            <a:endParaRPr lang="en-IN" sz="1800" b="1" i="1"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1CD65F05-772F-D7A1-09FC-1D423CE1C1F7}"/>
              </a:ext>
            </a:extLst>
          </p:cNvPr>
          <p:cNvPicPr>
            <a:picLocks noChangeAspect="1"/>
          </p:cNvPicPr>
          <p:nvPr/>
        </p:nvPicPr>
        <p:blipFill rotWithShape="1">
          <a:blip r:embed="rId2"/>
          <a:srcRect l="9688" t="25715" r="16699" b="11421"/>
          <a:stretch/>
        </p:blipFill>
        <p:spPr>
          <a:xfrm>
            <a:off x="2962064" y="1412776"/>
            <a:ext cx="6264696" cy="3454669"/>
          </a:xfrm>
          <a:prstGeom prst="rect">
            <a:avLst/>
          </a:prstGeom>
        </p:spPr>
      </p:pic>
    </p:spTree>
    <p:extLst>
      <p:ext uri="{BB962C8B-B14F-4D97-AF65-F5344CB8AC3E}">
        <p14:creationId xmlns:p14="http://schemas.microsoft.com/office/powerpoint/2010/main" val="256624356"/>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020C-726D-C20F-7A93-23047D5861B3}"/>
              </a:ext>
            </a:extLst>
          </p:cNvPr>
          <p:cNvSpPr>
            <a:spLocks noGrp="1"/>
          </p:cNvSpPr>
          <p:nvPr>
            <p:ph type="title"/>
          </p:nvPr>
        </p:nvSpPr>
        <p:spPr>
          <a:xfrm>
            <a:off x="693812" y="381000"/>
            <a:ext cx="10201201" cy="671736"/>
          </a:xfrm>
        </p:spPr>
        <p:txBody>
          <a:bodyPr/>
          <a:lstStyle/>
          <a:p>
            <a:r>
              <a:rPr lang="en-IN" b="1" dirty="0"/>
              <a:t>Exploratory Data Analysis</a:t>
            </a:r>
            <a:endParaRPr lang="en-IN" dirty="0"/>
          </a:p>
        </p:txBody>
      </p:sp>
      <p:sp>
        <p:nvSpPr>
          <p:cNvPr id="3" name="Content Placeholder 2">
            <a:extLst>
              <a:ext uri="{FF2B5EF4-FFF2-40B4-BE49-F238E27FC236}">
                <a16:creationId xmlns:a16="http://schemas.microsoft.com/office/drawing/2014/main" id="{31E5B1F2-875E-77E8-A949-8AD56A0E911F}"/>
              </a:ext>
            </a:extLst>
          </p:cNvPr>
          <p:cNvSpPr>
            <a:spLocks noGrp="1"/>
          </p:cNvSpPr>
          <p:nvPr>
            <p:ph idx="1"/>
          </p:nvPr>
        </p:nvSpPr>
        <p:spPr>
          <a:xfrm>
            <a:off x="693812" y="1023121"/>
            <a:ext cx="10657184" cy="5424264"/>
          </a:xfrm>
        </p:spPr>
        <p:txBody>
          <a:bodyPr>
            <a:normAutofit lnSpcReduction="10000"/>
          </a:bodyPr>
          <a:lstStyle/>
          <a:p>
            <a:pPr marL="285750" indent="-285750"/>
            <a:r>
              <a:rPr lang="en-US" sz="2000" dirty="0">
                <a:effectLst/>
                <a:ea typeface="Times New Roman" panose="02020603050405020304" pitchFamily="18" charset="0"/>
              </a:rPr>
              <a:t>Number of Major Vessels Colored by Fluoroscopy (ca) feature</a:t>
            </a:r>
            <a:endParaRPr lang="en-IN" sz="2000" dirty="0">
              <a:effectLst/>
              <a:ea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90170" indent="0">
              <a:buNone/>
            </a:pPr>
            <a:endParaRPr lang="en-IN" sz="1800" dirty="0">
              <a:effectLst/>
              <a:latin typeface="Times New Roman" panose="02020603050405020304" pitchFamily="18" charset="0"/>
              <a:ea typeface="Times New Roman" panose="02020603050405020304" pitchFamily="18" charset="0"/>
            </a:endParaRPr>
          </a:p>
          <a:p>
            <a:pPr marL="90170" indent="0">
              <a:buNone/>
            </a:pPr>
            <a:endParaRPr lang="en-US" sz="1800" dirty="0">
              <a:effectLst/>
              <a:latin typeface="Times New Roman" panose="02020603050405020304" pitchFamily="18" charset="0"/>
              <a:ea typeface="Times New Roman" panose="02020603050405020304" pitchFamily="18" charset="0"/>
            </a:endParaRPr>
          </a:p>
          <a:p>
            <a:pPr marL="90170" indent="0">
              <a:buNone/>
            </a:pPr>
            <a:r>
              <a:rPr lang="en-US" sz="1800" b="0" i="1" dirty="0">
                <a:effectLst/>
              </a:rPr>
              <a:t>The higher the number of major vessels, the higher the probability of heart disease, as indicated by the increasing proportion of the target variable. This is consistent with medical knowledge that a higher number of major vessels indicates more blockage and increased risk of heart disease </a:t>
            </a:r>
            <a:r>
              <a:rPr lang="en-US" sz="1400" b="0" i="1" dirty="0">
                <a:solidFill>
                  <a:srgbClr val="374151"/>
                </a:solidFill>
                <a:effectLst/>
                <a:latin typeface="__Inter_aaf875"/>
              </a:rPr>
              <a:t>. </a:t>
            </a:r>
            <a:r>
              <a:rPr lang="en-US" sz="1800" b="1" i="1" dirty="0">
                <a:effectLst/>
                <a:ea typeface="Times New Roman" panose="02020603050405020304" pitchFamily="18" charset="0"/>
              </a:rPr>
              <a:t>Here we can clearly see that “ca=4” has astonishingly large number of heart patients.</a:t>
            </a:r>
            <a:endParaRPr lang="en-IN" sz="1800" b="1" i="1" dirty="0">
              <a:effectLst/>
              <a:ea typeface="Times New Roman" panose="02020603050405020304" pitchFamily="18" charset="0"/>
            </a:endParaRPr>
          </a:p>
          <a:p>
            <a:pPr marL="0" indent="0">
              <a:buNone/>
            </a:pPr>
            <a:endParaRPr lang="en-IN" b="1" i="1"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00972A78-BBC1-9EFA-90F0-4D8A29FB9F67}"/>
              </a:ext>
            </a:extLst>
          </p:cNvPr>
          <p:cNvPicPr>
            <a:picLocks noChangeAspect="1"/>
          </p:cNvPicPr>
          <p:nvPr/>
        </p:nvPicPr>
        <p:blipFill rotWithShape="1">
          <a:blip r:embed="rId2"/>
          <a:srcRect l="5258" t="63245" r="22229"/>
          <a:stretch/>
        </p:blipFill>
        <p:spPr>
          <a:xfrm>
            <a:off x="2926060" y="1412776"/>
            <a:ext cx="5832648" cy="3788260"/>
          </a:xfrm>
          <a:prstGeom prst="rect">
            <a:avLst/>
          </a:prstGeom>
        </p:spPr>
      </p:pic>
    </p:spTree>
    <p:extLst>
      <p:ext uri="{BB962C8B-B14F-4D97-AF65-F5344CB8AC3E}">
        <p14:creationId xmlns:p14="http://schemas.microsoft.com/office/powerpoint/2010/main" val="3478902466"/>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020C-726D-C20F-7A93-23047D5861B3}"/>
              </a:ext>
            </a:extLst>
          </p:cNvPr>
          <p:cNvSpPr>
            <a:spLocks noGrp="1"/>
          </p:cNvSpPr>
          <p:nvPr>
            <p:ph type="title"/>
          </p:nvPr>
        </p:nvSpPr>
        <p:spPr>
          <a:xfrm>
            <a:off x="693812" y="381000"/>
            <a:ext cx="10201201" cy="671736"/>
          </a:xfrm>
        </p:spPr>
        <p:txBody>
          <a:bodyPr/>
          <a:lstStyle/>
          <a:p>
            <a:r>
              <a:rPr lang="en-IN" b="1" dirty="0"/>
              <a:t>Exploratory Data Analysis</a:t>
            </a:r>
            <a:endParaRPr lang="en-IN" dirty="0"/>
          </a:p>
        </p:txBody>
      </p:sp>
      <p:sp>
        <p:nvSpPr>
          <p:cNvPr id="3" name="Content Placeholder 2">
            <a:extLst>
              <a:ext uri="{FF2B5EF4-FFF2-40B4-BE49-F238E27FC236}">
                <a16:creationId xmlns:a16="http://schemas.microsoft.com/office/drawing/2014/main" id="{31E5B1F2-875E-77E8-A949-8AD56A0E911F}"/>
              </a:ext>
            </a:extLst>
          </p:cNvPr>
          <p:cNvSpPr>
            <a:spLocks noGrp="1"/>
          </p:cNvSpPr>
          <p:nvPr>
            <p:ph idx="1"/>
          </p:nvPr>
        </p:nvSpPr>
        <p:spPr>
          <a:xfrm>
            <a:off x="727384" y="1039552"/>
            <a:ext cx="10657184" cy="5424264"/>
          </a:xfrm>
        </p:spPr>
        <p:txBody>
          <a:bodyPr>
            <a:normAutofit lnSpcReduction="10000"/>
          </a:bodyPr>
          <a:lstStyle/>
          <a:p>
            <a:pPr marL="285750" indent="-285750"/>
            <a:r>
              <a:rPr lang="en-US" sz="2000" dirty="0">
                <a:effectLst/>
                <a:ea typeface="Times New Roman" panose="02020603050405020304" pitchFamily="18" charset="0"/>
              </a:rPr>
              <a:t>“Thalassemia” (</a:t>
            </a:r>
            <a:r>
              <a:rPr lang="en-US" sz="2000" dirty="0" err="1">
                <a:effectLst/>
                <a:ea typeface="Times New Roman" panose="02020603050405020304" pitchFamily="18" charset="0"/>
              </a:rPr>
              <a:t>thal</a:t>
            </a:r>
            <a:r>
              <a:rPr lang="en-US" sz="2000" dirty="0">
                <a:effectLst/>
                <a:ea typeface="Times New Roman" panose="02020603050405020304" pitchFamily="18" charset="0"/>
              </a:rPr>
              <a:t>) feature</a:t>
            </a:r>
            <a:r>
              <a:rPr lang="en-IN" sz="2000" dirty="0">
                <a:ea typeface="Times New Roman" panose="02020603050405020304" pitchFamily="18" charset="0"/>
              </a:rPr>
              <a:t>:</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90170" indent="0">
              <a:buNone/>
            </a:pPr>
            <a:endParaRPr lang="en-IN" sz="1800" dirty="0">
              <a:effectLst/>
              <a:latin typeface="Times New Roman" panose="02020603050405020304" pitchFamily="18" charset="0"/>
              <a:ea typeface="Times New Roman" panose="02020603050405020304" pitchFamily="18" charset="0"/>
            </a:endParaRPr>
          </a:p>
          <a:p>
            <a:pPr marL="90170" indent="0" algn="just">
              <a:buNone/>
            </a:pPr>
            <a:endParaRPr lang="en-US" sz="1800" i="1" dirty="0">
              <a:effectLst/>
              <a:latin typeface="Times New Roman" panose="02020603050405020304" pitchFamily="18" charset="0"/>
              <a:ea typeface="Times New Roman" panose="02020603050405020304" pitchFamily="18" charset="0"/>
            </a:endParaRPr>
          </a:p>
          <a:p>
            <a:pPr marL="90170" indent="0" algn="just">
              <a:buNone/>
            </a:pPr>
            <a:r>
              <a:rPr lang="en-US" sz="1800" i="1" dirty="0">
                <a:effectLst/>
                <a:latin typeface="Times New Roman" panose="02020603050405020304" pitchFamily="18" charset="0"/>
                <a:ea typeface="Times New Roman" panose="02020603050405020304" pitchFamily="18" charset="0"/>
              </a:rPr>
              <a:t>Here 1 refers to normal, 2 refers to fixed defect and 3 refers to reversible defect</a:t>
            </a:r>
            <a:endParaRPr lang="en-IN" sz="1800" dirty="0">
              <a:effectLst/>
              <a:latin typeface="Times New Roman" panose="02020603050405020304" pitchFamily="18" charset="0"/>
              <a:ea typeface="Times New Roman" panose="02020603050405020304" pitchFamily="18" charset="0"/>
            </a:endParaRPr>
          </a:p>
          <a:p>
            <a:pPr marL="90170" indent="0" algn="just">
              <a:buNone/>
            </a:pPr>
            <a:r>
              <a:rPr lang="en-US" sz="1800" i="1" dirty="0">
                <a:effectLst/>
                <a:latin typeface="Times New Roman" panose="02020603050405020304" pitchFamily="18" charset="0"/>
                <a:ea typeface="Times New Roman" panose="02020603050405020304" pitchFamily="18" charset="0"/>
              </a:rPr>
              <a:t>The graph indicates that there is a significant relationship between the thalassemia status and the risk of heart disease. Patients with a "</a:t>
            </a:r>
            <a:r>
              <a:rPr lang="en-US" sz="1800" i="1" dirty="0" err="1">
                <a:effectLst/>
                <a:latin typeface="Times New Roman" panose="02020603050405020304" pitchFamily="18" charset="0"/>
                <a:ea typeface="Times New Roman" panose="02020603050405020304" pitchFamily="18" charset="0"/>
              </a:rPr>
              <a:t>thal</a:t>
            </a:r>
            <a:r>
              <a:rPr lang="en-US" sz="1800" i="1" dirty="0">
                <a:effectLst/>
                <a:latin typeface="Times New Roman" panose="02020603050405020304" pitchFamily="18" charset="0"/>
                <a:ea typeface="Times New Roman" panose="02020603050405020304" pitchFamily="18" charset="0"/>
              </a:rPr>
              <a:t>" value of 2 may be at a higher risk for the target condition compared to those with a "</a:t>
            </a:r>
            <a:r>
              <a:rPr lang="en-US" sz="1800" i="1" dirty="0" err="1">
                <a:effectLst/>
                <a:latin typeface="Times New Roman" panose="02020603050405020304" pitchFamily="18" charset="0"/>
                <a:ea typeface="Times New Roman" panose="02020603050405020304" pitchFamily="18" charset="0"/>
              </a:rPr>
              <a:t>thal</a:t>
            </a:r>
            <a:r>
              <a:rPr lang="en-US" sz="1800" i="1" dirty="0">
                <a:effectLst/>
                <a:latin typeface="Times New Roman" panose="02020603050405020304" pitchFamily="18" charset="0"/>
                <a:ea typeface="Times New Roman" panose="02020603050405020304" pitchFamily="18" charset="0"/>
              </a:rPr>
              <a:t>" value of 1. This supports the importance of considering blood disorders such as thalassemia when evaluating heart disease risk.</a:t>
            </a:r>
          </a:p>
          <a:p>
            <a:pPr marL="0" indent="0">
              <a:buNone/>
            </a:pPr>
            <a:endParaRPr lang="en-IN" b="1"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857D9634-0EAC-65F4-E19A-BB24A307204C}"/>
              </a:ext>
            </a:extLst>
          </p:cNvPr>
          <p:cNvPicPr>
            <a:picLocks noChangeAspect="1"/>
          </p:cNvPicPr>
          <p:nvPr/>
        </p:nvPicPr>
        <p:blipFill rotWithShape="1">
          <a:blip r:embed="rId2"/>
          <a:srcRect l="10183" t="17220" r="23455" b="44713"/>
          <a:stretch/>
        </p:blipFill>
        <p:spPr>
          <a:xfrm>
            <a:off x="1413892" y="1628799"/>
            <a:ext cx="4032448" cy="2903363"/>
          </a:xfrm>
          <a:prstGeom prst="rect">
            <a:avLst/>
          </a:prstGeom>
        </p:spPr>
      </p:pic>
      <p:pic>
        <p:nvPicPr>
          <p:cNvPr id="6" name="Picture 5">
            <a:extLst>
              <a:ext uri="{FF2B5EF4-FFF2-40B4-BE49-F238E27FC236}">
                <a16:creationId xmlns:a16="http://schemas.microsoft.com/office/drawing/2014/main" id="{9B8EA86C-401C-4638-778D-7995242DF53B}"/>
              </a:ext>
            </a:extLst>
          </p:cNvPr>
          <p:cNvPicPr>
            <a:picLocks noChangeAspect="1"/>
          </p:cNvPicPr>
          <p:nvPr/>
        </p:nvPicPr>
        <p:blipFill rotWithShape="1">
          <a:blip r:embed="rId2"/>
          <a:srcRect l="8856" t="61632" r="20801" b="2415"/>
          <a:stretch/>
        </p:blipFill>
        <p:spPr>
          <a:xfrm>
            <a:off x="5797837" y="1628799"/>
            <a:ext cx="4525829" cy="2903362"/>
          </a:xfrm>
          <a:prstGeom prst="rect">
            <a:avLst/>
          </a:prstGeom>
        </p:spPr>
      </p:pic>
    </p:spTree>
    <p:extLst>
      <p:ext uri="{BB962C8B-B14F-4D97-AF65-F5344CB8AC3E}">
        <p14:creationId xmlns:p14="http://schemas.microsoft.com/office/powerpoint/2010/main" val="2644879439"/>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11821-4AF0-31BC-AF53-46467E8841FA}"/>
              </a:ext>
            </a:extLst>
          </p:cNvPr>
          <p:cNvSpPr>
            <a:spLocks noGrp="1"/>
          </p:cNvSpPr>
          <p:nvPr>
            <p:ph type="title"/>
          </p:nvPr>
        </p:nvSpPr>
        <p:spPr>
          <a:xfrm>
            <a:off x="1293813" y="381000"/>
            <a:ext cx="9601200" cy="5280248"/>
          </a:xfrm>
        </p:spPr>
        <p:txBody>
          <a:bodyPr/>
          <a:lstStyle/>
          <a:p>
            <a:pPr algn="ctr"/>
            <a:r>
              <a:rPr lang="en-IN" sz="4000" b="1" dirty="0"/>
              <a:t>ALGORITHMS EXPLANATION</a:t>
            </a:r>
            <a:br>
              <a:rPr lang="en-IN" b="1" dirty="0"/>
            </a:br>
            <a:br>
              <a:rPr lang="en-IN" b="1" dirty="0"/>
            </a:br>
            <a:br>
              <a:rPr lang="en-IN" b="1" dirty="0"/>
            </a:br>
            <a:br>
              <a:rPr lang="en-IN" b="1" dirty="0"/>
            </a:br>
            <a:endParaRPr lang="en-IN" b="1" dirty="0"/>
          </a:p>
        </p:txBody>
      </p:sp>
    </p:spTree>
    <p:extLst>
      <p:ext uri="{BB962C8B-B14F-4D97-AF65-F5344CB8AC3E}">
        <p14:creationId xmlns:p14="http://schemas.microsoft.com/office/powerpoint/2010/main" val="23194577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0488C-C236-41FE-1633-A10E51D2266F}"/>
              </a:ext>
            </a:extLst>
          </p:cNvPr>
          <p:cNvSpPr>
            <a:spLocks noGrp="1"/>
          </p:cNvSpPr>
          <p:nvPr>
            <p:ph type="title"/>
          </p:nvPr>
        </p:nvSpPr>
        <p:spPr/>
        <p:txBody>
          <a:bodyPr/>
          <a:lstStyle/>
          <a:p>
            <a:r>
              <a:rPr lang="en-IN" b="1" dirty="0"/>
              <a:t>Logistic Regression</a:t>
            </a:r>
            <a:br>
              <a:rPr lang="en-IN" dirty="0"/>
            </a:br>
            <a:endParaRPr lang="en-IN" dirty="0"/>
          </a:p>
        </p:txBody>
      </p:sp>
      <p:pic>
        <p:nvPicPr>
          <p:cNvPr id="4" name="Content Placeholder 3">
            <a:extLst>
              <a:ext uri="{FF2B5EF4-FFF2-40B4-BE49-F238E27FC236}">
                <a16:creationId xmlns:a16="http://schemas.microsoft.com/office/drawing/2014/main" id="{AB09963E-6E0E-966D-546D-8252504288F7}"/>
              </a:ext>
            </a:extLst>
          </p:cNvPr>
          <p:cNvPicPr>
            <a:picLocks noGrp="1" noChangeAspect="1"/>
          </p:cNvPicPr>
          <p:nvPr>
            <p:ph idx="1"/>
          </p:nvPr>
        </p:nvPicPr>
        <p:blipFill>
          <a:blip r:embed="rId2"/>
          <a:stretch>
            <a:fillRect/>
          </a:stretch>
        </p:blipFill>
        <p:spPr>
          <a:xfrm>
            <a:off x="1341884" y="1660280"/>
            <a:ext cx="9471222" cy="4511919"/>
          </a:xfrm>
          <a:prstGeom prst="rect">
            <a:avLst/>
          </a:prstGeom>
        </p:spPr>
      </p:pic>
    </p:spTree>
    <p:extLst>
      <p:ext uri="{BB962C8B-B14F-4D97-AF65-F5344CB8AC3E}">
        <p14:creationId xmlns:p14="http://schemas.microsoft.com/office/powerpoint/2010/main" val="8937894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0488C-C236-41FE-1633-A10E51D2266F}"/>
              </a:ext>
            </a:extLst>
          </p:cNvPr>
          <p:cNvSpPr>
            <a:spLocks noGrp="1"/>
          </p:cNvSpPr>
          <p:nvPr>
            <p:ph type="title"/>
          </p:nvPr>
        </p:nvSpPr>
        <p:spPr/>
        <p:txBody>
          <a:bodyPr/>
          <a:lstStyle/>
          <a:p>
            <a:r>
              <a:rPr lang="en-IN" b="1" dirty="0"/>
              <a:t>Naïve Bayes</a:t>
            </a:r>
            <a:br>
              <a:rPr lang="en-IN" b="1" dirty="0"/>
            </a:br>
            <a:endParaRPr lang="en-IN" dirty="0"/>
          </a:p>
        </p:txBody>
      </p:sp>
      <p:pic>
        <p:nvPicPr>
          <p:cNvPr id="7" name="Content Placeholder 6">
            <a:extLst>
              <a:ext uri="{FF2B5EF4-FFF2-40B4-BE49-F238E27FC236}">
                <a16:creationId xmlns:a16="http://schemas.microsoft.com/office/drawing/2014/main" id="{62DDDEF1-BE70-01FA-A694-0434821A8D8C}"/>
              </a:ext>
            </a:extLst>
          </p:cNvPr>
          <p:cNvPicPr>
            <a:picLocks noGrp="1" noChangeAspect="1"/>
          </p:cNvPicPr>
          <p:nvPr>
            <p:ph idx="1"/>
          </p:nvPr>
        </p:nvPicPr>
        <p:blipFill>
          <a:blip r:embed="rId2"/>
          <a:stretch>
            <a:fillRect/>
          </a:stretch>
        </p:blipFill>
        <p:spPr>
          <a:xfrm>
            <a:off x="1293812" y="1398925"/>
            <a:ext cx="9412016" cy="4334331"/>
          </a:xfrm>
          <a:prstGeom prst="rect">
            <a:avLst/>
          </a:prstGeom>
        </p:spPr>
      </p:pic>
    </p:spTree>
    <p:extLst>
      <p:ext uri="{BB962C8B-B14F-4D97-AF65-F5344CB8AC3E}">
        <p14:creationId xmlns:p14="http://schemas.microsoft.com/office/powerpoint/2010/main" val="13138888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0488C-C236-41FE-1633-A10E51D2266F}"/>
              </a:ext>
            </a:extLst>
          </p:cNvPr>
          <p:cNvSpPr>
            <a:spLocks noGrp="1"/>
          </p:cNvSpPr>
          <p:nvPr>
            <p:ph type="title"/>
          </p:nvPr>
        </p:nvSpPr>
        <p:spPr/>
        <p:txBody>
          <a:bodyPr/>
          <a:lstStyle/>
          <a:p>
            <a:r>
              <a:rPr lang="en-IN" b="1" dirty="0"/>
              <a:t>Support Vector Machine(SVM)</a:t>
            </a:r>
            <a:br>
              <a:rPr lang="en-IN" b="1" dirty="0"/>
            </a:br>
            <a:endParaRPr lang="en-IN" dirty="0"/>
          </a:p>
        </p:txBody>
      </p:sp>
      <p:pic>
        <p:nvPicPr>
          <p:cNvPr id="6" name="Content Placeholder 5">
            <a:extLst>
              <a:ext uri="{FF2B5EF4-FFF2-40B4-BE49-F238E27FC236}">
                <a16:creationId xmlns:a16="http://schemas.microsoft.com/office/drawing/2014/main" id="{3D470D92-EC92-2DDF-9423-9F72F2E3D255}"/>
              </a:ext>
            </a:extLst>
          </p:cNvPr>
          <p:cNvPicPr>
            <a:picLocks noGrp="1" noChangeAspect="1"/>
          </p:cNvPicPr>
          <p:nvPr>
            <p:ph idx="1"/>
          </p:nvPr>
        </p:nvPicPr>
        <p:blipFill>
          <a:blip r:embed="rId2"/>
          <a:stretch>
            <a:fillRect/>
          </a:stretch>
        </p:blipFill>
        <p:spPr>
          <a:xfrm>
            <a:off x="1404950" y="1340768"/>
            <a:ext cx="9133496" cy="4392488"/>
          </a:xfrm>
          <a:prstGeom prst="rect">
            <a:avLst/>
          </a:prstGeom>
        </p:spPr>
      </p:pic>
    </p:spTree>
    <p:extLst>
      <p:ext uri="{BB962C8B-B14F-4D97-AF65-F5344CB8AC3E}">
        <p14:creationId xmlns:p14="http://schemas.microsoft.com/office/powerpoint/2010/main" val="2297137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4080519" cy="1175792"/>
          </a:xfrm>
        </p:spPr>
        <p:txBody>
          <a:bodyPr>
            <a:normAutofit fontScale="90000"/>
          </a:bodyPr>
          <a:lstStyle/>
          <a:p>
            <a:br>
              <a:rPr lang="en-US" b="1" dirty="0">
                <a:latin typeface="+mn-lt"/>
              </a:rPr>
            </a:br>
            <a:br>
              <a:rPr lang="en-US" b="1" dirty="0">
                <a:latin typeface="+mn-lt"/>
              </a:rPr>
            </a:br>
            <a:br>
              <a:rPr lang="en-US" b="1" dirty="0">
                <a:latin typeface="+mn-lt"/>
              </a:rPr>
            </a:br>
            <a:br>
              <a:rPr lang="en-US" b="1" dirty="0">
                <a:latin typeface="+mn-lt"/>
              </a:rPr>
            </a:br>
            <a:r>
              <a:rPr lang="en-US" b="1" dirty="0">
                <a:latin typeface="+mn-lt"/>
              </a:rPr>
              <a:t>Research Objective</a:t>
            </a:r>
            <a:br>
              <a:rPr lang="en-US" b="1" dirty="0">
                <a:latin typeface="+mn-lt"/>
              </a:rPr>
            </a:br>
            <a:endParaRPr lang="en-US" b="1" dirty="0">
              <a:latin typeface="+mn-lt"/>
            </a:endParaRPr>
          </a:p>
        </p:txBody>
      </p:sp>
      <p:sp>
        <p:nvSpPr>
          <p:cNvPr id="4" name="Content Placeholder 3">
            <a:extLst>
              <a:ext uri="{FF2B5EF4-FFF2-40B4-BE49-F238E27FC236}">
                <a16:creationId xmlns:a16="http://schemas.microsoft.com/office/drawing/2014/main" id="{0157853E-7DA0-CDFA-F414-EB4F2558AA44}"/>
              </a:ext>
            </a:extLst>
          </p:cNvPr>
          <p:cNvSpPr>
            <a:spLocks noGrp="1"/>
          </p:cNvSpPr>
          <p:nvPr>
            <p:ph idx="1"/>
          </p:nvPr>
        </p:nvSpPr>
        <p:spPr/>
        <p:txBody>
          <a:bodyPr/>
          <a:lstStyle/>
          <a:p>
            <a:pPr marL="0" indent="0" algn="just">
              <a:buNone/>
            </a:pPr>
            <a:endParaRPr lang="en-US" b="1" dirty="0"/>
          </a:p>
          <a:p>
            <a:pPr marL="0" indent="0" algn="just">
              <a:buNone/>
            </a:pPr>
            <a:r>
              <a:rPr lang="en-US" dirty="0"/>
              <a:t>The objective of this project is to develop accurate and reliable predictive model for heart disease using various machine learning algorithms. By analyzing patient data, including demographic, clinical, and lifestyle factors, we aim to identify individuals at high risk of developing heart disease.</a:t>
            </a:r>
          </a:p>
          <a:p>
            <a:pPr marL="0" indent="0" algn="just">
              <a:buNone/>
            </a:pPr>
            <a:r>
              <a:rPr lang="en-US" dirty="0"/>
              <a:t>Additionally, the project seeks to uncover key predictors of heart disease, providing valuable insights for preventive measures and better management strategies.</a:t>
            </a:r>
            <a:endParaRPr lang="en-IN" dirty="0"/>
          </a:p>
        </p:txBody>
      </p:sp>
    </p:spTree>
    <p:extLst>
      <p:ext uri="{BB962C8B-B14F-4D97-AF65-F5344CB8AC3E}">
        <p14:creationId xmlns:p14="http://schemas.microsoft.com/office/powerpoint/2010/main" val="308825023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0488C-C236-41FE-1633-A10E51D2266F}"/>
              </a:ext>
            </a:extLst>
          </p:cNvPr>
          <p:cNvSpPr>
            <a:spLocks noGrp="1"/>
          </p:cNvSpPr>
          <p:nvPr>
            <p:ph type="title"/>
          </p:nvPr>
        </p:nvSpPr>
        <p:spPr/>
        <p:txBody>
          <a:bodyPr/>
          <a:lstStyle/>
          <a:p>
            <a:r>
              <a:rPr lang="en-IN" b="1" dirty="0"/>
              <a:t>K-Nearest </a:t>
            </a:r>
            <a:r>
              <a:rPr lang="en-IN" b="1" dirty="0" err="1"/>
              <a:t>Neighbors</a:t>
            </a:r>
            <a:br>
              <a:rPr lang="en-IN" b="1" dirty="0"/>
            </a:br>
            <a:endParaRPr lang="en-IN" dirty="0"/>
          </a:p>
        </p:txBody>
      </p:sp>
      <p:pic>
        <p:nvPicPr>
          <p:cNvPr id="5" name="Content Placeholder 4">
            <a:extLst>
              <a:ext uri="{FF2B5EF4-FFF2-40B4-BE49-F238E27FC236}">
                <a16:creationId xmlns:a16="http://schemas.microsoft.com/office/drawing/2014/main" id="{3E671CE2-D5F2-9811-8C6A-497AE7B73012}"/>
              </a:ext>
            </a:extLst>
          </p:cNvPr>
          <p:cNvPicPr>
            <a:picLocks noGrp="1" noChangeAspect="1"/>
          </p:cNvPicPr>
          <p:nvPr>
            <p:ph idx="1"/>
          </p:nvPr>
        </p:nvPicPr>
        <p:blipFill>
          <a:blip r:embed="rId2"/>
          <a:stretch>
            <a:fillRect/>
          </a:stretch>
        </p:blipFill>
        <p:spPr>
          <a:xfrm>
            <a:off x="1293813" y="1340768"/>
            <a:ext cx="9265095" cy="4647109"/>
          </a:xfrm>
          <a:prstGeom prst="rect">
            <a:avLst/>
          </a:prstGeom>
        </p:spPr>
      </p:pic>
    </p:spTree>
    <p:extLst>
      <p:ext uri="{BB962C8B-B14F-4D97-AF65-F5344CB8AC3E}">
        <p14:creationId xmlns:p14="http://schemas.microsoft.com/office/powerpoint/2010/main" val="32925300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0488C-C236-41FE-1633-A10E51D2266F}"/>
              </a:ext>
            </a:extLst>
          </p:cNvPr>
          <p:cNvSpPr>
            <a:spLocks noGrp="1"/>
          </p:cNvSpPr>
          <p:nvPr>
            <p:ph type="title"/>
          </p:nvPr>
        </p:nvSpPr>
        <p:spPr/>
        <p:txBody>
          <a:bodyPr/>
          <a:lstStyle/>
          <a:p>
            <a:r>
              <a:rPr lang="en-IN" b="1" dirty="0"/>
              <a:t>Decision Trees</a:t>
            </a:r>
            <a:br>
              <a:rPr lang="en-IN" b="1" dirty="0"/>
            </a:br>
            <a:endParaRPr lang="en-IN" dirty="0"/>
          </a:p>
        </p:txBody>
      </p:sp>
      <p:pic>
        <p:nvPicPr>
          <p:cNvPr id="6" name="Content Placeholder 5">
            <a:extLst>
              <a:ext uri="{FF2B5EF4-FFF2-40B4-BE49-F238E27FC236}">
                <a16:creationId xmlns:a16="http://schemas.microsoft.com/office/drawing/2014/main" id="{27E9B7F8-18EC-BF89-BBFD-BE195B4989CC}"/>
              </a:ext>
            </a:extLst>
          </p:cNvPr>
          <p:cNvPicPr>
            <a:picLocks noGrp="1" noChangeAspect="1"/>
          </p:cNvPicPr>
          <p:nvPr>
            <p:ph idx="1"/>
          </p:nvPr>
        </p:nvPicPr>
        <p:blipFill>
          <a:blip r:embed="rId2"/>
          <a:stretch>
            <a:fillRect/>
          </a:stretch>
        </p:blipFill>
        <p:spPr>
          <a:xfrm>
            <a:off x="1413892" y="1080681"/>
            <a:ext cx="9145016" cy="5091519"/>
          </a:xfrm>
          <a:prstGeom prst="rect">
            <a:avLst/>
          </a:prstGeom>
        </p:spPr>
      </p:pic>
    </p:spTree>
    <p:extLst>
      <p:ext uri="{BB962C8B-B14F-4D97-AF65-F5344CB8AC3E}">
        <p14:creationId xmlns:p14="http://schemas.microsoft.com/office/powerpoint/2010/main" val="26745624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0488C-C236-41FE-1633-A10E51D2266F}"/>
              </a:ext>
            </a:extLst>
          </p:cNvPr>
          <p:cNvSpPr>
            <a:spLocks noGrp="1"/>
          </p:cNvSpPr>
          <p:nvPr>
            <p:ph type="title"/>
          </p:nvPr>
        </p:nvSpPr>
        <p:spPr/>
        <p:txBody>
          <a:bodyPr/>
          <a:lstStyle/>
          <a:p>
            <a:r>
              <a:rPr lang="en-IN" b="1" dirty="0"/>
              <a:t>Random Forest</a:t>
            </a:r>
            <a:br>
              <a:rPr lang="en-IN" b="1" dirty="0"/>
            </a:br>
            <a:endParaRPr lang="en-IN" dirty="0"/>
          </a:p>
        </p:txBody>
      </p:sp>
      <p:pic>
        <p:nvPicPr>
          <p:cNvPr id="5" name="Content Placeholder 4">
            <a:extLst>
              <a:ext uri="{FF2B5EF4-FFF2-40B4-BE49-F238E27FC236}">
                <a16:creationId xmlns:a16="http://schemas.microsoft.com/office/drawing/2014/main" id="{C5EA19CE-97FB-D154-81A6-372C5EFA0B2B}"/>
              </a:ext>
            </a:extLst>
          </p:cNvPr>
          <p:cNvPicPr>
            <a:picLocks noGrp="1" noChangeAspect="1"/>
          </p:cNvPicPr>
          <p:nvPr>
            <p:ph idx="1"/>
          </p:nvPr>
        </p:nvPicPr>
        <p:blipFill>
          <a:blip r:embed="rId2"/>
          <a:stretch>
            <a:fillRect/>
          </a:stretch>
        </p:blipFill>
        <p:spPr>
          <a:xfrm>
            <a:off x="1293812" y="1180328"/>
            <a:ext cx="9337104" cy="5128992"/>
          </a:xfrm>
          <a:prstGeom prst="rect">
            <a:avLst/>
          </a:prstGeom>
        </p:spPr>
      </p:pic>
    </p:spTree>
    <p:extLst>
      <p:ext uri="{BB962C8B-B14F-4D97-AF65-F5344CB8AC3E}">
        <p14:creationId xmlns:p14="http://schemas.microsoft.com/office/powerpoint/2010/main" val="21596485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AF842-A393-CCEF-096E-1B86AFF9EEA4}"/>
              </a:ext>
            </a:extLst>
          </p:cNvPr>
          <p:cNvSpPr>
            <a:spLocks noGrp="1"/>
          </p:cNvSpPr>
          <p:nvPr>
            <p:ph type="title"/>
          </p:nvPr>
        </p:nvSpPr>
        <p:spPr>
          <a:xfrm>
            <a:off x="-1106388" y="1772816"/>
            <a:ext cx="9601200" cy="3696072"/>
          </a:xfrm>
        </p:spPr>
        <p:txBody>
          <a:bodyPr>
            <a:normAutofit/>
          </a:bodyPr>
          <a:lstStyle/>
          <a:p>
            <a:pPr algn="ctr"/>
            <a:r>
              <a:rPr lang="en-IN" sz="4800" b="1" dirty="0"/>
              <a:t>FINAL OUTPUT</a:t>
            </a:r>
            <a:br>
              <a:rPr lang="en-IN" sz="4800" b="1" dirty="0"/>
            </a:br>
            <a:br>
              <a:rPr lang="en-IN" sz="4800" b="1" dirty="0"/>
            </a:br>
            <a:br>
              <a:rPr lang="en-IN" sz="4800" b="1" dirty="0"/>
            </a:br>
            <a:endParaRPr lang="en-IN" sz="4800" b="1" dirty="0"/>
          </a:p>
        </p:txBody>
      </p:sp>
    </p:spTree>
    <p:extLst>
      <p:ext uri="{BB962C8B-B14F-4D97-AF65-F5344CB8AC3E}">
        <p14:creationId xmlns:p14="http://schemas.microsoft.com/office/powerpoint/2010/main" val="3933561171"/>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11C976D-F72D-127F-D29D-C7E8FB34018C}"/>
              </a:ext>
            </a:extLst>
          </p:cNvPr>
          <p:cNvPicPr>
            <a:picLocks noChangeAspect="1"/>
          </p:cNvPicPr>
          <p:nvPr/>
        </p:nvPicPr>
        <p:blipFill rotWithShape="1">
          <a:blip r:embed="rId2"/>
          <a:srcRect l="6293" t="-509"/>
          <a:stretch/>
        </p:blipFill>
        <p:spPr bwMode="auto">
          <a:xfrm>
            <a:off x="2277988" y="1196752"/>
            <a:ext cx="7501806" cy="388843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566960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B2B676-7862-DF9A-E79D-090CD169F20B}"/>
              </a:ext>
            </a:extLst>
          </p:cNvPr>
          <p:cNvPicPr>
            <a:picLocks noChangeAspect="1"/>
          </p:cNvPicPr>
          <p:nvPr/>
        </p:nvPicPr>
        <p:blipFill rotWithShape="1">
          <a:blip r:embed="rId2"/>
          <a:srcRect l="4177" t="20442"/>
          <a:stretch/>
        </p:blipFill>
        <p:spPr>
          <a:xfrm>
            <a:off x="1989956" y="692696"/>
            <a:ext cx="8000036" cy="4239947"/>
          </a:xfrm>
          <a:prstGeom prst="rect">
            <a:avLst/>
          </a:prstGeom>
        </p:spPr>
      </p:pic>
      <p:sp>
        <p:nvSpPr>
          <p:cNvPr id="3" name="TextBox 2">
            <a:extLst>
              <a:ext uri="{FF2B5EF4-FFF2-40B4-BE49-F238E27FC236}">
                <a16:creationId xmlns:a16="http://schemas.microsoft.com/office/drawing/2014/main" id="{1C58B2B7-8FA2-9A30-DD3C-B93D51E296E2}"/>
              </a:ext>
            </a:extLst>
          </p:cNvPr>
          <p:cNvSpPr txBox="1"/>
          <p:nvPr/>
        </p:nvSpPr>
        <p:spPr>
          <a:xfrm>
            <a:off x="837828" y="5518102"/>
            <a:ext cx="10585176" cy="646331"/>
          </a:xfrm>
          <a:prstGeom prst="rect">
            <a:avLst/>
          </a:prstGeom>
          <a:noFill/>
          <a:ln>
            <a:solidFill>
              <a:schemeClr val="accent4"/>
            </a:solidFill>
          </a:ln>
        </p:spPr>
        <p:txBody>
          <a:bodyPr wrap="square" rtlCol="0" anchor="ctr" anchorCtr="1">
            <a:spAutoFit/>
          </a:bodyPr>
          <a:lstStyle/>
          <a:p>
            <a:r>
              <a:rPr lang="en-US" kern="0" dirty="0">
                <a:solidFill>
                  <a:schemeClr val="bg2"/>
                </a:solidFill>
                <a:latin typeface="Times New Roman" panose="02020603050405020304" pitchFamily="18" charset="0"/>
                <a:ea typeface="Times New Roman" panose="02020603050405020304" pitchFamily="18" charset="0"/>
              </a:rPr>
              <a:t>I</a:t>
            </a:r>
            <a:r>
              <a:rPr lang="en-US" sz="1800" kern="0" dirty="0">
                <a:solidFill>
                  <a:schemeClr val="bg2"/>
                </a:solidFill>
                <a:effectLst/>
                <a:latin typeface="Times New Roman" panose="02020603050405020304" pitchFamily="18" charset="0"/>
                <a:ea typeface="Times New Roman" panose="02020603050405020304" pitchFamily="18" charset="0"/>
              </a:rPr>
              <a:t>t shows that Random Forest algorithm has more accuracy than Other Machine Learning Algorithms from the dataset values and also shows the accuracy percentage of Random Forest Algorithm along with other algorithms</a:t>
            </a:r>
            <a:r>
              <a:rPr lang="en-US" sz="1800" kern="0" dirty="0">
                <a:effectLst/>
                <a:latin typeface="Times New Roman" panose="02020603050405020304" pitchFamily="18" charset="0"/>
                <a:ea typeface="Times New Roman" panose="02020603050405020304" pitchFamily="18" charset="0"/>
              </a:rPr>
              <a:t>.</a:t>
            </a:r>
            <a:endParaRPr lang="en-IN" dirty="0"/>
          </a:p>
        </p:txBody>
      </p:sp>
    </p:spTree>
    <p:extLst>
      <p:ext uri="{BB962C8B-B14F-4D97-AF65-F5344CB8AC3E}">
        <p14:creationId xmlns:p14="http://schemas.microsoft.com/office/powerpoint/2010/main" val="28071634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26F20F-1070-5B5A-BB93-E34393E853CE}"/>
              </a:ext>
            </a:extLst>
          </p:cNvPr>
          <p:cNvSpPr>
            <a:spLocks noGrp="1"/>
          </p:cNvSpPr>
          <p:nvPr>
            <p:ph idx="1"/>
          </p:nvPr>
        </p:nvSpPr>
        <p:spPr>
          <a:xfrm>
            <a:off x="1293813" y="1052736"/>
            <a:ext cx="9601200" cy="5119464"/>
          </a:xfrm>
        </p:spPr>
        <p:txBody>
          <a:bodyPr/>
          <a:lstStyle/>
          <a:p>
            <a:pPr marL="0" indent="0" algn="just">
              <a:buNone/>
            </a:pPr>
            <a:endParaRPr lang="en-US" sz="1800" dirty="0">
              <a:latin typeface="Times New Roman" panose="02020603050405020304" pitchFamily="18" charset="0"/>
              <a:ea typeface="Times New Roman" panose="02020603050405020304" pitchFamily="18" charset="0"/>
            </a:endParaRPr>
          </a:p>
          <a:p>
            <a:pPr marL="0" indent="0" algn="just">
              <a:buNone/>
            </a:pPr>
            <a:r>
              <a:rPr lang="en-US" sz="1800" dirty="0">
                <a:latin typeface="Times New Roman" panose="02020603050405020304" pitchFamily="18" charset="0"/>
                <a:ea typeface="Times New Roman" panose="02020603050405020304" pitchFamily="18" charset="0"/>
              </a:rPr>
              <a:t>Th</a:t>
            </a:r>
            <a:r>
              <a:rPr lang="en-US" sz="1800" dirty="0">
                <a:effectLst/>
                <a:latin typeface="Times New Roman" panose="02020603050405020304" pitchFamily="18" charset="0"/>
                <a:ea typeface="Times New Roman" panose="02020603050405020304" pitchFamily="18" charset="0"/>
              </a:rPr>
              <a:t>is project demonstrates the significant potential of machine learning in predicting heart disease, leveraging a variety of algorithms to analyze patient data and identify individuals at high risk. Through the implementation and evaluation of models such as logistic regression, decision trees, support vector machines, we have been able to determine the most effective techniques for accurate prediction. The insights gained from this study, including the identification of key predictors such as age, cholesterol levels, and blood pressure, underscore the importance of data-driven approaches in healthcare. By enhancing early detection and enabling timely interventions, our predictive model can contribute to improved patient outcomes and more efficient use of healthcare resources. </a:t>
            </a:r>
          </a:p>
          <a:p>
            <a:pPr marL="0" indent="0" algn="just">
              <a:buNone/>
            </a:pPr>
            <a:r>
              <a:rPr lang="en-US" sz="1800" dirty="0">
                <a:effectLst/>
                <a:latin typeface="Times New Roman" panose="02020603050405020304" pitchFamily="18" charset="0"/>
                <a:ea typeface="Times New Roman" panose="02020603050405020304" pitchFamily="18" charset="0"/>
              </a:rPr>
              <a:t>Future work will focus on refining these models, incorporating additional data sources, and exploring the integration of these tools into clinical practice to further advance heart disease prevention and management.</a:t>
            </a:r>
            <a:endParaRPr lang="en-IN" sz="1800" dirty="0">
              <a:effectLst/>
              <a:latin typeface="Times New Roman" panose="02020603050405020304" pitchFamily="18" charset="0"/>
              <a:ea typeface="Times New Roman" panose="02020603050405020304" pitchFamily="18" charset="0"/>
            </a:endParaRPr>
          </a:p>
          <a:p>
            <a:pPr marL="0" indent="0" algn="just">
              <a:buNone/>
            </a:pPr>
            <a:r>
              <a:rPr lang="en-US" sz="1800" dirty="0">
                <a:effectLst/>
                <a:latin typeface="Times New Roman" panose="02020603050405020304" pitchFamily="18" charset="0"/>
                <a:ea typeface="Times New Roman" panose="02020603050405020304" pitchFamily="18" charset="0"/>
              </a:rPr>
              <a:t>Among the models tested, </a:t>
            </a:r>
            <a:r>
              <a:rPr lang="en-US" sz="1800" b="1" dirty="0">
                <a:effectLst/>
                <a:latin typeface="Times New Roman" panose="02020603050405020304" pitchFamily="18" charset="0"/>
                <a:ea typeface="Times New Roman" panose="02020603050405020304" pitchFamily="18" charset="0"/>
              </a:rPr>
              <a:t>the Random Forest classifier </a:t>
            </a:r>
            <a:r>
              <a:rPr lang="en-US" sz="1800" dirty="0">
                <a:effectLst/>
                <a:latin typeface="Times New Roman" panose="02020603050405020304" pitchFamily="18" charset="0"/>
                <a:ea typeface="Times New Roman" panose="02020603050405020304" pitchFamily="18" charset="0"/>
              </a:rPr>
              <a:t>achieved the highest accuracy, indicating that it is the most effective model for predicting heart disease in this dataset.</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5" name="Title 4">
            <a:extLst>
              <a:ext uri="{FF2B5EF4-FFF2-40B4-BE49-F238E27FC236}">
                <a16:creationId xmlns:a16="http://schemas.microsoft.com/office/drawing/2014/main" id="{F59510EB-C4DD-7556-3B14-D91544F52DDB}"/>
              </a:ext>
            </a:extLst>
          </p:cNvPr>
          <p:cNvSpPr>
            <a:spLocks noGrp="1"/>
          </p:cNvSpPr>
          <p:nvPr>
            <p:ph type="title"/>
          </p:nvPr>
        </p:nvSpPr>
        <p:spPr>
          <a:xfrm>
            <a:off x="1293813" y="381000"/>
            <a:ext cx="9601200" cy="671736"/>
          </a:xfrm>
        </p:spPr>
        <p:txBody>
          <a:bodyPr/>
          <a:lstStyle/>
          <a:p>
            <a:r>
              <a:rPr lang="en-IN" b="1" dirty="0"/>
              <a:t>Conclusion</a:t>
            </a:r>
          </a:p>
        </p:txBody>
      </p:sp>
    </p:spTree>
    <p:extLst>
      <p:ext uri="{BB962C8B-B14F-4D97-AF65-F5344CB8AC3E}">
        <p14:creationId xmlns:p14="http://schemas.microsoft.com/office/powerpoint/2010/main" val="29266333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59B8B-8640-6856-B8C6-EF0635AC3D02}"/>
              </a:ext>
            </a:extLst>
          </p:cNvPr>
          <p:cNvSpPr>
            <a:spLocks noGrp="1"/>
          </p:cNvSpPr>
          <p:nvPr>
            <p:ph type="title"/>
          </p:nvPr>
        </p:nvSpPr>
        <p:spPr>
          <a:xfrm>
            <a:off x="1293813" y="381000"/>
            <a:ext cx="9601200" cy="6072336"/>
          </a:xfrm>
        </p:spPr>
        <p:txBody>
          <a:bodyPr/>
          <a:lstStyle/>
          <a:p>
            <a:pPr algn="ctr"/>
            <a:br>
              <a:rPr lang="en-IN" sz="6600" b="1" dirty="0">
                <a:effectLst>
                  <a:outerShdw blurRad="38100" dist="38100" dir="2700000" algn="tl">
                    <a:srgbClr val="000000">
                      <a:alpha val="43137"/>
                    </a:srgbClr>
                  </a:outerShdw>
                </a:effectLst>
              </a:rPr>
            </a:br>
            <a:r>
              <a:rPr lang="en-IN" sz="6600" b="1" dirty="0">
                <a:effectLst>
                  <a:outerShdw blurRad="38100" dist="38100" dir="2700000" algn="tl">
                    <a:srgbClr val="000000">
                      <a:alpha val="43137"/>
                    </a:srgbClr>
                  </a:outerShdw>
                </a:effectLst>
              </a:rPr>
              <a:t>THANK YOU</a:t>
            </a:r>
            <a:br>
              <a:rPr lang="en-IN" sz="6600" b="1" dirty="0">
                <a:effectLst>
                  <a:outerShdw blurRad="38100" dist="38100" dir="2700000" algn="tl">
                    <a:srgbClr val="000000">
                      <a:alpha val="43137"/>
                    </a:srgbClr>
                  </a:outerShdw>
                </a:effectLst>
              </a:rPr>
            </a:br>
            <a:br>
              <a:rPr lang="en-IN" dirty="0">
                <a:effectLst>
                  <a:outerShdw blurRad="38100" dist="38100" dir="2700000" algn="tl">
                    <a:srgbClr val="000000">
                      <a:alpha val="43137"/>
                    </a:srgbClr>
                  </a:outerShdw>
                </a:effectLst>
              </a:rPr>
            </a:br>
            <a:br>
              <a:rPr lang="en-IN" dirty="0">
                <a:effectLst>
                  <a:outerShdw blurRad="38100" dist="38100" dir="2700000" algn="tl">
                    <a:srgbClr val="000000">
                      <a:alpha val="43137"/>
                    </a:srgbClr>
                  </a:outerShdw>
                </a:effectLst>
              </a:rPr>
            </a:br>
            <a:br>
              <a:rPr lang="en-IN" dirty="0">
                <a:effectLst>
                  <a:outerShdw blurRad="38100" dist="38100" dir="2700000" algn="tl">
                    <a:srgbClr val="000000">
                      <a:alpha val="43137"/>
                    </a:srgbClr>
                  </a:outerShdw>
                </a:effectLst>
              </a:rPr>
            </a:br>
            <a:br>
              <a:rPr lang="en-IN" dirty="0">
                <a:effectLst>
                  <a:outerShdw blurRad="38100" dist="38100" dir="2700000" algn="tl">
                    <a:srgbClr val="000000">
                      <a:alpha val="43137"/>
                    </a:srgbClr>
                  </a:outerShdw>
                </a:effectLst>
              </a:rPr>
            </a:b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9553054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6131C-C39D-7B7A-A2BB-57D03AC0FC2D}"/>
              </a:ext>
            </a:extLst>
          </p:cNvPr>
          <p:cNvSpPr>
            <a:spLocks noGrp="1"/>
          </p:cNvSpPr>
          <p:nvPr>
            <p:ph type="title"/>
          </p:nvPr>
        </p:nvSpPr>
        <p:spPr/>
        <p:txBody>
          <a:bodyPr/>
          <a:lstStyle/>
          <a:p>
            <a:r>
              <a:rPr lang="en-US" b="1" dirty="0"/>
              <a:t>Primary Goals		</a:t>
            </a:r>
            <a:endParaRPr lang="en-IN" b="1" dirty="0"/>
          </a:p>
        </p:txBody>
      </p:sp>
      <p:sp>
        <p:nvSpPr>
          <p:cNvPr id="3" name="Content Placeholder 2">
            <a:extLst>
              <a:ext uri="{FF2B5EF4-FFF2-40B4-BE49-F238E27FC236}">
                <a16:creationId xmlns:a16="http://schemas.microsoft.com/office/drawing/2014/main" id="{2FDDE3B8-0277-16F9-AE43-5F97800B7B1B}"/>
              </a:ext>
            </a:extLst>
          </p:cNvPr>
          <p:cNvSpPr>
            <a:spLocks noGrp="1"/>
          </p:cNvSpPr>
          <p:nvPr>
            <p:ph idx="1"/>
          </p:nvPr>
        </p:nvSpPr>
        <p:spPr/>
        <p:txBody>
          <a:bodyPr/>
          <a:lstStyle/>
          <a:p>
            <a:pPr marL="0" indent="0" algn="just">
              <a:buNone/>
            </a:pPr>
            <a:endParaRPr lang="en-US" dirty="0"/>
          </a:p>
          <a:p>
            <a:pPr marL="0" indent="0" algn="just">
              <a:buNone/>
            </a:pPr>
            <a:r>
              <a:rPr lang="en-US" dirty="0"/>
              <a:t>This project aims to contribute to the ongoing efforts in this domain by developing an effective predictive model for heart disease using various machine learning algorithms. By harnessing the power of data-driven approaches, we seek to enhance the ability to identify individuals at risk of heart disease, thereby enabling healthcare professionals to intervene proactively and improve patient outcomes.</a:t>
            </a:r>
          </a:p>
          <a:p>
            <a:pPr marL="0" indent="0" algn="just">
              <a:buNone/>
            </a:pPr>
            <a:r>
              <a:rPr lang="en-US" dirty="0"/>
              <a:t>Through a comprehensive analysis of different machine learning algorithms and their performance metrics, we aim to identify the most accurate and reliable model for heart disease prediction.</a:t>
            </a:r>
            <a:endParaRPr lang="en-IN" dirty="0"/>
          </a:p>
        </p:txBody>
      </p:sp>
    </p:spTree>
    <p:extLst>
      <p:ext uri="{BB962C8B-B14F-4D97-AF65-F5344CB8AC3E}">
        <p14:creationId xmlns:p14="http://schemas.microsoft.com/office/powerpoint/2010/main" val="210686891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7F279-8463-89C8-6B7B-00278C30B99F}"/>
              </a:ext>
            </a:extLst>
          </p:cNvPr>
          <p:cNvSpPr>
            <a:spLocks noGrp="1"/>
          </p:cNvSpPr>
          <p:nvPr>
            <p:ph type="title"/>
          </p:nvPr>
        </p:nvSpPr>
        <p:spPr/>
        <p:txBody>
          <a:bodyPr/>
          <a:lstStyle/>
          <a:p>
            <a:r>
              <a:rPr lang="en-US" b="1" dirty="0"/>
              <a:t>Machine Learning Algorithms</a:t>
            </a:r>
            <a:endParaRPr lang="en-IN" b="1" dirty="0"/>
          </a:p>
        </p:txBody>
      </p:sp>
      <p:sp>
        <p:nvSpPr>
          <p:cNvPr id="3" name="Content Placeholder 2">
            <a:extLst>
              <a:ext uri="{FF2B5EF4-FFF2-40B4-BE49-F238E27FC236}">
                <a16:creationId xmlns:a16="http://schemas.microsoft.com/office/drawing/2014/main" id="{D191E0F7-6021-7099-B1A9-20EE21245D83}"/>
              </a:ext>
            </a:extLst>
          </p:cNvPr>
          <p:cNvSpPr>
            <a:spLocks noGrp="1"/>
          </p:cNvSpPr>
          <p:nvPr>
            <p:ph idx="1"/>
          </p:nvPr>
        </p:nvSpPr>
        <p:spPr>
          <a:xfrm>
            <a:off x="1293813" y="1844824"/>
            <a:ext cx="9601200" cy="2520280"/>
          </a:xfrm>
        </p:spPr>
        <p:txBody>
          <a:bodyPr/>
          <a:lstStyle/>
          <a:p>
            <a:pPr marL="0" indent="0">
              <a:buNone/>
            </a:pPr>
            <a:endParaRPr lang="en-US" dirty="0"/>
          </a:p>
          <a:p>
            <a:pPr marL="0" indent="0">
              <a:buNone/>
            </a:pPr>
            <a:r>
              <a:rPr lang="en-US" dirty="0"/>
              <a:t>Machine learning algorithms play a crucial role in predicting heart disease risk. Decision Trees, Logistic Regression, Random Forest, Naive Bayes, Support Vector Machine, K-Nearest Neighbors are the algorithms that have been used in order to build a powerful Prediction Model.</a:t>
            </a:r>
            <a:endParaRPr lang="en-IN" dirty="0"/>
          </a:p>
        </p:txBody>
      </p:sp>
    </p:spTree>
    <p:extLst>
      <p:ext uri="{BB962C8B-B14F-4D97-AF65-F5344CB8AC3E}">
        <p14:creationId xmlns:p14="http://schemas.microsoft.com/office/powerpoint/2010/main" val="70805805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8330F-BF05-B43A-E095-9CF9EA8E652A}"/>
              </a:ext>
            </a:extLst>
          </p:cNvPr>
          <p:cNvSpPr>
            <a:spLocks noGrp="1"/>
          </p:cNvSpPr>
          <p:nvPr>
            <p:ph type="title"/>
          </p:nvPr>
        </p:nvSpPr>
        <p:spPr/>
        <p:txBody>
          <a:bodyPr/>
          <a:lstStyle/>
          <a:p>
            <a:r>
              <a:rPr lang="en-US" b="1" dirty="0"/>
              <a:t>Logistic Regression</a:t>
            </a:r>
            <a:endParaRPr lang="en-IN" b="1" dirty="0"/>
          </a:p>
        </p:txBody>
      </p:sp>
      <p:sp>
        <p:nvSpPr>
          <p:cNvPr id="3" name="Content Placeholder 2">
            <a:extLst>
              <a:ext uri="{FF2B5EF4-FFF2-40B4-BE49-F238E27FC236}">
                <a16:creationId xmlns:a16="http://schemas.microsoft.com/office/drawing/2014/main" id="{6BDE41F9-20FA-CC17-C484-64668BFA00B6}"/>
              </a:ext>
            </a:extLst>
          </p:cNvPr>
          <p:cNvSpPr>
            <a:spLocks noGrp="1"/>
          </p:cNvSpPr>
          <p:nvPr>
            <p:ph idx="1"/>
          </p:nvPr>
        </p:nvSpPr>
        <p:spPr>
          <a:xfrm>
            <a:off x="1293813" y="1676400"/>
            <a:ext cx="9601200" cy="1752600"/>
          </a:xfrm>
        </p:spPr>
        <p:txBody>
          <a:bodyPr/>
          <a:lstStyle/>
          <a:p>
            <a:pPr marL="0" indent="0" algn="just">
              <a:buNone/>
            </a:pPr>
            <a:r>
              <a:rPr lang="en-IN" sz="1800" i="1" dirty="0">
                <a:effectLst/>
                <a:latin typeface="Times New Roman" panose="02020603050405020304" pitchFamily="18" charset="0"/>
                <a:ea typeface="Calibri" panose="020F0502020204030204" pitchFamily="34" charset="0"/>
              </a:rPr>
              <a:t>Logistic Regression</a:t>
            </a:r>
            <a:r>
              <a:rPr lang="en-IN" sz="1800" dirty="0">
                <a:effectLst/>
                <a:latin typeface="Times New Roman" panose="02020603050405020304" pitchFamily="18" charset="0"/>
                <a:ea typeface="Calibri" panose="020F0502020204030204" pitchFamily="34" charset="0"/>
              </a:rPr>
              <a:t> is a supervised learning algorithm used for binary classification tasks. Despite its name, it's used for classification rather than regression. It models the probability that a given input belongs to a certain class using a logistic function. In Scikit-learn, Logistic Regression can handle both binary and multiclass classification problems. It works well when the relationship between features and the target variable is linear.</a:t>
            </a:r>
            <a:endParaRPr lang="en-IN" dirty="0"/>
          </a:p>
        </p:txBody>
      </p:sp>
      <p:pic>
        <p:nvPicPr>
          <p:cNvPr id="1026" name="Picture 2" descr="Logistic Regression — Detailed Overview | by Saishruthi Swaminathan |  Towards Data Science">
            <a:extLst>
              <a:ext uri="{FF2B5EF4-FFF2-40B4-BE49-F238E27FC236}">
                <a16:creationId xmlns:a16="http://schemas.microsoft.com/office/drawing/2014/main" id="{F7EBD832-D4AF-C8D7-6BCC-9BA8BBFE16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659"/>
          <a:stretch/>
        </p:blipFill>
        <p:spPr bwMode="auto">
          <a:xfrm>
            <a:off x="3214092" y="3068960"/>
            <a:ext cx="6200867" cy="2831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43694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4C525-E06B-3BBB-725A-42C425F07624}"/>
              </a:ext>
            </a:extLst>
          </p:cNvPr>
          <p:cNvSpPr>
            <a:spLocks noGrp="1"/>
          </p:cNvSpPr>
          <p:nvPr>
            <p:ph type="title"/>
          </p:nvPr>
        </p:nvSpPr>
        <p:spPr/>
        <p:txBody>
          <a:bodyPr/>
          <a:lstStyle/>
          <a:p>
            <a:r>
              <a:rPr lang="en-US" b="1" dirty="0"/>
              <a:t>Naïve Bayes</a:t>
            </a:r>
            <a:endParaRPr lang="en-IN" b="1" dirty="0"/>
          </a:p>
        </p:txBody>
      </p:sp>
      <p:sp>
        <p:nvSpPr>
          <p:cNvPr id="3" name="Content Placeholder 2">
            <a:extLst>
              <a:ext uri="{FF2B5EF4-FFF2-40B4-BE49-F238E27FC236}">
                <a16:creationId xmlns:a16="http://schemas.microsoft.com/office/drawing/2014/main" id="{4B46EE22-8B4C-00B8-CE4C-DC8D20FD00FD}"/>
              </a:ext>
            </a:extLst>
          </p:cNvPr>
          <p:cNvSpPr>
            <a:spLocks noGrp="1"/>
          </p:cNvSpPr>
          <p:nvPr>
            <p:ph idx="1"/>
          </p:nvPr>
        </p:nvSpPr>
        <p:spPr>
          <a:xfrm>
            <a:off x="1293813" y="1676400"/>
            <a:ext cx="9601200" cy="1824608"/>
          </a:xfrm>
        </p:spPr>
        <p:txBody>
          <a:bodyPr/>
          <a:lstStyle/>
          <a:p>
            <a:pPr marL="0" indent="0" algn="just">
              <a:buNone/>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Naive Bayes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is a probabilistic classifier based on Bayes' theorem with an assumption of independence between features. Despite its simplicity, Naive Bayes classifiers often perform surprisingly well in practice, especially for text classification tasks such as spam detection and sentiment analysis. Scikit-learn provides implementations of several variants of Naive Bayes classifiers, including Gaussian Naive Bayes, Multinomial Naive Bayes, and Bernoulli Naive Bayes.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descr="Naïve Bayes: A Simple Yet Powerful Machine Learning Algorithm | by Tech &amp;  Tales | Medium">
            <a:extLst>
              <a:ext uri="{FF2B5EF4-FFF2-40B4-BE49-F238E27FC236}">
                <a16:creationId xmlns:a16="http://schemas.microsoft.com/office/drawing/2014/main" id="{C6545CE2-CAB6-490E-D61D-DE88785DBE2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8108" y="3068960"/>
            <a:ext cx="5372589" cy="2947134"/>
          </a:xfrm>
          <a:prstGeom prst="rect">
            <a:avLst/>
          </a:prstGeom>
          <a:noFill/>
          <a:ln>
            <a:noFill/>
          </a:ln>
        </p:spPr>
      </p:pic>
    </p:spTree>
    <p:extLst>
      <p:ext uri="{BB962C8B-B14F-4D97-AF65-F5344CB8AC3E}">
        <p14:creationId xmlns:p14="http://schemas.microsoft.com/office/powerpoint/2010/main" val="35551777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4845-FD63-CA8B-D461-A83B9D33B52D}"/>
              </a:ext>
            </a:extLst>
          </p:cNvPr>
          <p:cNvSpPr>
            <a:spLocks noGrp="1"/>
          </p:cNvSpPr>
          <p:nvPr>
            <p:ph type="title"/>
          </p:nvPr>
        </p:nvSpPr>
        <p:spPr/>
        <p:txBody>
          <a:bodyPr/>
          <a:lstStyle/>
          <a:p>
            <a:r>
              <a:rPr lang="en-US" b="1" dirty="0"/>
              <a:t>Support Vector Machine (SVM)</a:t>
            </a:r>
            <a:endParaRPr lang="en-IN" b="1" dirty="0"/>
          </a:p>
        </p:txBody>
      </p:sp>
      <p:sp>
        <p:nvSpPr>
          <p:cNvPr id="3" name="Content Placeholder 2">
            <a:extLst>
              <a:ext uri="{FF2B5EF4-FFF2-40B4-BE49-F238E27FC236}">
                <a16:creationId xmlns:a16="http://schemas.microsoft.com/office/drawing/2014/main" id="{59882DB2-7ACD-0D9E-ECB6-BB69FC104C8A}"/>
              </a:ext>
            </a:extLst>
          </p:cNvPr>
          <p:cNvSpPr>
            <a:spLocks noGrp="1"/>
          </p:cNvSpPr>
          <p:nvPr>
            <p:ph idx="1"/>
          </p:nvPr>
        </p:nvSpPr>
        <p:spPr>
          <a:xfrm>
            <a:off x="1293813" y="1676400"/>
            <a:ext cx="9601200" cy="1752600"/>
          </a:xfrm>
        </p:spPr>
        <p:txBody>
          <a:bodyPr/>
          <a:lstStyle/>
          <a:p>
            <a:pPr marL="0" indent="0" algn="just">
              <a:buNone/>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Support Vector Machine (SVM)</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is a powerful supervised learning algorithm used for classification and regression tasks. In its linear form, SVM aims to find the optimal hyperplane that separates data points of different classes with the maximum margin. This hyperplane is determined by support vectors, which are the data points closest to the decision boundary. SVMs are effective in high-dimensional spaces and can handle non-linear classification tasks through the use of kernel functions.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2050" name="Picture 2" descr="Support Vector Machine (SVM) Python Example - Analytics Yogi">
            <a:extLst>
              <a:ext uri="{FF2B5EF4-FFF2-40B4-BE49-F238E27FC236}">
                <a16:creationId xmlns:a16="http://schemas.microsoft.com/office/drawing/2014/main" id="{CBECB92B-7241-9889-6E9A-A9D06DCAE0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4132" y="3140968"/>
            <a:ext cx="5374333" cy="309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395192"/>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4CBF1-C3DB-9FC3-F740-E9436D0F74EF}"/>
              </a:ext>
            </a:extLst>
          </p:cNvPr>
          <p:cNvSpPr>
            <a:spLocks noGrp="1"/>
          </p:cNvSpPr>
          <p:nvPr>
            <p:ph type="title"/>
          </p:nvPr>
        </p:nvSpPr>
        <p:spPr>
          <a:xfrm>
            <a:off x="1293813" y="381000"/>
            <a:ext cx="9601200" cy="815752"/>
          </a:xfrm>
        </p:spPr>
        <p:txBody>
          <a:bodyPr/>
          <a:lstStyle/>
          <a:p>
            <a:r>
              <a:rPr lang="en-US" b="1" dirty="0"/>
              <a:t>Decision Trees</a:t>
            </a:r>
            <a:endParaRPr lang="en-IN" b="1" dirty="0"/>
          </a:p>
        </p:txBody>
      </p:sp>
      <p:sp>
        <p:nvSpPr>
          <p:cNvPr id="3" name="Content Placeholder 2">
            <a:extLst>
              <a:ext uri="{FF2B5EF4-FFF2-40B4-BE49-F238E27FC236}">
                <a16:creationId xmlns:a16="http://schemas.microsoft.com/office/drawing/2014/main" id="{3A032C30-E407-2C1C-3292-CCDD8A0973A4}"/>
              </a:ext>
            </a:extLst>
          </p:cNvPr>
          <p:cNvSpPr>
            <a:spLocks noGrp="1"/>
          </p:cNvSpPr>
          <p:nvPr>
            <p:ph idx="1"/>
          </p:nvPr>
        </p:nvSpPr>
        <p:spPr>
          <a:xfrm>
            <a:off x="1293813" y="1196752"/>
            <a:ext cx="9601200" cy="1872208"/>
          </a:xfrm>
        </p:spPr>
        <p:txBody>
          <a:bodyPr/>
          <a:lstStyle/>
          <a:p>
            <a:pPr marL="0" indent="0" algn="just">
              <a:buNone/>
            </a:pPr>
            <a:r>
              <a:rPr lang="en-IN" sz="1800" i="1" dirty="0">
                <a:effectLst/>
                <a:latin typeface="Times New Roman" panose="02020603050405020304" pitchFamily="18" charset="0"/>
                <a:ea typeface="Calibri" panose="020F0502020204030204" pitchFamily="34" charset="0"/>
              </a:rPr>
              <a:t>Decision Tree</a:t>
            </a:r>
            <a:r>
              <a:rPr lang="en-IN" sz="1800" dirty="0">
                <a:effectLst/>
                <a:latin typeface="Times New Roman" panose="02020603050405020304" pitchFamily="18" charset="0"/>
                <a:ea typeface="Calibri" panose="020F0502020204030204" pitchFamily="34" charset="0"/>
              </a:rPr>
              <a:t> is a versatile supervised learning algorithm used for classification and regression tasks. It works by recursively partitioning the feature space into regions that minimize impurity or maximize information gain at each node. Each partition is represented by a tree structure, where internal nodes represent decisions based on feature values and leaf nodes represent class labels or predicted values. Decision Trees are interpretable and can handle both numerical and categorical data.</a:t>
            </a:r>
            <a:endParaRPr lang="en-IN" dirty="0"/>
          </a:p>
        </p:txBody>
      </p:sp>
      <p:pic>
        <p:nvPicPr>
          <p:cNvPr id="3074" name="Picture 2" descr="Free customizable decision tree templates | Canva">
            <a:extLst>
              <a:ext uri="{FF2B5EF4-FFF2-40B4-BE49-F238E27FC236}">
                <a16:creationId xmlns:a16="http://schemas.microsoft.com/office/drawing/2014/main" id="{C18E3DF3-93A9-4673-666E-E4573B1EB7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13" t="4822" r="5093" b="3589"/>
          <a:stretch/>
        </p:blipFill>
        <p:spPr bwMode="auto">
          <a:xfrm>
            <a:off x="2829144" y="2708920"/>
            <a:ext cx="6289604" cy="3768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834410"/>
      </p:ext>
    </p:extLst>
  </p:cSld>
  <p:clrMapOvr>
    <a:masterClrMapping/>
  </p:clrMapOvr>
  <p:transition spd="slow">
    <p:cover/>
  </p:transition>
</p:sld>
</file>

<file path=ppt/theme/theme1.xml><?xml version="1.0" encoding="utf-8"?>
<a:theme xmlns:a="http://schemas.openxmlformats.org/drawingml/2006/main" name="Hexagonal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4"/>
        </a:lnRef>
        <a:fillRef idx="3">
          <a:schemeClr val="accent4"/>
        </a:fillRef>
        <a:effectRef idx="2">
          <a:schemeClr val="accent4"/>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4"/>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Hexagonal design slides.potx" id="{12658BD0-7259-4A0F-91D4-55B50BBE9BFD}" vid="{57622FE6-AF39-47E3-8976-1D25291C345B}"/>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427FAC-CD3A-494C-985C-09E26C5EA50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customXml/itemProps2.xml><?xml version="1.0" encoding="utf-8"?>
<ds:datastoreItem xmlns:ds="http://schemas.openxmlformats.org/officeDocument/2006/customXml" ds:itemID="{B11D6E40-F509-498A-BF02-00C895783B4A}">
  <ds:schemaRefs>
    <ds:schemaRef ds:uri="http://schemas.microsoft.com/sharepoint/v3/contenttype/forms"/>
  </ds:schemaRefs>
</ds:datastoreItem>
</file>

<file path=customXml/itemProps3.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Hexagonal design slides</Template>
  <TotalTime>927</TotalTime>
  <Words>1906</Words>
  <Application>Microsoft Office PowerPoint</Application>
  <PresentationFormat>Custom</PresentationFormat>
  <Paragraphs>211</Paragraphs>
  <Slides>37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__Inter_aaf875</vt:lpstr>
      <vt:lpstr>Arial</vt:lpstr>
      <vt:lpstr>Calibri</vt:lpstr>
      <vt:lpstr>Century Gothic</vt:lpstr>
      <vt:lpstr>Euphemia</vt:lpstr>
      <vt:lpstr>Palatino Linotype</vt:lpstr>
      <vt:lpstr>Times New Roman</vt:lpstr>
      <vt:lpstr>ui-monospace</vt:lpstr>
      <vt:lpstr>ui-sans-serif</vt:lpstr>
      <vt:lpstr>Hexagonal design template</vt:lpstr>
      <vt:lpstr>Heart Disease Prediction using Machine Learning </vt:lpstr>
      <vt:lpstr>Introduction </vt:lpstr>
      <vt:lpstr>    Research Objective </vt:lpstr>
      <vt:lpstr>Primary Goals  </vt:lpstr>
      <vt:lpstr>Machine Learning Algorithms</vt:lpstr>
      <vt:lpstr>Logistic Regression</vt:lpstr>
      <vt:lpstr>Naïve Bayes</vt:lpstr>
      <vt:lpstr>Support Vector Machine (SVM)</vt:lpstr>
      <vt:lpstr>Decision Trees</vt:lpstr>
      <vt:lpstr>K-Nearest Neighbors</vt:lpstr>
      <vt:lpstr>Random Forest</vt:lpstr>
      <vt:lpstr>Dataset</vt:lpstr>
      <vt:lpstr>Attributes of the Dataset </vt:lpstr>
      <vt:lpstr>Methodology</vt:lpstr>
      <vt:lpstr>Work Flow Diagram </vt:lpstr>
      <vt:lpstr>Flow Chart </vt:lpstr>
      <vt:lpstr>Libraries Used</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ALGORITHMS EXPLANATION    </vt:lpstr>
      <vt:lpstr>Logistic Regression </vt:lpstr>
      <vt:lpstr>Naïve Bayes </vt:lpstr>
      <vt:lpstr>Support Vector Machine(SVM) </vt:lpstr>
      <vt:lpstr>K-Nearest Neighbors </vt:lpstr>
      <vt:lpstr>Decision Trees </vt:lpstr>
      <vt:lpstr>Random Forest </vt:lpstr>
      <vt:lpstr>FINAL OUTPUT   </vt:lpstr>
      <vt:lpstr>PowerPoint Presentation</vt:lpstr>
      <vt:lpstr>PowerPoint Presentation</vt:lpstr>
      <vt:lpstr>Conclusion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using Machine Learning </dc:title>
  <dc:creator>Bhavya Rawat</dc:creator>
  <cp:lastModifiedBy>Bhavya Rawat</cp:lastModifiedBy>
  <cp:revision>1</cp:revision>
  <dcterms:created xsi:type="dcterms:W3CDTF">2024-05-28T19:07:22Z</dcterms:created>
  <dcterms:modified xsi:type="dcterms:W3CDTF">2024-05-31T05:09:30Z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