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341" r:id="rId5"/>
    <p:sldId id="2147309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C74B1-8E70-4A11-94CC-0CDE32F3E7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B21AD81-AAFD-4166-99E9-9AB4B74C2945}">
      <dgm:prSet custT="1"/>
      <dgm:spPr/>
      <dgm:t>
        <a:bodyPr/>
        <a:lstStyle/>
        <a:p>
          <a:r>
            <a:rPr lang="en-US" sz="2600" b="1" kern="1200" baseline="0" dirty="0">
              <a:latin typeface="+mn-lt"/>
            </a:rPr>
            <a:t>Our </a:t>
          </a:r>
          <a:r>
            <a:rPr lang="en-US" sz="2600" b="1" kern="1200" baseline="0" dirty="0">
              <a:solidFill>
                <a:prstClr val="white"/>
              </a:solidFill>
              <a:latin typeface="+mn-lt"/>
              <a:ea typeface="+mn-ea"/>
              <a:cs typeface="+mn-cs"/>
            </a:rPr>
            <a:t>Goal</a:t>
          </a:r>
          <a:r>
            <a:rPr lang="en-US" sz="2600" b="0" kern="1200" baseline="0" dirty="0">
              <a:latin typeface="+mn-lt"/>
            </a:rPr>
            <a:t> </a:t>
          </a:r>
          <a:endParaRPr lang="en-IN" sz="2600" kern="1200" dirty="0">
            <a:latin typeface="+mn-lt"/>
          </a:endParaRPr>
        </a:p>
      </dgm:t>
    </dgm:pt>
    <dgm:pt modelId="{62DFCD55-7438-4983-99E4-A7DBE8A63CE4}" type="parTrans" cxnId="{6F4C0D50-8E27-4FBF-B569-34E62189EC63}">
      <dgm:prSet/>
      <dgm:spPr/>
      <dgm:t>
        <a:bodyPr/>
        <a:lstStyle/>
        <a:p>
          <a:endParaRPr lang="en-IN"/>
        </a:p>
      </dgm:t>
    </dgm:pt>
    <dgm:pt modelId="{8B4EF8CC-0F4D-4E7A-81D2-D4A8858CDBCF}" type="sibTrans" cxnId="{6F4C0D50-8E27-4FBF-B569-34E62189EC63}">
      <dgm:prSet/>
      <dgm:spPr/>
      <dgm:t>
        <a:bodyPr/>
        <a:lstStyle/>
        <a:p>
          <a:endParaRPr lang="en-IN"/>
        </a:p>
      </dgm:t>
    </dgm:pt>
    <dgm:pt modelId="{6EF52DE9-26D4-460D-9564-830A55BE2D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i="1" baseline="0" dirty="0"/>
            <a:t>Develop an AI system to automatically identify and classify named entities in text without the need for explicit training data.</a:t>
          </a:r>
          <a:endParaRPr lang="en-IN" sz="2000" b="1" i="1" dirty="0"/>
        </a:p>
      </dgm:t>
    </dgm:pt>
    <dgm:pt modelId="{7772AC3D-A95B-4DD7-ABA5-6F753490E538}" type="sibTrans" cxnId="{A3AF9731-0AFC-4C36-9152-B4DC3FFD3288}">
      <dgm:prSet/>
      <dgm:spPr/>
      <dgm:t>
        <a:bodyPr/>
        <a:lstStyle/>
        <a:p>
          <a:endParaRPr lang="en-IN"/>
        </a:p>
      </dgm:t>
    </dgm:pt>
    <dgm:pt modelId="{1792140F-62C9-4BB2-91CC-931A4A4492AD}" type="parTrans" cxnId="{A3AF9731-0AFC-4C36-9152-B4DC3FFD3288}">
      <dgm:prSet/>
      <dgm:spPr/>
      <dgm:t>
        <a:bodyPr/>
        <a:lstStyle/>
        <a:p>
          <a:endParaRPr lang="en-IN"/>
        </a:p>
      </dgm:t>
    </dgm:pt>
    <dgm:pt modelId="{52652C6C-0A54-48B5-AAC8-550D5277EC20}" type="pres">
      <dgm:prSet presAssocID="{49DC74B1-8E70-4A11-94CC-0CDE32F3E7F5}" presName="linear" presStyleCnt="0">
        <dgm:presLayoutVars>
          <dgm:animLvl val="lvl"/>
          <dgm:resizeHandles val="exact"/>
        </dgm:presLayoutVars>
      </dgm:prSet>
      <dgm:spPr/>
    </dgm:pt>
    <dgm:pt modelId="{226ACC5E-81C6-4791-9239-B0162D04FCC8}" type="pres">
      <dgm:prSet presAssocID="{4B21AD81-AAFD-4166-99E9-9AB4B74C2945}" presName="parentText" presStyleLbl="node1" presStyleIdx="0" presStyleCnt="1" custScaleY="55279" custLinFactY="-100000" custLinFactNeighborY="-100303">
        <dgm:presLayoutVars>
          <dgm:chMax val="0"/>
          <dgm:bulletEnabled val="1"/>
        </dgm:presLayoutVars>
      </dgm:prSet>
      <dgm:spPr/>
    </dgm:pt>
    <dgm:pt modelId="{4D4BC96F-48A3-4800-9D10-BF446F408228}" type="pres">
      <dgm:prSet presAssocID="{4B21AD81-AAFD-4166-99E9-9AB4B74C2945}" presName="childText" presStyleLbl="revTx" presStyleIdx="0" presStyleCnt="1" custScaleY="61218" custLinFactY="-91173" custLinFactNeighborX="235" custLinFactNeighborY="-100000">
        <dgm:presLayoutVars>
          <dgm:bulletEnabled val="1"/>
        </dgm:presLayoutVars>
      </dgm:prSet>
      <dgm:spPr/>
    </dgm:pt>
  </dgm:ptLst>
  <dgm:cxnLst>
    <dgm:cxn modelId="{A3AF9731-0AFC-4C36-9152-B4DC3FFD3288}" srcId="{4B21AD81-AAFD-4166-99E9-9AB4B74C2945}" destId="{6EF52DE9-26D4-460D-9564-830A55BE2DD0}" srcOrd="0" destOrd="0" parTransId="{1792140F-62C9-4BB2-91CC-931A4A4492AD}" sibTransId="{7772AC3D-A95B-4DD7-ABA5-6F753490E538}"/>
    <dgm:cxn modelId="{6F4C0D50-8E27-4FBF-B569-34E62189EC63}" srcId="{49DC74B1-8E70-4A11-94CC-0CDE32F3E7F5}" destId="{4B21AD81-AAFD-4166-99E9-9AB4B74C2945}" srcOrd="0" destOrd="0" parTransId="{62DFCD55-7438-4983-99E4-A7DBE8A63CE4}" sibTransId="{8B4EF8CC-0F4D-4E7A-81D2-D4A8858CDBCF}"/>
    <dgm:cxn modelId="{82340855-42F6-4D1D-A35D-F51BF6808024}" type="presOf" srcId="{4B21AD81-AAFD-4166-99E9-9AB4B74C2945}" destId="{226ACC5E-81C6-4791-9239-B0162D04FCC8}" srcOrd="0" destOrd="0" presId="urn:microsoft.com/office/officeart/2005/8/layout/vList2"/>
    <dgm:cxn modelId="{E9C9878E-0EE9-4822-B39E-8F5403B22EAB}" type="presOf" srcId="{49DC74B1-8E70-4A11-94CC-0CDE32F3E7F5}" destId="{52652C6C-0A54-48B5-AAC8-550D5277EC20}" srcOrd="0" destOrd="0" presId="urn:microsoft.com/office/officeart/2005/8/layout/vList2"/>
    <dgm:cxn modelId="{4AE2DAAB-8019-4B9A-B4DC-89DB5B2E2251}" type="presOf" srcId="{6EF52DE9-26D4-460D-9564-830A55BE2DD0}" destId="{4D4BC96F-48A3-4800-9D10-BF446F408228}" srcOrd="0" destOrd="0" presId="urn:microsoft.com/office/officeart/2005/8/layout/vList2"/>
    <dgm:cxn modelId="{B237D6F5-CD25-43AC-BF95-118D0F9C5BC9}" type="presParOf" srcId="{52652C6C-0A54-48B5-AAC8-550D5277EC20}" destId="{226ACC5E-81C6-4791-9239-B0162D04FCC8}" srcOrd="0" destOrd="0" presId="urn:microsoft.com/office/officeart/2005/8/layout/vList2"/>
    <dgm:cxn modelId="{8B37FE9B-59EA-481B-A605-33DE922B98DC}" type="presParOf" srcId="{52652C6C-0A54-48B5-AAC8-550D5277EC20}" destId="{4D4BC96F-48A3-4800-9D10-BF446F40822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99A898-44DF-4291-B728-58A513CD2B62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AA64E6A-D22E-484B-82CD-BBB9D9EF96A1}">
      <dgm:prSet/>
      <dgm:spPr/>
      <dgm:t>
        <a:bodyPr/>
        <a:lstStyle/>
        <a:p>
          <a:r>
            <a:rPr lang="en-US" b="1" baseline="0" dirty="0"/>
            <a:t>Use Cases</a:t>
          </a:r>
          <a:endParaRPr lang="en-IN" dirty="0"/>
        </a:p>
      </dgm:t>
    </dgm:pt>
    <dgm:pt modelId="{F635EE79-294C-4B3A-89CA-CA99A8FC37E1}" type="parTrans" cxnId="{68C0A033-352E-41C1-ADBB-75AD2DE7FE5A}">
      <dgm:prSet/>
      <dgm:spPr/>
      <dgm:t>
        <a:bodyPr/>
        <a:lstStyle/>
        <a:p>
          <a:endParaRPr lang="en-IN"/>
        </a:p>
      </dgm:t>
    </dgm:pt>
    <dgm:pt modelId="{C5100894-CBF9-4D6D-BB80-8E175E28D3BE}" type="sibTrans" cxnId="{68C0A033-352E-41C1-ADBB-75AD2DE7FE5A}">
      <dgm:prSet/>
      <dgm:spPr/>
      <dgm:t>
        <a:bodyPr/>
        <a:lstStyle/>
        <a:p>
          <a:endParaRPr lang="en-IN"/>
        </a:p>
      </dgm:t>
    </dgm:pt>
    <dgm:pt modelId="{FD4FAB91-DE0C-4678-B7A3-DDE49E12662A}">
      <dgm:prSet custT="1"/>
      <dgm:spPr/>
      <dgm:t>
        <a:bodyPr/>
        <a:lstStyle/>
        <a:p>
          <a:r>
            <a:rPr lang="en-US" sz="1600" b="0" baseline="0" dirty="0"/>
            <a:t>Information Extraction: Extract key information from large volumes of text documents, such as contracts, articles, or social media data.</a:t>
          </a:r>
          <a:endParaRPr lang="en-IN" sz="1600" dirty="0"/>
        </a:p>
      </dgm:t>
    </dgm:pt>
    <dgm:pt modelId="{840FB51A-A483-49AA-AD93-5D19F16D1AC1}" type="parTrans" cxnId="{61F2A070-9838-4CD1-86C8-B3C34CBE735E}">
      <dgm:prSet/>
      <dgm:spPr/>
      <dgm:t>
        <a:bodyPr/>
        <a:lstStyle/>
        <a:p>
          <a:endParaRPr lang="en-IN"/>
        </a:p>
      </dgm:t>
    </dgm:pt>
    <dgm:pt modelId="{5EA437B4-E150-4FCE-82E5-948B3E60F007}" type="sibTrans" cxnId="{61F2A070-9838-4CD1-86C8-B3C34CBE735E}">
      <dgm:prSet/>
      <dgm:spPr/>
      <dgm:t>
        <a:bodyPr/>
        <a:lstStyle/>
        <a:p>
          <a:endParaRPr lang="en-IN"/>
        </a:p>
      </dgm:t>
    </dgm:pt>
    <dgm:pt modelId="{A69AED4C-0169-4E2B-8FF1-8D321F87E364}">
      <dgm:prSet custT="1"/>
      <dgm:spPr/>
      <dgm:t>
        <a:bodyPr/>
        <a:lstStyle/>
        <a:p>
          <a:r>
            <a:rPr lang="en-US" sz="1600" b="0" baseline="0" dirty="0"/>
            <a:t>Customer Relationship Management: Enhance customer interactions by automatically extracting and categorizing entities from customer interactions.</a:t>
          </a:r>
          <a:endParaRPr lang="en-IN" sz="1600" dirty="0"/>
        </a:p>
      </dgm:t>
    </dgm:pt>
    <dgm:pt modelId="{ACF62CBB-DC92-4AC7-B446-5C7D2812797F}" type="parTrans" cxnId="{4C51FDC9-BB49-4EC2-93D5-2D1FC9EF0405}">
      <dgm:prSet/>
      <dgm:spPr/>
      <dgm:t>
        <a:bodyPr/>
        <a:lstStyle/>
        <a:p>
          <a:endParaRPr lang="en-IN"/>
        </a:p>
      </dgm:t>
    </dgm:pt>
    <dgm:pt modelId="{47212899-5E44-4A84-8098-EBB61A1F93AC}" type="sibTrans" cxnId="{4C51FDC9-BB49-4EC2-93D5-2D1FC9EF0405}">
      <dgm:prSet/>
      <dgm:spPr/>
      <dgm:t>
        <a:bodyPr/>
        <a:lstStyle/>
        <a:p>
          <a:endParaRPr lang="en-IN"/>
        </a:p>
      </dgm:t>
    </dgm:pt>
    <dgm:pt modelId="{0942A95E-15E7-4BEE-9DCA-0526F77F6628}">
      <dgm:prSet/>
      <dgm:spPr/>
      <dgm:t>
        <a:bodyPr/>
        <a:lstStyle/>
        <a:p>
          <a:r>
            <a:rPr lang="en-US" b="1" baseline="0" dirty="0"/>
            <a:t>Challenges and Future Directions</a:t>
          </a:r>
          <a:endParaRPr lang="en-IN" dirty="0"/>
        </a:p>
      </dgm:t>
    </dgm:pt>
    <dgm:pt modelId="{5AAA2C3A-0D75-43D2-8B43-574049B323F4}" type="parTrans" cxnId="{D738BC48-BF9D-4DB7-BCC3-F507556C0FEB}">
      <dgm:prSet/>
      <dgm:spPr/>
      <dgm:t>
        <a:bodyPr/>
        <a:lstStyle/>
        <a:p>
          <a:endParaRPr lang="en-IN"/>
        </a:p>
      </dgm:t>
    </dgm:pt>
    <dgm:pt modelId="{4FD05569-2164-4FCC-9892-72929DEF856C}" type="sibTrans" cxnId="{D738BC48-BF9D-4DB7-BCC3-F507556C0FEB}">
      <dgm:prSet/>
      <dgm:spPr/>
      <dgm:t>
        <a:bodyPr/>
        <a:lstStyle/>
        <a:p>
          <a:endParaRPr lang="en-IN"/>
        </a:p>
      </dgm:t>
    </dgm:pt>
    <dgm:pt modelId="{31BD5C67-D7CA-4410-84B8-960C0F6C6D3D}">
      <dgm:prSet custT="1"/>
      <dgm:spPr/>
      <dgm:t>
        <a:bodyPr/>
        <a:lstStyle/>
        <a:p>
          <a:r>
            <a:rPr lang="en-US" sz="1600" b="0" baseline="0" dirty="0"/>
            <a:t>Handling ambiguity: Addressing cases where an entity can have multiple interpretations or context-dependent meanings.</a:t>
          </a:r>
          <a:endParaRPr lang="en-IN" sz="1600" dirty="0"/>
        </a:p>
      </dgm:t>
    </dgm:pt>
    <dgm:pt modelId="{71CE1B0A-19DA-4169-BA97-333B4F2B532F}" type="parTrans" cxnId="{6AD2EF0A-99AA-4266-AA40-35AFD2C840CF}">
      <dgm:prSet/>
      <dgm:spPr/>
      <dgm:t>
        <a:bodyPr/>
        <a:lstStyle/>
        <a:p>
          <a:endParaRPr lang="en-IN"/>
        </a:p>
      </dgm:t>
    </dgm:pt>
    <dgm:pt modelId="{CABD3A7A-C9E9-4B69-8BD7-5512CE8315BB}" type="sibTrans" cxnId="{6AD2EF0A-99AA-4266-AA40-35AFD2C840CF}">
      <dgm:prSet/>
      <dgm:spPr/>
      <dgm:t>
        <a:bodyPr/>
        <a:lstStyle/>
        <a:p>
          <a:endParaRPr lang="en-IN"/>
        </a:p>
      </dgm:t>
    </dgm:pt>
    <dgm:pt modelId="{53963285-593F-4690-B460-AA63C12320EC}">
      <dgm:prSet custT="1"/>
      <dgm:spPr/>
      <dgm:t>
        <a:bodyPr/>
        <a:lstStyle/>
        <a:p>
          <a:r>
            <a:rPr lang="en-US" sz="1600" b="0" baseline="0" dirty="0"/>
            <a:t>Improving entity classification and disambiguation in complex scenarios.</a:t>
          </a:r>
          <a:endParaRPr lang="en-IN" sz="1600" dirty="0"/>
        </a:p>
      </dgm:t>
    </dgm:pt>
    <dgm:pt modelId="{95124F2F-C4B0-42DD-8709-F1D1E986A954}" type="parTrans" cxnId="{DDD087DE-6324-4010-A98D-E2200F328DD4}">
      <dgm:prSet/>
      <dgm:spPr/>
      <dgm:t>
        <a:bodyPr/>
        <a:lstStyle/>
        <a:p>
          <a:endParaRPr lang="en-IN"/>
        </a:p>
      </dgm:t>
    </dgm:pt>
    <dgm:pt modelId="{0534C5D4-3415-40C8-83BC-FA5BD0116734}" type="sibTrans" cxnId="{DDD087DE-6324-4010-A98D-E2200F328DD4}">
      <dgm:prSet/>
      <dgm:spPr/>
      <dgm:t>
        <a:bodyPr/>
        <a:lstStyle/>
        <a:p>
          <a:endParaRPr lang="en-IN"/>
        </a:p>
      </dgm:t>
    </dgm:pt>
    <dgm:pt modelId="{7A84C092-9E6B-456F-BC2B-364D6D321079}">
      <dgm:prSet custT="1"/>
      <dgm:spPr/>
      <dgm:t>
        <a:bodyPr/>
        <a:lstStyle/>
        <a:p>
          <a:r>
            <a:rPr lang="en-US" sz="1600" b="0" baseline="0" dirty="0"/>
            <a:t>Exploring fine-tuning approaches to further improve zero-shot NER performance.</a:t>
          </a:r>
          <a:br>
            <a:rPr lang="en-US" sz="1300" b="0" baseline="0" dirty="0"/>
          </a:br>
          <a:br>
            <a:rPr lang="en-US" sz="1300" b="0" baseline="0" dirty="0"/>
          </a:br>
          <a:endParaRPr lang="en-IN" sz="1300" dirty="0"/>
        </a:p>
      </dgm:t>
    </dgm:pt>
    <dgm:pt modelId="{5B43E775-1D4F-408D-927C-EC84EFD29943}" type="parTrans" cxnId="{7EE44F85-3DCE-4F12-9AE3-6DD196901BA9}">
      <dgm:prSet/>
      <dgm:spPr/>
      <dgm:t>
        <a:bodyPr/>
        <a:lstStyle/>
        <a:p>
          <a:endParaRPr lang="en-IN"/>
        </a:p>
      </dgm:t>
    </dgm:pt>
    <dgm:pt modelId="{0F11D23A-174A-4AC4-84C1-5C4668191B2E}" type="sibTrans" cxnId="{7EE44F85-3DCE-4F12-9AE3-6DD196901BA9}">
      <dgm:prSet/>
      <dgm:spPr/>
      <dgm:t>
        <a:bodyPr/>
        <a:lstStyle/>
        <a:p>
          <a:endParaRPr lang="en-IN"/>
        </a:p>
      </dgm:t>
    </dgm:pt>
    <dgm:pt modelId="{9720CBF6-D124-4FFE-94A8-A7D113695F40}">
      <dgm:prSet/>
      <dgm:spPr/>
      <dgm:t>
        <a:bodyPr/>
        <a:lstStyle/>
        <a:p>
          <a:r>
            <a:rPr lang="en-US" b="1" baseline="0" dirty="0"/>
            <a:t>Benefits</a:t>
          </a:r>
          <a:endParaRPr lang="en-IN" dirty="0"/>
        </a:p>
      </dgm:t>
    </dgm:pt>
    <dgm:pt modelId="{58674433-C542-4668-8ADB-1F29B14D36A2}" type="sibTrans" cxnId="{1F979447-703E-4B4C-8729-CAAC7047FA2C}">
      <dgm:prSet/>
      <dgm:spPr/>
      <dgm:t>
        <a:bodyPr/>
        <a:lstStyle/>
        <a:p>
          <a:endParaRPr lang="en-IN"/>
        </a:p>
      </dgm:t>
    </dgm:pt>
    <dgm:pt modelId="{07D83CA2-7A1C-4A3F-9583-47730C9099FB}" type="parTrans" cxnId="{1F979447-703E-4B4C-8729-CAAC7047FA2C}">
      <dgm:prSet/>
      <dgm:spPr/>
      <dgm:t>
        <a:bodyPr/>
        <a:lstStyle/>
        <a:p>
          <a:endParaRPr lang="en-IN"/>
        </a:p>
      </dgm:t>
    </dgm:pt>
    <dgm:pt modelId="{93075715-E3B0-4903-B251-AA3A7C9A471B}">
      <dgm:prSet custT="1"/>
      <dgm:spPr/>
      <dgm:t>
        <a:bodyPr/>
        <a:lstStyle/>
        <a:p>
          <a:r>
            <a:rPr lang="en-US" sz="1600" b="0" baseline="0" dirty="0"/>
            <a:t>Our approach eliminates the need for large labeled datasets, reducing annotation efforts.</a:t>
          </a:r>
          <a:endParaRPr lang="en-IN" sz="1600" dirty="0"/>
        </a:p>
      </dgm:t>
    </dgm:pt>
    <dgm:pt modelId="{00BCFDF9-94DA-4AA5-B7E9-632452803358}" type="sibTrans" cxnId="{155EA465-58C2-4403-A372-6B6616DE2A2A}">
      <dgm:prSet/>
      <dgm:spPr/>
      <dgm:t>
        <a:bodyPr/>
        <a:lstStyle/>
        <a:p>
          <a:endParaRPr lang="en-IN"/>
        </a:p>
      </dgm:t>
    </dgm:pt>
    <dgm:pt modelId="{B8DC4476-A692-4C15-BA0F-5DA6CB872740}" type="parTrans" cxnId="{155EA465-58C2-4403-A372-6B6616DE2A2A}">
      <dgm:prSet/>
      <dgm:spPr/>
      <dgm:t>
        <a:bodyPr/>
        <a:lstStyle/>
        <a:p>
          <a:endParaRPr lang="en-IN"/>
        </a:p>
      </dgm:t>
    </dgm:pt>
    <dgm:pt modelId="{9DAF5B28-F4F4-425E-8981-B92E56A21EB6}">
      <dgm:prSet custT="1"/>
      <dgm:spPr/>
      <dgm:t>
        <a:bodyPr/>
        <a:lstStyle/>
        <a:p>
          <a:r>
            <a:rPr lang="en-US" sz="1600" b="0" baseline="0" dirty="0"/>
            <a:t>Flexibility: LLMs can adapt to new entity types without retraining the model.</a:t>
          </a:r>
          <a:endParaRPr lang="en-IN" sz="1600" dirty="0"/>
        </a:p>
      </dgm:t>
    </dgm:pt>
    <dgm:pt modelId="{57CD25DB-761E-4DF1-8C4A-65338BBA4701}" type="sibTrans" cxnId="{913B2BE5-873D-4152-BC8A-7A86E0CA61F3}">
      <dgm:prSet/>
      <dgm:spPr/>
      <dgm:t>
        <a:bodyPr/>
        <a:lstStyle/>
        <a:p>
          <a:endParaRPr lang="en-IN"/>
        </a:p>
      </dgm:t>
    </dgm:pt>
    <dgm:pt modelId="{5DD1C47A-93A2-42CA-BA90-8042A44B0280}" type="parTrans" cxnId="{913B2BE5-873D-4152-BC8A-7A86E0CA61F3}">
      <dgm:prSet/>
      <dgm:spPr/>
      <dgm:t>
        <a:bodyPr/>
        <a:lstStyle/>
        <a:p>
          <a:endParaRPr lang="en-IN"/>
        </a:p>
      </dgm:t>
    </dgm:pt>
    <dgm:pt modelId="{83AC6EE1-C018-4CAD-827B-C1C3543A717E}">
      <dgm:prSet custT="1"/>
      <dgm:spPr/>
      <dgm:t>
        <a:bodyPr/>
        <a:lstStyle/>
        <a:p>
          <a:endParaRPr lang="en-IN" sz="1600" dirty="0"/>
        </a:p>
      </dgm:t>
    </dgm:pt>
    <dgm:pt modelId="{95A2A810-FCFC-4F63-A768-BAE25EB54081}" type="parTrans" cxnId="{59213984-3DD9-4FDD-AD4E-10D8141CB49D}">
      <dgm:prSet/>
      <dgm:spPr/>
      <dgm:t>
        <a:bodyPr/>
        <a:lstStyle/>
        <a:p>
          <a:endParaRPr lang="en-IN"/>
        </a:p>
      </dgm:t>
    </dgm:pt>
    <dgm:pt modelId="{55FD9669-4D62-4176-80BA-85F5A716213D}" type="sibTrans" cxnId="{59213984-3DD9-4FDD-AD4E-10D8141CB49D}">
      <dgm:prSet/>
      <dgm:spPr/>
      <dgm:t>
        <a:bodyPr/>
        <a:lstStyle/>
        <a:p>
          <a:endParaRPr lang="en-IN"/>
        </a:p>
      </dgm:t>
    </dgm:pt>
    <dgm:pt modelId="{3506FAA5-08CF-4A60-905A-48F33C1F9CE9}">
      <dgm:prSet custT="1"/>
      <dgm:spPr/>
      <dgm:t>
        <a:bodyPr/>
        <a:lstStyle/>
        <a:p>
          <a:endParaRPr lang="en-IN" sz="1600" dirty="0"/>
        </a:p>
      </dgm:t>
    </dgm:pt>
    <dgm:pt modelId="{F3B82A6F-B92A-467F-A699-DEDC56BA51FF}" type="parTrans" cxnId="{0760507C-6E23-4F4E-B5EE-530C101524E8}">
      <dgm:prSet/>
      <dgm:spPr/>
      <dgm:t>
        <a:bodyPr/>
        <a:lstStyle/>
        <a:p>
          <a:endParaRPr lang="en-IN"/>
        </a:p>
      </dgm:t>
    </dgm:pt>
    <dgm:pt modelId="{B61CA110-7F69-45F8-9518-2461477D3F45}" type="sibTrans" cxnId="{0760507C-6E23-4F4E-B5EE-530C101524E8}">
      <dgm:prSet/>
      <dgm:spPr/>
      <dgm:t>
        <a:bodyPr/>
        <a:lstStyle/>
        <a:p>
          <a:endParaRPr lang="en-IN"/>
        </a:p>
      </dgm:t>
    </dgm:pt>
    <dgm:pt modelId="{38481207-4C7B-4F3C-92B4-AFF229B23780}" type="pres">
      <dgm:prSet presAssocID="{2D99A898-44DF-4291-B728-58A513CD2B62}" presName="diagram" presStyleCnt="0">
        <dgm:presLayoutVars>
          <dgm:dir/>
          <dgm:animLvl val="lvl"/>
          <dgm:resizeHandles val="exact"/>
        </dgm:presLayoutVars>
      </dgm:prSet>
      <dgm:spPr/>
    </dgm:pt>
    <dgm:pt modelId="{D65CF8BD-D093-4721-BA19-0103DA5600C9}" type="pres">
      <dgm:prSet presAssocID="{9720CBF6-D124-4FFE-94A8-A7D113695F40}" presName="compNode" presStyleCnt="0"/>
      <dgm:spPr/>
    </dgm:pt>
    <dgm:pt modelId="{C4979BA1-1C7C-4328-BB0D-FA71301B56CA}" type="pres">
      <dgm:prSet presAssocID="{9720CBF6-D124-4FFE-94A8-A7D113695F40}" presName="childRect" presStyleLbl="bgAcc1" presStyleIdx="0" presStyleCnt="3" custScaleX="97363" custLinFactNeighborX="-370">
        <dgm:presLayoutVars>
          <dgm:bulletEnabled val="1"/>
        </dgm:presLayoutVars>
      </dgm:prSet>
      <dgm:spPr/>
    </dgm:pt>
    <dgm:pt modelId="{C7A7C7A4-096E-469B-BC6B-10814B24545F}" type="pres">
      <dgm:prSet presAssocID="{9720CBF6-D124-4FFE-94A8-A7D113695F4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F6EF63E-6B99-4A7A-B06C-4D9BFF920C90}" type="pres">
      <dgm:prSet presAssocID="{9720CBF6-D124-4FFE-94A8-A7D113695F40}" presName="parentRect" presStyleLbl="alignNode1" presStyleIdx="0" presStyleCnt="3" custScaleX="97363" custLinFactNeighborX="-370"/>
      <dgm:spPr/>
    </dgm:pt>
    <dgm:pt modelId="{03183E3B-0C6A-4CD9-9979-083F3F4655CC}" type="pres">
      <dgm:prSet presAssocID="{9720CBF6-D124-4FFE-94A8-A7D113695F40}" presName="adorn" presStyleLbl="fgAccFollowNode1" presStyleIdx="0" presStyleCnt="3" custScaleX="78716" custScaleY="78561" custLinFactNeighborX="-1773" custLinFactNeighborY="1213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1E432198-AD28-47B0-9CAA-6137E8C06F77}" type="pres">
      <dgm:prSet presAssocID="{58674433-C542-4668-8ADB-1F29B14D36A2}" presName="sibTrans" presStyleLbl="sibTrans2D1" presStyleIdx="0" presStyleCnt="0"/>
      <dgm:spPr/>
    </dgm:pt>
    <dgm:pt modelId="{5C1A1300-3D18-483A-8613-81F328F148F2}" type="pres">
      <dgm:prSet presAssocID="{6AA64E6A-D22E-484B-82CD-BBB9D9EF96A1}" presName="compNode" presStyleCnt="0"/>
      <dgm:spPr/>
    </dgm:pt>
    <dgm:pt modelId="{02186C2F-4D50-4BF4-B1AD-17FA34568BE7}" type="pres">
      <dgm:prSet presAssocID="{6AA64E6A-D22E-484B-82CD-BBB9D9EF96A1}" presName="childRect" presStyleLbl="bgAcc1" presStyleIdx="1" presStyleCnt="3">
        <dgm:presLayoutVars>
          <dgm:bulletEnabled val="1"/>
        </dgm:presLayoutVars>
      </dgm:prSet>
      <dgm:spPr/>
    </dgm:pt>
    <dgm:pt modelId="{4A6E9C2E-C254-494F-8E3E-B7F40EA2599C}" type="pres">
      <dgm:prSet presAssocID="{6AA64E6A-D22E-484B-82CD-BBB9D9EF96A1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7FB19C7-33C7-494B-9ABC-1E9CEE6983A8}" type="pres">
      <dgm:prSet presAssocID="{6AA64E6A-D22E-484B-82CD-BBB9D9EF96A1}" presName="parentRect" presStyleLbl="alignNode1" presStyleIdx="1" presStyleCnt="3"/>
      <dgm:spPr/>
    </dgm:pt>
    <dgm:pt modelId="{0B30ED27-9653-4889-8E97-65C0DCC72B1F}" type="pres">
      <dgm:prSet presAssocID="{6AA64E6A-D22E-484B-82CD-BBB9D9EF96A1}" presName="adorn" presStyleLbl="fgAccFollowNode1" presStyleIdx="1" presStyleCnt="3" custScaleX="83245" custScaleY="78377" custLinFactNeighborX="628" custLinFactNeighborY="-628"/>
      <dgm:spPr>
        <a:blipFill>
          <a:blip xmlns:r="http://schemas.openxmlformats.org/officeDocument/2006/relationships" r:embed="rId2"/>
          <a:srcRect/>
          <a:stretch>
            <a:fillRect t="-1000" b="-1000"/>
          </a:stretch>
        </a:blipFill>
      </dgm:spPr>
    </dgm:pt>
    <dgm:pt modelId="{0D122BC1-E210-41B5-B7B3-1F2DFF8E7161}" type="pres">
      <dgm:prSet presAssocID="{C5100894-CBF9-4D6D-BB80-8E175E28D3BE}" presName="sibTrans" presStyleLbl="sibTrans2D1" presStyleIdx="0" presStyleCnt="0"/>
      <dgm:spPr/>
    </dgm:pt>
    <dgm:pt modelId="{C47AE497-43B2-4D7A-A95B-775181D35AE4}" type="pres">
      <dgm:prSet presAssocID="{0942A95E-15E7-4BEE-9DCA-0526F77F6628}" presName="compNode" presStyleCnt="0"/>
      <dgm:spPr/>
    </dgm:pt>
    <dgm:pt modelId="{4F1121A2-2E98-4129-BD53-C5E11F2971BA}" type="pres">
      <dgm:prSet presAssocID="{0942A95E-15E7-4BEE-9DCA-0526F77F6628}" presName="childRect" presStyleLbl="bgAcc1" presStyleIdx="2" presStyleCnt="3">
        <dgm:presLayoutVars>
          <dgm:bulletEnabled val="1"/>
        </dgm:presLayoutVars>
      </dgm:prSet>
      <dgm:spPr/>
    </dgm:pt>
    <dgm:pt modelId="{B25901E1-F011-41D0-81C3-CE843E1CBA12}" type="pres">
      <dgm:prSet presAssocID="{0942A95E-15E7-4BEE-9DCA-0526F77F662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EA8FC43-54A6-48F0-9069-5DF78EFE5C01}" type="pres">
      <dgm:prSet presAssocID="{0942A95E-15E7-4BEE-9DCA-0526F77F6628}" presName="parentRect" presStyleLbl="alignNode1" presStyleIdx="2" presStyleCnt="3"/>
      <dgm:spPr/>
    </dgm:pt>
    <dgm:pt modelId="{8108BAC2-F5CB-4A4F-A262-C6AC254DBBBE}" type="pres">
      <dgm:prSet presAssocID="{0942A95E-15E7-4BEE-9DCA-0526F77F6628}" presName="adorn" presStyleLbl="fgAccFollowNode1" presStyleIdx="2" presStyleCnt="3" custScaleX="74077" custScaleY="78662" custLinFactNeighborY="50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</dgm:pt>
  </dgm:ptLst>
  <dgm:cxnLst>
    <dgm:cxn modelId="{6AD2EF0A-99AA-4266-AA40-35AFD2C840CF}" srcId="{0942A95E-15E7-4BEE-9DCA-0526F77F6628}" destId="{31BD5C67-D7CA-4410-84B8-960C0F6C6D3D}" srcOrd="0" destOrd="0" parTransId="{71CE1B0A-19DA-4169-BA97-333B4F2B532F}" sibTransId="{CABD3A7A-C9E9-4B69-8BD7-5512CE8315BB}"/>
    <dgm:cxn modelId="{F35F670F-80C1-49E9-AB5E-01DEF6127D91}" type="presOf" srcId="{83AC6EE1-C018-4CAD-827B-C1C3543A717E}" destId="{C4979BA1-1C7C-4328-BB0D-FA71301B56CA}" srcOrd="0" destOrd="2" presId="urn:microsoft.com/office/officeart/2005/8/layout/bList2"/>
    <dgm:cxn modelId="{0E577D12-1D58-4E39-8468-50639532BE7B}" type="presOf" srcId="{0942A95E-15E7-4BEE-9DCA-0526F77F6628}" destId="{FEA8FC43-54A6-48F0-9069-5DF78EFE5C01}" srcOrd="1" destOrd="0" presId="urn:microsoft.com/office/officeart/2005/8/layout/bList2"/>
    <dgm:cxn modelId="{747AFD15-905D-4D84-9692-DF93299AD6B1}" type="presOf" srcId="{0942A95E-15E7-4BEE-9DCA-0526F77F6628}" destId="{B25901E1-F011-41D0-81C3-CE843E1CBA12}" srcOrd="0" destOrd="0" presId="urn:microsoft.com/office/officeart/2005/8/layout/bList2"/>
    <dgm:cxn modelId="{61EAF316-FBBE-4F2C-8292-D26F3951CA87}" type="presOf" srcId="{6AA64E6A-D22E-484B-82CD-BBB9D9EF96A1}" destId="{4A6E9C2E-C254-494F-8E3E-B7F40EA2599C}" srcOrd="0" destOrd="0" presId="urn:microsoft.com/office/officeart/2005/8/layout/bList2"/>
    <dgm:cxn modelId="{364A121E-151C-4620-826C-A910D7AF7B35}" type="presOf" srcId="{C5100894-CBF9-4D6D-BB80-8E175E28D3BE}" destId="{0D122BC1-E210-41B5-B7B3-1F2DFF8E7161}" srcOrd="0" destOrd="0" presId="urn:microsoft.com/office/officeart/2005/8/layout/bList2"/>
    <dgm:cxn modelId="{C2947821-C35A-45D1-B653-8F3CB34167BF}" type="presOf" srcId="{FD4FAB91-DE0C-4678-B7A3-DDE49E12662A}" destId="{02186C2F-4D50-4BF4-B1AD-17FA34568BE7}" srcOrd="0" destOrd="0" presId="urn:microsoft.com/office/officeart/2005/8/layout/bList2"/>
    <dgm:cxn modelId="{F256B827-E2C9-4CDA-9C77-3763AC14FBFD}" type="presOf" srcId="{A69AED4C-0169-4E2B-8FF1-8D321F87E364}" destId="{02186C2F-4D50-4BF4-B1AD-17FA34568BE7}" srcOrd="0" destOrd="1" presId="urn:microsoft.com/office/officeart/2005/8/layout/bList2"/>
    <dgm:cxn modelId="{0332E62A-1577-48B5-B992-B99A6869E2DE}" type="presOf" srcId="{7A84C092-9E6B-456F-BC2B-364D6D321079}" destId="{4F1121A2-2E98-4129-BD53-C5E11F2971BA}" srcOrd="0" destOrd="2" presId="urn:microsoft.com/office/officeart/2005/8/layout/bList2"/>
    <dgm:cxn modelId="{E44BF42F-FF27-45DC-8B26-B0A3944BBA85}" type="presOf" srcId="{9720CBF6-D124-4FFE-94A8-A7D113695F40}" destId="{1F6EF63E-6B99-4A7A-B06C-4D9BFF920C90}" srcOrd="1" destOrd="0" presId="urn:microsoft.com/office/officeart/2005/8/layout/bList2"/>
    <dgm:cxn modelId="{1D157832-7339-4AC6-9736-771AAA461F69}" type="presOf" srcId="{58674433-C542-4668-8ADB-1F29B14D36A2}" destId="{1E432198-AD28-47B0-9CAA-6137E8C06F77}" srcOrd="0" destOrd="0" presId="urn:microsoft.com/office/officeart/2005/8/layout/bList2"/>
    <dgm:cxn modelId="{68C0A033-352E-41C1-ADBB-75AD2DE7FE5A}" srcId="{2D99A898-44DF-4291-B728-58A513CD2B62}" destId="{6AA64E6A-D22E-484B-82CD-BBB9D9EF96A1}" srcOrd="1" destOrd="0" parTransId="{F635EE79-294C-4B3A-89CA-CA99A8FC37E1}" sibTransId="{C5100894-CBF9-4D6D-BB80-8E175E28D3BE}"/>
    <dgm:cxn modelId="{2DF5A83F-1379-4962-8FDA-8773AE7ED2B8}" type="presOf" srcId="{31BD5C67-D7CA-4410-84B8-960C0F6C6D3D}" destId="{4F1121A2-2E98-4129-BD53-C5E11F2971BA}" srcOrd="0" destOrd="0" presId="urn:microsoft.com/office/officeart/2005/8/layout/bList2"/>
    <dgm:cxn modelId="{155EA465-58C2-4403-A372-6B6616DE2A2A}" srcId="{9720CBF6-D124-4FFE-94A8-A7D113695F40}" destId="{93075715-E3B0-4903-B251-AA3A7C9A471B}" srcOrd="0" destOrd="0" parTransId="{B8DC4476-A692-4C15-BA0F-5DA6CB872740}" sibTransId="{00BCFDF9-94DA-4AA5-B7E9-632452803358}"/>
    <dgm:cxn modelId="{1F979447-703E-4B4C-8729-CAAC7047FA2C}" srcId="{2D99A898-44DF-4291-B728-58A513CD2B62}" destId="{9720CBF6-D124-4FFE-94A8-A7D113695F40}" srcOrd="0" destOrd="0" parTransId="{07D83CA2-7A1C-4A3F-9583-47730C9099FB}" sibTransId="{58674433-C542-4668-8ADB-1F29B14D36A2}"/>
    <dgm:cxn modelId="{D738BC48-BF9D-4DB7-BCC3-F507556C0FEB}" srcId="{2D99A898-44DF-4291-B728-58A513CD2B62}" destId="{0942A95E-15E7-4BEE-9DCA-0526F77F6628}" srcOrd="2" destOrd="0" parTransId="{5AAA2C3A-0D75-43D2-8B43-574049B323F4}" sibTransId="{4FD05569-2164-4FCC-9892-72929DEF856C}"/>
    <dgm:cxn modelId="{61F2A070-9838-4CD1-86C8-B3C34CBE735E}" srcId="{6AA64E6A-D22E-484B-82CD-BBB9D9EF96A1}" destId="{FD4FAB91-DE0C-4678-B7A3-DDE49E12662A}" srcOrd="0" destOrd="0" parTransId="{840FB51A-A483-49AA-AD93-5D19F16D1AC1}" sibTransId="{5EA437B4-E150-4FCE-82E5-948B3E60F007}"/>
    <dgm:cxn modelId="{E4958A56-CB5B-4669-9306-97B92B75556E}" type="presOf" srcId="{3506FAA5-08CF-4A60-905A-48F33C1F9CE9}" destId="{C4979BA1-1C7C-4328-BB0D-FA71301B56CA}" srcOrd="0" destOrd="1" presId="urn:microsoft.com/office/officeart/2005/8/layout/bList2"/>
    <dgm:cxn modelId="{F8227977-AC6D-4C48-BEEB-5DC88132DEDB}" type="presOf" srcId="{6AA64E6A-D22E-484B-82CD-BBB9D9EF96A1}" destId="{47FB19C7-33C7-494B-9ABC-1E9CEE6983A8}" srcOrd="1" destOrd="0" presId="urn:microsoft.com/office/officeart/2005/8/layout/bList2"/>
    <dgm:cxn modelId="{0760507C-6E23-4F4E-B5EE-530C101524E8}" srcId="{9720CBF6-D124-4FFE-94A8-A7D113695F40}" destId="{3506FAA5-08CF-4A60-905A-48F33C1F9CE9}" srcOrd="1" destOrd="0" parTransId="{F3B82A6F-B92A-467F-A699-DEDC56BA51FF}" sibTransId="{B61CA110-7F69-45F8-9518-2461477D3F45}"/>
    <dgm:cxn modelId="{59213984-3DD9-4FDD-AD4E-10D8141CB49D}" srcId="{9720CBF6-D124-4FFE-94A8-A7D113695F40}" destId="{83AC6EE1-C018-4CAD-827B-C1C3543A717E}" srcOrd="2" destOrd="0" parTransId="{95A2A810-FCFC-4F63-A768-BAE25EB54081}" sibTransId="{55FD9669-4D62-4176-80BA-85F5A716213D}"/>
    <dgm:cxn modelId="{7EE44F85-3DCE-4F12-9AE3-6DD196901BA9}" srcId="{0942A95E-15E7-4BEE-9DCA-0526F77F6628}" destId="{7A84C092-9E6B-456F-BC2B-364D6D321079}" srcOrd="2" destOrd="0" parTransId="{5B43E775-1D4F-408D-927C-EC84EFD29943}" sibTransId="{0F11D23A-174A-4AC4-84C1-5C4668191B2E}"/>
    <dgm:cxn modelId="{5D096D9D-5520-4ACD-9C52-3549C60B305C}" type="presOf" srcId="{53963285-593F-4690-B460-AA63C12320EC}" destId="{4F1121A2-2E98-4129-BD53-C5E11F2971BA}" srcOrd="0" destOrd="1" presId="urn:microsoft.com/office/officeart/2005/8/layout/bList2"/>
    <dgm:cxn modelId="{CEA073AC-2EDA-4FA9-A8D1-9F3C91F21675}" type="presOf" srcId="{93075715-E3B0-4903-B251-AA3A7C9A471B}" destId="{C4979BA1-1C7C-4328-BB0D-FA71301B56CA}" srcOrd="0" destOrd="0" presId="urn:microsoft.com/office/officeart/2005/8/layout/bList2"/>
    <dgm:cxn modelId="{70061AB6-B8FB-4CB0-911A-4712EB161D34}" type="presOf" srcId="{9DAF5B28-F4F4-425E-8981-B92E56A21EB6}" destId="{C4979BA1-1C7C-4328-BB0D-FA71301B56CA}" srcOrd="0" destOrd="3" presId="urn:microsoft.com/office/officeart/2005/8/layout/bList2"/>
    <dgm:cxn modelId="{5946B5BF-61DF-4192-8773-562008CB3BD3}" type="presOf" srcId="{9720CBF6-D124-4FFE-94A8-A7D113695F40}" destId="{C7A7C7A4-096E-469B-BC6B-10814B24545F}" srcOrd="0" destOrd="0" presId="urn:microsoft.com/office/officeart/2005/8/layout/bList2"/>
    <dgm:cxn modelId="{4C51FDC9-BB49-4EC2-93D5-2D1FC9EF0405}" srcId="{6AA64E6A-D22E-484B-82CD-BBB9D9EF96A1}" destId="{A69AED4C-0169-4E2B-8FF1-8D321F87E364}" srcOrd="1" destOrd="0" parTransId="{ACF62CBB-DC92-4AC7-B446-5C7D2812797F}" sibTransId="{47212899-5E44-4A84-8098-EBB61A1F93AC}"/>
    <dgm:cxn modelId="{DDD087DE-6324-4010-A98D-E2200F328DD4}" srcId="{0942A95E-15E7-4BEE-9DCA-0526F77F6628}" destId="{53963285-593F-4690-B460-AA63C12320EC}" srcOrd="1" destOrd="0" parTransId="{95124F2F-C4B0-42DD-8709-F1D1E986A954}" sibTransId="{0534C5D4-3415-40C8-83BC-FA5BD0116734}"/>
    <dgm:cxn modelId="{913B2BE5-873D-4152-BC8A-7A86E0CA61F3}" srcId="{9720CBF6-D124-4FFE-94A8-A7D113695F40}" destId="{9DAF5B28-F4F4-425E-8981-B92E56A21EB6}" srcOrd="3" destOrd="0" parTransId="{5DD1C47A-93A2-42CA-BA90-8042A44B0280}" sibTransId="{57CD25DB-761E-4DF1-8C4A-65338BBA4701}"/>
    <dgm:cxn modelId="{1CF8C2F9-E132-49CB-ACD3-762662A2AC65}" type="presOf" srcId="{2D99A898-44DF-4291-B728-58A513CD2B62}" destId="{38481207-4C7B-4F3C-92B4-AFF229B23780}" srcOrd="0" destOrd="0" presId="urn:microsoft.com/office/officeart/2005/8/layout/bList2"/>
    <dgm:cxn modelId="{EB6F9807-ADB3-4D8D-9900-B0DA5BE4A63A}" type="presParOf" srcId="{38481207-4C7B-4F3C-92B4-AFF229B23780}" destId="{D65CF8BD-D093-4721-BA19-0103DA5600C9}" srcOrd="0" destOrd="0" presId="urn:microsoft.com/office/officeart/2005/8/layout/bList2"/>
    <dgm:cxn modelId="{DEF236B5-5DC8-4F54-8338-379EE9318916}" type="presParOf" srcId="{D65CF8BD-D093-4721-BA19-0103DA5600C9}" destId="{C4979BA1-1C7C-4328-BB0D-FA71301B56CA}" srcOrd="0" destOrd="0" presId="urn:microsoft.com/office/officeart/2005/8/layout/bList2"/>
    <dgm:cxn modelId="{12E8B33A-2DDE-40E4-977D-1F432172BA2C}" type="presParOf" srcId="{D65CF8BD-D093-4721-BA19-0103DA5600C9}" destId="{C7A7C7A4-096E-469B-BC6B-10814B24545F}" srcOrd="1" destOrd="0" presId="urn:microsoft.com/office/officeart/2005/8/layout/bList2"/>
    <dgm:cxn modelId="{A300DF57-6A23-4F94-A01D-63E92348B6F2}" type="presParOf" srcId="{D65CF8BD-D093-4721-BA19-0103DA5600C9}" destId="{1F6EF63E-6B99-4A7A-B06C-4D9BFF920C90}" srcOrd="2" destOrd="0" presId="urn:microsoft.com/office/officeart/2005/8/layout/bList2"/>
    <dgm:cxn modelId="{FC5777C8-84A0-4477-AD5F-090B3046D075}" type="presParOf" srcId="{D65CF8BD-D093-4721-BA19-0103DA5600C9}" destId="{03183E3B-0C6A-4CD9-9979-083F3F4655CC}" srcOrd="3" destOrd="0" presId="urn:microsoft.com/office/officeart/2005/8/layout/bList2"/>
    <dgm:cxn modelId="{368003B0-8CB4-48CC-9140-BD4A87E57F67}" type="presParOf" srcId="{38481207-4C7B-4F3C-92B4-AFF229B23780}" destId="{1E432198-AD28-47B0-9CAA-6137E8C06F77}" srcOrd="1" destOrd="0" presId="urn:microsoft.com/office/officeart/2005/8/layout/bList2"/>
    <dgm:cxn modelId="{95216848-A70D-48EE-A26B-B3745373FA9B}" type="presParOf" srcId="{38481207-4C7B-4F3C-92B4-AFF229B23780}" destId="{5C1A1300-3D18-483A-8613-81F328F148F2}" srcOrd="2" destOrd="0" presId="urn:microsoft.com/office/officeart/2005/8/layout/bList2"/>
    <dgm:cxn modelId="{D9C2930E-FB14-4FC1-9C22-562293C60B8A}" type="presParOf" srcId="{5C1A1300-3D18-483A-8613-81F328F148F2}" destId="{02186C2F-4D50-4BF4-B1AD-17FA34568BE7}" srcOrd="0" destOrd="0" presId="urn:microsoft.com/office/officeart/2005/8/layout/bList2"/>
    <dgm:cxn modelId="{08364525-08B2-405D-B076-9F5C3CF9C910}" type="presParOf" srcId="{5C1A1300-3D18-483A-8613-81F328F148F2}" destId="{4A6E9C2E-C254-494F-8E3E-B7F40EA2599C}" srcOrd="1" destOrd="0" presId="urn:microsoft.com/office/officeart/2005/8/layout/bList2"/>
    <dgm:cxn modelId="{9022F238-3A06-4701-B7BD-73A4A34464CF}" type="presParOf" srcId="{5C1A1300-3D18-483A-8613-81F328F148F2}" destId="{47FB19C7-33C7-494B-9ABC-1E9CEE6983A8}" srcOrd="2" destOrd="0" presId="urn:microsoft.com/office/officeart/2005/8/layout/bList2"/>
    <dgm:cxn modelId="{4752238F-F437-45F8-9202-A5291371DAE4}" type="presParOf" srcId="{5C1A1300-3D18-483A-8613-81F328F148F2}" destId="{0B30ED27-9653-4889-8E97-65C0DCC72B1F}" srcOrd="3" destOrd="0" presId="urn:microsoft.com/office/officeart/2005/8/layout/bList2"/>
    <dgm:cxn modelId="{D983B6AC-877C-4464-AEE5-512DC40F404D}" type="presParOf" srcId="{38481207-4C7B-4F3C-92B4-AFF229B23780}" destId="{0D122BC1-E210-41B5-B7B3-1F2DFF8E7161}" srcOrd="3" destOrd="0" presId="urn:microsoft.com/office/officeart/2005/8/layout/bList2"/>
    <dgm:cxn modelId="{D5E45F61-C773-48A8-A761-29CEF7789CD4}" type="presParOf" srcId="{38481207-4C7B-4F3C-92B4-AFF229B23780}" destId="{C47AE497-43B2-4D7A-A95B-775181D35AE4}" srcOrd="4" destOrd="0" presId="urn:microsoft.com/office/officeart/2005/8/layout/bList2"/>
    <dgm:cxn modelId="{7EB53F71-52C5-488E-96C9-B5EBA60F223E}" type="presParOf" srcId="{C47AE497-43B2-4D7A-A95B-775181D35AE4}" destId="{4F1121A2-2E98-4129-BD53-C5E11F2971BA}" srcOrd="0" destOrd="0" presId="urn:microsoft.com/office/officeart/2005/8/layout/bList2"/>
    <dgm:cxn modelId="{2FC075C0-303A-49AF-94E7-35734BCB2561}" type="presParOf" srcId="{C47AE497-43B2-4D7A-A95B-775181D35AE4}" destId="{B25901E1-F011-41D0-81C3-CE843E1CBA12}" srcOrd="1" destOrd="0" presId="urn:microsoft.com/office/officeart/2005/8/layout/bList2"/>
    <dgm:cxn modelId="{5206EB1C-1246-4A3C-A70E-ADDE0ADE2678}" type="presParOf" srcId="{C47AE497-43B2-4D7A-A95B-775181D35AE4}" destId="{FEA8FC43-54A6-48F0-9069-5DF78EFE5C01}" srcOrd="2" destOrd="0" presId="urn:microsoft.com/office/officeart/2005/8/layout/bList2"/>
    <dgm:cxn modelId="{E4DDEE98-2737-4AD4-A1A3-6B1681E8C9E8}" type="presParOf" srcId="{C47AE497-43B2-4D7A-A95B-775181D35AE4}" destId="{8108BAC2-F5CB-4A4F-A262-C6AC254DBBBE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6ACC5E-81C6-4791-9239-B0162D04FCC8}">
      <dsp:nvSpPr>
        <dsp:cNvPr id="0" name=""/>
        <dsp:cNvSpPr/>
      </dsp:nvSpPr>
      <dsp:spPr>
        <a:xfrm>
          <a:off x="0" y="2908"/>
          <a:ext cx="11274425" cy="67263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baseline="0" dirty="0">
              <a:latin typeface="+mn-lt"/>
            </a:rPr>
            <a:t>Our </a:t>
          </a:r>
          <a:r>
            <a:rPr lang="en-US" sz="2600" b="1" kern="1200" baseline="0" dirty="0">
              <a:solidFill>
                <a:prstClr val="white"/>
              </a:solidFill>
              <a:latin typeface="+mn-lt"/>
              <a:ea typeface="+mn-ea"/>
              <a:cs typeface="+mn-cs"/>
            </a:rPr>
            <a:t>Goal</a:t>
          </a:r>
          <a:r>
            <a:rPr lang="en-US" sz="2600" b="0" kern="1200" baseline="0" dirty="0">
              <a:latin typeface="+mn-lt"/>
            </a:rPr>
            <a:t> </a:t>
          </a:r>
          <a:endParaRPr lang="en-IN" sz="2600" kern="1200" dirty="0">
            <a:latin typeface="+mn-lt"/>
          </a:endParaRPr>
        </a:p>
      </dsp:txBody>
      <dsp:txXfrm>
        <a:off x="32835" y="35743"/>
        <a:ext cx="11208755" cy="606964"/>
      </dsp:txXfrm>
    </dsp:sp>
    <dsp:sp modelId="{4D4BC96F-48A3-4800-9D10-BF446F408228}">
      <dsp:nvSpPr>
        <dsp:cNvPr id="0" name=""/>
        <dsp:cNvSpPr/>
      </dsp:nvSpPr>
      <dsp:spPr>
        <a:xfrm>
          <a:off x="0" y="776890"/>
          <a:ext cx="11274425" cy="679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796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1" kern="1200" baseline="0" dirty="0"/>
            <a:t>Develop an AI system to automatically identify and classify named entities in text without the need for explicit training data.</a:t>
          </a:r>
          <a:endParaRPr lang="en-IN" sz="2000" b="1" i="1" kern="1200" dirty="0"/>
        </a:p>
      </dsp:txBody>
      <dsp:txXfrm>
        <a:off x="0" y="776890"/>
        <a:ext cx="11274425" cy="679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79BA1-1C7C-4328-BB0D-FA71301B56CA}">
      <dsp:nvSpPr>
        <dsp:cNvPr id="0" name=""/>
        <dsp:cNvSpPr/>
      </dsp:nvSpPr>
      <dsp:spPr>
        <a:xfrm>
          <a:off x="713261" y="3233"/>
          <a:ext cx="3111405" cy="238550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Our approach eliminates the need for large labeled datasets, reducing annotation efforts.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Flexibility: LLMs can adapt to new entity types without retraining the model.</a:t>
          </a:r>
          <a:endParaRPr lang="en-IN" sz="1600" kern="1200" dirty="0"/>
        </a:p>
      </dsp:txBody>
      <dsp:txXfrm>
        <a:off x="769156" y="59128"/>
        <a:ext cx="2999615" cy="2329609"/>
      </dsp:txXfrm>
    </dsp:sp>
    <dsp:sp modelId="{1F6EF63E-6B99-4A7A-B06C-4D9BFF920C90}">
      <dsp:nvSpPr>
        <dsp:cNvPr id="0" name=""/>
        <dsp:cNvSpPr/>
      </dsp:nvSpPr>
      <dsp:spPr>
        <a:xfrm>
          <a:off x="713261" y="2388737"/>
          <a:ext cx="3111405" cy="1025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Benefits</a:t>
          </a:r>
          <a:endParaRPr lang="en-IN" sz="2400" kern="1200" dirty="0"/>
        </a:p>
      </dsp:txBody>
      <dsp:txXfrm>
        <a:off x="713261" y="2388737"/>
        <a:ext cx="2191130" cy="1025766"/>
      </dsp:txXfrm>
    </dsp:sp>
    <dsp:sp modelId="{03183E3B-0C6A-4CD9-9979-083F3F4655CC}">
      <dsp:nvSpPr>
        <dsp:cNvPr id="0" name=""/>
        <dsp:cNvSpPr/>
      </dsp:nvSpPr>
      <dsp:spPr>
        <a:xfrm>
          <a:off x="3123025" y="2674800"/>
          <a:ext cx="880427" cy="878694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86C2F-4D50-4BF4-B1AD-17FA34568BE7}">
      <dsp:nvSpPr>
        <dsp:cNvPr id="0" name=""/>
        <dsp:cNvSpPr/>
      </dsp:nvSpPr>
      <dsp:spPr>
        <a:xfrm>
          <a:off x="4300381" y="3747"/>
          <a:ext cx="3195675" cy="238550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Information Extraction: Extract key information from large volumes of text documents, such as contracts, articles, or social media data.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Customer Relationship Management: Enhance customer interactions by automatically extracting and categorizing entities from customer interactions.</a:t>
          </a:r>
          <a:endParaRPr lang="en-IN" sz="1600" kern="1200" dirty="0"/>
        </a:p>
      </dsp:txBody>
      <dsp:txXfrm>
        <a:off x="4356276" y="59642"/>
        <a:ext cx="3083885" cy="2329609"/>
      </dsp:txXfrm>
    </dsp:sp>
    <dsp:sp modelId="{47FB19C7-33C7-494B-9ABC-1E9CEE6983A8}">
      <dsp:nvSpPr>
        <dsp:cNvPr id="0" name=""/>
        <dsp:cNvSpPr/>
      </dsp:nvSpPr>
      <dsp:spPr>
        <a:xfrm>
          <a:off x="4300381" y="2389252"/>
          <a:ext cx="3195675" cy="1025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Use Cases</a:t>
          </a:r>
          <a:endParaRPr lang="en-IN" sz="2400" kern="1200" dirty="0"/>
        </a:p>
      </dsp:txBody>
      <dsp:txXfrm>
        <a:off x="4300381" y="2389252"/>
        <a:ext cx="2250475" cy="1025766"/>
      </dsp:txXfrm>
    </dsp:sp>
    <dsp:sp modelId="{0B30ED27-9653-4889-8E97-65C0DCC72B1F}">
      <dsp:nvSpPr>
        <dsp:cNvPr id="0" name=""/>
        <dsp:cNvSpPr/>
      </dsp:nvSpPr>
      <dsp:spPr>
        <a:xfrm>
          <a:off x="6741982" y="2666086"/>
          <a:ext cx="931083" cy="87663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1000" b="-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1121A2-2E98-4129-BD53-C5E11F2971BA}">
      <dsp:nvSpPr>
        <dsp:cNvPr id="0" name=""/>
        <dsp:cNvSpPr/>
      </dsp:nvSpPr>
      <dsp:spPr>
        <a:xfrm>
          <a:off x="7943140" y="2951"/>
          <a:ext cx="3195675" cy="2385504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Handling ambiguity: Addressing cases where an entity can have multiple interpretations or context-dependent meanings.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Improving entity classification and disambiguation in complex scenarios.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baseline="0" dirty="0"/>
            <a:t>Exploring fine-tuning approaches to further improve zero-shot NER performance.</a:t>
          </a:r>
          <a:br>
            <a:rPr lang="en-US" sz="1300" b="0" kern="1200" baseline="0" dirty="0"/>
          </a:br>
          <a:br>
            <a:rPr lang="en-US" sz="1300" b="0" kern="1200" baseline="0" dirty="0"/>
          </a:br>
          <a:endParaRPr lang="en-IN" sz="1300" kern="1200" dirty="0"/>
        </a:p>
      </dsp:txBody>
      <dsp:txXfrm>
        <a:off x="7999035" y="58846"/>
        <a:ext cx="3083885" cy="2329609"/>
      </dsp:txXfrm>
    </dsp:sp>
    <dsp:sp modelId="{FEA8FC43-54A6-48F0-9069-5DF78EFE5C01}">
      <dsp:nvSpPr>
        <dsp:cNvPr id="0" name=""/>
        <dsp:cNvSpPr/>
      </dsp:nvSpPr>
      <dsp:spPr>
        <a:xfrm>
          <a:off x="7943140" y="2388455"/>
          <a:ext cx="3195675" cy="1025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0" rIns="3048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baseline="0" dirty="0"/>
            <a:t>Challenges and Future Directions</a:t>
          </a:r>
          <a:endParaRPr lang="en-IN" sz="2400" kern="1200" dirty="0"/>
        </a:p>
      </dsp:txBody>
      <dsp:txXfrm>
        <a:off x="7943140" y="2388455"/>
        <a:ext cx="2250475" cy="1025766"/>
      </dsp:txXfrm>
    </dsp:sp>
    <dsp:sp modelId="{8108BAC2-F5CB-4A4F-A262-C6AC254DBBBE}">
      <dsp:nvSpPr>
        <dsp:cNvPr id="0" name=""/>
        <dsp:cNvSpPr/>
      </dsp:nvSpPr>
      <dsp:spPr>
        <a:xfrm>
          <a:off x="10428989" y="2673671"/>
          <a:ext cx="828541" cy="87982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00695-D2A8-46A3-BEAF-7FFB6C8F8DB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236B-7B68-4005-B763-3F7E468F81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15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8DAC-0EBA-BCF0-0867-F96CB2A4C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ED24E-2F81-CFF7-A026-12EAEC51E7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B17C3-56FA-D638-CC38-17119687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F5443-2BE7-5F60-D93E-E81EF051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8C33-DD5F-36AA-71AA-5B494A741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1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1AE8-5CDD-8E56-D1CA-4F62878E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27E89-EAFF-1046-8536-04B530AF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6260-C4A6-F1D5-D7AB-68727DFB9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6296-E754-F71D-0DE4-2C4B6445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CA788-4B3A-3AFA-FACB-631EB1F4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2AFCA-69BB-F742-B3AB-362811189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7C26E-E215-0B6F-B301-E340E6DEE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67E6-D8E4-7369-E7A1-D192901A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7E42D-8729-DA72-98CA-6C9FFFFD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00F3-0509-2379-FEFC-C0AD6D08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cre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" y="0"/>
            <a:ext cx="12191999" cy="6858000"/>
          </a:xfrm>
          <a:prstGeom prst="rect">
            <a:avLst/>
          </a:prstGeom>
        </p:spPr>
        <p:txBody>
          <a:bodyPr lIns="91438" tIns="45719" rIns="91438" bIns="45719">
            <a:normAutofit/>
          </a:bodyPr>
          <a:lstStyle>
            <a:lvl1pPr marL="0" indent="0">
              <a:buNone/>
              <a:defRPr sz="1600"/>
            </a:lvl1pPr>
          </a:lstStyle>
          <a:p>
            <a:endParaRPr lang="en-IN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74930" y="3742381"/>
            <a:ext cx="6797740" cy="623455"/>
          </a:xfrm>
          <a:prstGeom prst="rect">
            <a:avLst/>
          </a:prstGeom>
        </p:spPr>
        <p:txBody>
          <a:bodyPr lIns="91438" tIns="45719" rIns="91438" bIns="45719" anchor="t">
            <a:noAutofit/>
          </a:bodyPr>
          <a:lstStyle>
            <a:lvl1pPr algn="l">
              <a:defRPr sz="3600" b="1" cap="none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Next LT Pro Bold" pitchFamily="34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MAIN HEADING</a:t>
            </a:r>
          </a:p>
        </p:txBody>
      </p:sp>
      <p:sp>
        <p:nvSpPr>
          <p:cNvPr id="16" name="Text Placeholder 87"/>
          <p:cNvSpPr>
            <a:spLocks noGrp="1"/>
          </p:cNvSpPr>
          <p:nvPr>
            <p:ph type="body" sz="quarter" idx="18" hasCustomPrompt="1"/>
          </p:nvPr>
        </p:nvSpPr>
        <p:spPr>
          <a:xfrm>
            <a:off x="464392" y="4420017"/>
            <a:ext cx="6808278" cy="738991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>
              <a:buNone/>
              <a:defRPr sz="2400" b="0" baseline="0">
                <a:solidFill>
                  <a:schemeClr val="tx2"/>
                </a:solidFill>
                <a:latin typeface="Gotham Book"/>
              </a:defRPr>
            </a:lvl1pPr>
            <a:lvl2pPr>
              <a:defRPr sz="1600" b="1">
                <a:solidFill>
                  <a:schemeClr val="tx2"/>
                </a:solidFill>
              </a:defRPr>
            </a:lvl2pPr>
            <a:lvl3pPr>
              <a:defRPr sz="1500" b="1">
                <a:solidFill>
                  <a:schemeClr val="tx2"/>
                </a:solidFill>
              </a:defRPr>
            </a:lvl3pPr>
            <a:lvl4pPr>
              <a:defRPr sz="1200" b="1">
                <a:solidFill>
                  <a:schemeClr val="tx2"/>
                </a:solidFill>
              </a:defRPr>
            </a:lvl4pPr>
            <a:lvl5pPr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 HEADING</a:t>
            </a:r>
          </a:p>
        </p:txBody>
      </p:sp>
      <p:sp>
        <p:nvSpPr>
          <p:cNvPr id="17" name="Text Placeholder 87"/>
          <p:cNvSpPr>
            <a:spLocks noGrp="1"/>
          </p:cNvSpPr>
          <p:nvPr>
            <p:ph type="body" sz="quarter" idx="20" hasCustomPrompt="1"/>
          </p:nvPr>
        </p:nvSpPr>
        <p:spPr>
          <a:xfrm>
            <a:off x="464392" y="5235207"/>
            <a:ext cx="6808278" cy="45720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>
              <a:buNone/>
              <a:defRPr sz="1200" b="0" baseline="0">
                <a:solidFill>
                  <a:schemeClr val="tx2"/>
                </a:solidFill>
                <a:latin typeface="Avenir Book"/>
              </a:defRPr>
            </a:lvl1pPr>
            <a:lvl2pPr>
              <a:defRPr sz="1600" b="1">
                <a:solidFill>
                  <a:schemeClr val="tx2"/>
                </a:solidFill>
              </a:defRPr>
            </a:lvl2pPr>
            <a:lvl3pPr>
              <a:defRPr sz="1500" b="1">
                <a:solidFill>
                  <a:schemeClr val="tx2"/>
                </a:solidFill>
              </a:defRPr>
            </a:lvl3pPr>
            <a:lvl4pPr>
              <a:defRPr sz="1200" b="1">
                <a:solidFill>
                  <a:schemeClr val="tx2"/>
                </a:solidFill>
              </a:defRPr>
            </a:lvl4pPr>
            <a:lvl5pPr>
              <a:defRPr sz="1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Presented By: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" y="6210795"/>
            <a:ext cx="12191999" cy="647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0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92000" cy="755374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60255" y="1311965"/>
            <a:ext cx="11274545" cy="482047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buClr>
                <a:srgbClr val="F89828"/>
              </a:buClr>
              <a:buFontTx/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Avenir Book"/>
              </a:defRPr>
            </a:lvl1pPr>
            <a:lvl2pPr marL="609585" indent="0">
              <a:buClr>
                <a:schemeClr val="tx1">
                  <a:lumMod val="65000"/>
                  <a:lumOff val="35000"/>
                </a:schemeClr>
              </a:buClr>
              <a:buSzPct val="70000"/>
              <a:buFontTx/>
              <a:buNone/>
              <a:defRPr sz="1867" baseline="0"/>
            </a:lvl2pPr>
            <a:lvl3pPr marL="1219170" indent="0">
              <a:buClr>
                <a:srgbClr val="F89828"/>
              </a:buClr>
              <a:buSzPct val="80000"/>
              <a:buFontTx/>
              <a:buNone/>
              <a:defRPr sz="1733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3pPr>
            <a:lvl4pPr marL="1828754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defRPr>
            </a:lvl4pPr>
          </a:lstStyle>
          <a:p>
            <a:pPr lvl="0"/>
            <a:r>
              <a:rPr lang="en-US" dirty="0"/>
              <a:t>Page Content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463024" y="203496"/>
            <a:ext cx="11271776" cy="43261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lang="en-IN" sz="2400" b="1" cap="none" baseline="0" dirty="0">
                <a:solidFill>
                  <a:schemeClr val="bg1"/>
                </a:solidFill>
                <a:latin typeface="AvenirNext LT Pro Bold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IN" dirty="0"/>
              <a:t>SLIDE HEADING</a:t>
            </a:r>
          </a:p>
        </p:txBody>
      </p:sp>
    </p:spTree>
    <p:extLst>
      <p:ext uri="{BB962C8B-B14F-4D97-AF65-F5344CB8AC3E}">
        <p14:creationId xmlns:p14="http://schemas.microsoft.com/office/powerpoint/2010/main" val="272164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6DD8-7812-B0C7-C676-65F1EDBB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C1C3-51B6-E901-008F-638280FDE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A9FD-24A5-ACBA-5E4C-6500FBC2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889D3-A9B5-9374-4611-D756684F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0C8B7-A6B4-81B0-5B10-E6CAE23AD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0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517E-1BC3-1B29-7F18-F9ECA9C3A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74D0-635D-359E-0D6E-AA255F09B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053C7-8E5C-E5D8-7EEA-5582CEC9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CF31B-EB0E-E910-3CFF-37650E7E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EBFB-F289-FE2D-9BA3-E10CD892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5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54C0A-C259-2971-7B2C-605C569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D7A9E-DFC4-2F65-6D16-E77A8635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45EAF-E081-92EB-FE9E-DAAB060F7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EC233-29AB-D2E8-A10D-1AB123CD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C535E-A4BB-AB52-7491-9B880B77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9DC55-060C-A48C-A30E-33E25394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64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1B664-FC61-D359-C28A-3240101F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9EEC7-0C09-7533-C43F-43EC587CE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6CCF4-72A9-177D-A0BB-DEC2FF142F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1F6793-5040-A8CE-FD41-2BC6DD014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7BFE0-49D1-4657-5B15-BB0E0071B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3EDF21-547F-BB5C-9349-684F3A05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0786B-FD9D-82D9-2719-A2AA9EE8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D05583-2D52-3599-8868-561BE1E3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16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3953-25BE-C573-CB3B-A3186370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2243A-953B-0A9C-47D1-216DED6A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08AFF-86EE-8964-3F2E-B4A09DB6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9E586-F94E-B52F-2BE3-CD84F467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4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67859-8154-DB65-0945-84FFFE93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48BE3-60E0-417E-BF62-BAC743E4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1C8E8-0615-8958-1332-400FA015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7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53ADA-D60B-6AE7-CA18-4CFF14B12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ECDC2-CF29-0DA2-C4F4-D3CF1DA2A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60F09-AC17-1579-FDA8-2D331DA17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96047-DB4C-FBF3-8A09-C623D7C3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A6749-8216-C3F2-1D8E-7EDE91239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52DEE-CA63-D1DD-2317-D80C06DC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4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2E66-0810-09C8-503B-24E65272F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24E07-A325-AED0-877A-A1813B19C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B14CB-9C12-6C68-790B-7B759FA17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F5A76-AABB-4709-B533-B4392550F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108D1-1CBE-3B92-D252-8B1A5E01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D8FBD-E8E5-6C4F-8CD1-DCF3C9C5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83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PencilGrayscale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4C3FC-3980-397D-B443-CC463BAC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D9DCA-9E0D-0F9A-0978-E509159DB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078FB-6A78-1A7C-9E08-2B1ACB9AA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4190-BE5D-4BB9-8181-654118D4DB00}" type="datetimeFigureOut">
              <a:rPr lang="en-US" smtClean="0"/>
              <a:t>6/8/2023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0631-155C-5E26-AFA9-E2B2229AF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34344-F65D-C1C9-2B20-5E3F2E7CE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340A-BA13-4966-890F-92DF2294F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9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hyperlink" Target="https://github.com/bhavuk-singhal/SmartNER-LLMsforNER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6" b="5446"/>
          <a:stretch>
            <a:fillRect/>
          </a:stretch>
        </p:blipFill>
        <p:spPr>
          <a:xfrm>
            <a:off x="1" y="0"/>
            <a:ext cx="12191999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930" y="3742381"/>
            <a:ext cx="10974948" cy="623455"/>
          </a:xfrm>
        </p:spPr>
        <p:txBody>
          <a:bodyPr/>
          <a:lstStyle/>
          <a:p>
            <a:r>
              <a:rPr lang="en-IN" sz="4800" dirty="0">
                <a:solidFill>
                  <a:schemeClr val="bg1"/>
                </a:solidFill>
              </a:rPr>
              <a:t>Hackathon-</a:t>
            </a:r>
            <a:r>
              <a:rPr lang="en-IN" sz="4800" dirty="0" err="1">
                <a:solidFill>
                  <a:schemeClr val="bg1"/>
                </a:solidFill>
              </a:rPr>
              <a:t>SmartNER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464391" y="4420017"/>
            <a:ext cx="7383545" cy="738991"/>
          </a:xfrm>
        </p:spPr>
        <p:txBody>
          <a:bodyPr/>
          <a:lstStyle/>
          <a:p>
            <a:r>
              <a:rPr lang="en-US" sz="2800" dirty="0" err="1">
                <a:solidFill>
                  <a:schemeClr val="bg1"/>
                </a:solidFill>
              </a:rPr>
              <a:t>Bhavuk,Deepak,Mrinal,Aparna</a:t>
            </a:r>
            <a:endParaRPr lang="en-IN" sz="2800" dirty="0">
              <a:solidFill>
                <a:schemeClr val="bg1"/>
              </a:solidFill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8169569" y="428848"/>
            <a:ext cx="2974035" cy="582795"/>
            <a:chOff x="355985" y="6491792"/>
            <a:chExt cx="1452641" cy="284661"/>
          </a:xfrm>
          <a:solidFill>
            <a:schemeClr val="bg1"/>
          </a:solidFill>
        </p:grpSpPr>
        <p:sp>
          <p:nvSpPr>
            <p:cNvPr id="41" name="Freeform 6"/>
            <p:cNvSpPr>
              <a:spLocks/>
            </p:cNvSpPr>
            <p:nvPr userDrawn="1"/>
          </p:nvSpPr>
          <p:spPr bwMode="auto">
            <a:xfrm>
              <a:off x="1359037" y="6539368"/>
              <a:ext cx="449589" cy="189113"/>
            </a:xfrm>
            <a:custGeom>
              <a:avLst/>
              <a:gdLst>
                <a:gd name="T0" fmla="*/ 296 w 480"/>
                <a:gd name="T1" fmla="*/ 9 h 202"/>
                <a:gd name="T2" fmla="*/ 287 w 480"/>
                <a:gd name="T3" fmla="*/ 134 h 202"/>
                <a:gd name="T4" fmla="*/ 240 w 480"/>
                <a:gd name="T5" fmla="*/ 181 h 202"/>
                <a:gd name="T6" fmla="*/ 207 w 480"/>
                <a:gd name="T7" fmla="*/ 167 h 202"/>
                <a:gd name="T8" fmla="*/ 193 w 480"/>
                <a:gd name="T9" fmla="*/ 32 h 202"/>
                <a:gd name="T10" fmla="*/ 161 w 480"/>
                <a:gd name="T11" fmla="*/ 0 h 202"/>
                <a:gd name="T12" fmla="*/ 139 w 480"/>
                <a:gd name="T13" fmla="*/ 9 h 202"/>
                <a:gd name="T14" fmla="*/ 129 w 480"/>
                <a:gd name="T15" fmla="*/ 135 h 202"/>
                <a:gd name="T16" fmla="*/ 118 w 480"/>
                <a:gd name="T17" fmla="*/ 146 h 202"/>
                <a:gd name="T18" fmla="*/ 111 w 480"/>
                <a:gd name="T19" fmla="*/ 143 h 202"/>
                <a:gd name="T20" fmla="*/ 107 w 480"/>
                <a:gd name="T21" fmla="*/ 66 h 202"/>
                <a:gd name="T22" fmla="*/ 75 w 480"/>
                <a:gd name="T23" fmla="*/ 34 h 202"/>
                <a:gd name="T24" fmla="*/ 43 w 480"/>
                <a:gd name="T25" fmla="*/ 66 h 202"/>
                <a:gd name="T26" fmla="*/ 32 w 480"/>
                <a:gd name="T27" fmla="*/ 112 h 202"/>
                <a:gd name="T28" fmla="*/ 21 w 480"/>
                <a:gd name="T29" fmla="*/ 101 h 202"/>
                <a:gd name="T30" fmla="*/ 11 w 480"/>
                <a:gd name="T31" fmla="*/ 83 h 202"/>
                <a:gd name="T32" fmla="*/ 0 w 480"/>
                <a:gd name="T33" fmla="*/ 101 h 202"/>
                <a:gd name="T34" fmla="*/ 32 w 480"/>
                <a:gd name="T35" fmla="*/ 133 h 202"/>
                <a:gd name="T36" fmla="*/ 64 w 480"/>
                <a:gd name="T37" fmla="*/ 66 h 202"/>
                <a:gd name="T38" fmla="*/ 75 w 480"/>
                <a:gd name="T39" fmla="*/ 55 h 202"/>
                <a:gd name="T40" fmla="*/ 86 w 480"/>
                <a:gd name="T41" fmla="*/ 66 h 202"/>
                <a:gd name="T42" fmla="*/ 96 w 480"/>
                <a:gd name="T43" fmla="*/ 158 h 202"/>
                <a:gd name="T44" fmla="*/ 118 w 480"/>
                <a:gd name="T45" fmla="*/ 167 h 202"/>
                <a:gd name="T46" fmla="*/ 150 w 480"/>
                <a:gd name="T47" fmla="*/ 135 h 202"/>
                <a:gd name="T48" fmla="*/ 154 w 480"/>
                <a:gd name="T49" fmla="*/ 24 h 202"/>
                <a:gd name="T50" fmla="*/ 161 w 480"/>
                <a:gd name="T51" fmla="*/ 21 h 202"/>
                <a:gd name="T52" fmla="*/ 172 w 480"/>
                <a:gd name="T53" fmla="*/ 32 h 202"/>
                <a:gd name="T54" fmla="*/ 192 w 480"/>
                <a:gd name="T55" fmla="*/ 182 h 202"/>
                <a:gd name="T56" fmla="*/ 240 w 480"/>
                <a:gd name="T57" fmla="*/ 202 h 202"/>
                <a:gd name="T58" fmla="*/ 308 w 480"/>
                <a:gd name="T59" fmla="*/ 134 h 202"/>
                <a:gd name="T60" fmla="*/ 311 w 480"/>
                <a:gd name="T61" fmla="*/ 24 h 202"/>
                <a:gd name="T62" fmla="*/ 319 w 480"/>
                <a:gd name="T63" fmla="*/ 21 h 202"/>
                <a:gd name="T64" fmla="*/ 330 w 480"/>
                <a:gd name="T65" fmla="*/ 135 h 202"/>
                <a:gd name="T66" fmla="*/ 362 w 480"/>
                <a:gd name="T67" fmla="*/ 167 h 202"/>
                <a:gd name="T68" fmla="*/ 394 w 480"/>
                <a:gd name="T69" fmla="*/ 66 h 202"/>
                <a:gd name="T70" fmla="*/ 405 w 480"/>
                <a:gd name="T71" fmla="*/ 55 h 202"/>
                <a:gd name="T72" fmla="*/ 416 w 480"/>
                <a:gd name="T73" fmla="*/ 66 h 202"/>
                <a:gd name="T74" fmla="*/ 448 w 480"/>
                <a:gd name="T75" fmla="*/ 133 h 202"/>
                <a:gd name="T76" fmla="*/ 471 w 480"/>
                <a:gd name="T77" fmla="*/ 123 h 202"/>
                <a:gd name="T78" fmla="*/ 480 w 480"/>
                <a:gd name="T79" fmla="*/ 94 h 202"/>
                <a:gd name="T80" fmla="*/ 459 w 480"/>
                <a:gd name="T81" fmla="*/ 94 h 202"/>
                <a:gd name="T82" fmla="*/ 456 w 480"/>
                <a:gd name="T83" fmla="*/ 108 h 202"/>
                <a:gd name="T84" fmla="*/ 448 w 480"/>
                <a:gd name="T85" fmla="*/ 112 h 202"/>
                <a:gd name="T86" fmla="*/ 437 w 480"/>
                <a:gd name="T87" fmla="*/ 66 h 202"/>
                <a:gd name="T88" fmla="*/ 405 w 480"/>
                <a:gd name="T89" fmla="*/ 34 h 202"/>
                <a:gd name="T90" fmla="*/ 373 w 480"/>
                <a:gd name="T91" fmla="*/ 66 h 202"/>
                <a:gd name="T92" fmla="*/ 362 w 480"/>
                <a:gd name="T93" fmla="*/ 146 h 202"/>
                <a:gd name="T94" fmla="*/ 351 w 480"/>
                <a:gd name="T95" fmla="*/ 135 h 202"/>
                <a:gd name="T96" fmla="*/ 319 w 480"/>
                <a:gd name="T9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80" h="202">
                  <a:moveTo>
                    <a:pt x="319" y="0"/>
                  </a:moveTo>
                  <a:cubicBezTo>
                    <a:pt x="310" y="0"/>
                    <a:pt x="302" y="3"/>
                    <a:pt x="296" y="9"/>
                  </a:cubicBezTo>
                  <a:cubicBezTo>
                    <a:pt x="290" y="15"/>
                    <a:pt x="287" y="23"/>
                    <a:pt x="287" y="32"/>
                  </a:cubicBezTo>
                  <a:cubicBezTo>
                    <a:pt x="287" y="134"/>
                    <a:pt x="287" y="134"/>
                    <a:pt x="287" y="134"/>
                  </a:cubicBezTo>
                  <a:cubicBezTo>
                    <a:pt x="287" y="146"/>
                    <a:pt x="282" y="158"/>
                    <a:pt x="273" y="167"/>
                  </a:cubicBezTo>
                  <a:cubicBezTo>
                    <a:pt x="264" y="176"/>
                    <a:pt x="253" y="181"/>
                    <a:pt x="240" y="181"/>
                  </a:cubicBezTo>
                  <a:cubicBezTo>
                    <a:pt x="240" y="181"/>
                    <a:pt x="240" y="181"/>
                    <a:pt x="240" y="181"/>
                  </a:cubicBezTo>
                  <a:cubicBezTo>
                    <a:pt x="227" y="181"/>
                    <a:pt x="216" y="176"/>
                    <a:pt x="207" y="167"/>
                  </a:cubicBezTo>
                  <a:cubicBezTo>
                    <a:pt x="198" y="158"/>
                    <a:pt x="193" y="146"/>
                    <a:pt x="193" y="134"/>
                  </a:cubicBezTo>
                  <a:cubicBezTo>
                    <a:pt x="193" y="32"/>
                    <a:pt x="193" y="32"/>
                    <a:pt x="193" y="32"/>
                  </a:cubicBezTo>
                  <a:cubicBezTo>
                    <a:pt x="193" y="23"/>
                    <a:pt x="190" y="15"/>
                    <a:pt x="184" y="9"/>
                  </a:cubicBezTo>
                  <a:cubicBezTo>
                    <a:pt x="178" y="3"/>
                    <a:pt x="170" y="0"/>
                    <a:pt x="161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53" y="0"/>
                    <a:pt x="145" y="3"/>
                    <a:pt x="139" y="9"/>
                  </a:cubicBezTo>
                  <a:cubicBezTo>
                    <a:pt x="133" y="15"/>
                    <a:pt x="129" y="23"/>
                    <a:pt x="129" y="32"/>
                  </a:cubicBezTo>
                  <a:cubicBezTo>
                    <a:pt x="129" y="135"/>
                    <a:pt x="129" y="135"/>
                    <a:pt x="129" y="135"/>
                  </a:cubicBezTo>
                  <a:cubicBezTo>
                    <a:pt x="129" y="138"/>
                    <a:pt x="128" y="141"/>
                    <a:pt x="126" y="143"/>
                  </a:cubicBezTo>
                  <a:cubicBezTo>
                    <a:pt x="124" y="145"/>
                    <a:pt x="121" y="146"/>
                    <a:pt x="118" y="146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15" y="146"/>
                    <a:pt x="113" y="145"/>
                    <a:pt x="111" y="143"/>
                  </a:cubicBezTo>
                  <a:cubicBezTo>
                    <a:pt x="108" y="141"/>
                    <a:pt x="107" y="138"/>
                    <a:pt x="107" y="135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58"/>
                    <a:pt x="104" y="50"/>
                    <a:pt x="98" y="44"/>
                  </a:cubicBezTo>
                  <a:cubicBezTo>
                    <a:pt x="92" y="38"/>
                    <a:pt x="84" y="34"/>
                    <a:pt x="75" y="34"/>
                  </a:cubicBezTo>
                  <a:cubicBezTo>
                    <a:pt x="75" y="34"/>
                    <a:pt x="75" y="34"/>
                    <a:pt x="75" y="34"/>
                  </a:cubicBezTo>
                  <a:cubicBezTo>
                    <a:pt x="58" y="34"/>
                    <a:pt x="43" y="49"/>
                    <a:pt x="43" y="66"/>
                  </a:cubicBezTo>
                  <a:cubicBezTo>
                    <a:pt x="43" y="101"/>
                    <a:pt x="43" y="101"/>
                    <a:pt x="43" y="101"/>
                  </a:cubicBezTo>
                  <a:cubicBezTo>
                    <a:pt x="43" y="107"/>
                    <a:pt x="38" y="112"/>
                    <a:pt x="32" y="112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26" y="112"/>
                    <a:pt x="21" y="107"/>
                    <a:pt x="21" y="101"/>
                  </a:cubicBezTo>
                  <a:cubicBezTo>
                    <a:pt x="21" y="94"/>
                    <a:pt x="21" y="94"/>
                    <a:pt x="21" y="94"/>
                  </a:cubicBezTo>
                  <a:cubicBezTo>
                    <a:pt x="21" y="88"/>
                    <a:pt x="16" y="83"/>
                    <a:pt x="11" y="83"/>
                  </a:cubicBezTo>
                  <a:cubicBezTo>
                    <a:pt x="5" y="83"/>
                    <a:pt x="0" y="88"/>
                    <a:pt x="0" y="94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0" y="118"/>
                    <a:pt x="15" y="133"/>
                    <a:pt x="32" y="133"/>
                  </a:cubicBezTo>
                  <a:cubicBezTo>
                    <a:pt x="32" y="133"/>
                    <a:pt x="32" y="133"/>
                    <a:pt x="32" y="133"/>
                  </a:cubicBezTo>
                  <a:cubicBezTo>
                    <a:pt x="50" y="133"/>
                    <a:pt x="64" y="118"/>
                    <a:pt x="64" y="101"/>
                  </a:cubicBezTo>
                  <a:cubicBezTo>
                    <a:pt x="64" y="66"/>
                    <a:pt x="64" y="66"/>
                    <a:pt x="64" y="66"/>
                  </a:cubicBezTo>
                  <a:cubicBezTo>
                    <a:pt x="64" y="60"/>
                    <a:pt x="69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8" y="55"/>
                    <a:pt x="81" y="56"/>
                    <a:pt x="83" y="58"/>
                  </a:cubicBezTo>
                  <a:cubicBezTo>
                    <a:pt x="85" y="61"/>
                    <a:pt x="86" y="63"/>
                    <a:pt x="86" y="66"/>
                  </a:cubicBezTo>
                  <a:cubicBezTo>
                    <a:pt x="86" y="135"/>
                    <a:pt x="86" y="135"/>
                    <a:pt x="86" y="135"/>
                  </a:cubicBezTo>
                  <a:cubicBezTo>
                    <a:pt x="86" y="144"/>
                    <a:pt x="90" y="152"/>
                    <a:pt x="96" y="158"/>
                  </a:cubicBezTo>
                  <a:cubicBezTo>
                    <a:pt x="102" y="164"/>
                    <a:pt x="110" y="167"/>
                    <a:pt x="118" y="167"/>
                  </a:cubicBezTo>
                  <a:cubicBezTo>
                    <a:pt x="118" y="167"/>
                    <a:pt x="118" y="167"/>
                    <a:pt x="118" y="167"/>
                  </a:cubicBezTo>
                  <a:cubicBezTo>
                    <a:pt x="127" y="167"/>
                    <a:pt x="135" y="164"/>
                    <a:pt x="141" y="158"/>
                  </a:cubicBezTo>
                  <a:cubicBezTo>
                    <a:pt x="147" y="152"/>
                    <a:pt x="150" y="144"/>
                    <a:pt x="150" y="135"/>
                  </a:cubicBezTo>
                  <a:cubicBezTo>
                    <a:pt x="150" y="32"/>
                    <a:pt x="150" y="32"/>
                    <a:pt x="150" y="32"/>
                  </a:cubicBezTo>
                  <a:cubicBezTo>
                    <a:pt x="150" y="29"/>
                    <a:pt x="152" y="26"/>
                    <a:pt x="154" y="24"/>
                  </a:cubicBezTo>
                  <a:cubicBezTo>
                    <a:pt x="156" y="22"/>
                    <a:pt x="158" y="21"/>
                    <a:pt x="161" y="21"/>
                  </a:cubicBezTo>
                  <a:cubicBezTo>
                    <a:pt x="161" y="21"/>
                    <a:pt x="161" y="21"/>
                    <a:pt x="161" y="21"/>
                  </a:cubicBezTo>
                  <a:cubicBezTo>
                    <a:pt x="164" y="21"/>
                    <a:pt x="167" y="22"/>
                    <a:pt x="169" y="24"/>
                  </a:cubicBezTo>
                  <a:cubicBezTo>
                    <a:pt x="171" y="26"/>
                    <a:pt x="172" y="29"/>
                    <a:pt x="172" y="32"/>
                  </a:cubicBezTo>
                  <a:cubicBezTo>
                    <a:pt x="172" y="134"/>
                    <a:pt x="172" y="134"/>
                    <a:pt x="172" y="134"/>
                  </a:cubicBezTo>
                  <a:cubicBezTo>
                    <a:pt x="172" y="152"/>
                    <a:pt x="179" y="169"/>
                    <a:pt x="192" y="182"/>
                  </a:cubicBezTo>
                  <a:cubicBezTo>
                    <a:pt x="205" y="195"/>
                    <a:pt x="222" y="202"/>
                    <a:pt x="240" y="202"/>
                  </a:cubicBezTo>
                  <a:cubicBezTo>
                    <a:pt x="240" y="202"/>
                    <a:pt x="240" y="202"/>
                    <a:pt x="240" y="202"/>
                  </a:cubicBezTo>
                  <a:cubicBezTo>
                    <a:pt x="258" y="202"/>
                    <a:pt x="275" y="195"/>
                    <a:pt x="288" y="182"/>
                  </a:cubicBezTo>
                  <a:cubicBezTo>
                    <a:pt x="301" y="169"/>
                    <a:pt x="308" y="152"/>
                    <a:pt x="308" y="134"/>
                  </a:cubicBezTo>
                  <a:cubicBezTo>
                    <a:pt x="308" y="32"/>
                    <a:pt x="308" y="32"/>
                    <a:pt x="308" y="32"/>
                  </a:cubicBezTo>
                  <a:cubicBezTo>
                    <a:pt x="308" y="29"/>
                    <a:pt x="309" y="26"/>
                    <a:pt x="311" y="24"/>
                  </a:cubicBezTo>
                  <a:cubicBezTo>
                    <a:pt x="313" y="22"/>
                    <a:pt x="316" y="21"/>
                    <a:pt x="319" y="21"/>
                  </a:cubicBezTo>
                  <a:cubicBezTo>
                    <a:pt x="319" y="21"/>
                    <a:pt x="319" y="21"/>
                    <a:pt x="319" y="21"/>
                  </a:cubicBezTo>
                  <a:cubicBezTo>
                    <a:pt x="325" y="21"/>
                    <a:pt x="330" y="26"/>
                    <a:pt x="330" y="32"/>
                  </a:cubicBezTo>
                  <a:cubicBezTo>
                    <a:pt x="330" y="135"/>
                    <a:pt x="330" y="135"/>
                    <a:pt x="330" y="135"/>
                  </a:cubicBezTo>
                  <a:cubicBezTo>
                    <a:pt x="330" y="153"/>
                    <a:pt x="344" y="167"/>
                    <a:pt x="362" y="167"/>
                  </a:cubicBezTo>
                  <a:cubicBezTo>
                    <a:pt x="362" y="167"/>
                    <a:pt x="362" y="167"/>
                    <a:pt x="362" y="167"/>
                  </a:cubicBezTo>
                  <a:cubicBezTo>
                    <a:pt x="379" y="167"/>
                    <a:pt x="394" y="153"/>
                    <a:pt x="394" y="135"/>
                  </a:cubicBezTo>
                  <a:cubicBezTo>
                    <a:pt x="394" y="66"/>
                    <a:pt x="394" y="66"/>
                    <a:pt x="394" y="66"/>
                  </a:cubicBezTo>
                  <a:cubicBezTo>
                    <a:pt x="394" y="63"/>
                    <a:pt x="395" y="61"/>
                    <a:pt x="397" y="58"/>
                  </a:cubicBezTo>
                  <a:cubicBezTo>
                    <a:pt x="399" y="56"/>
                    <a:pt x="402" y="55"/>
                    <a:pt x="405" y="55"/>
                  </a:cubicBezTo>
                  <a:cubicBezTo>
                    <a:pt x="405" y="55"/>
                    <a:pt x="405" y="55"/>
                    <a:pt x="405" y="55"/>
                  </a:cubicBezTo>
                  <a:cubicBezTo>
                    <a:pt x="411" y="55"/>
                    <a:pt x="416" y="60"/>
                    <a:pt x="416" y="66"/>
                  </a:cubicBezTo>
                  <a:cubicBezTo>
                    <a:pt x="416" y="101"/>
                    <a:pt x="416" y="101"/>
                    <a:pt x="416" y="101"/>
                  </a:cubicBezTo>
                  <a:cubicBezTo>
                    <a:pt x="416" y="118"/>
                    <a:pt x="430" y="133"/>
                    <a:pt x="448" y="133"/>
                  </a:cubicBezTo>
                  <a:cubicBezTo>
                    <a:pt x="448" y="133"/>
                    <a:pt x="448" y="133"/>
                    <a:pt x="448" y="133"/>
                  </a:cubicBezTo>
                  <a:cubicBezTo>
                    <a:pt x="456" y="133"/>
                    <a:pt x="464" y="129"/>
                    <a:pt x="471" y="123"/>
                  </a:cubicBezTo>
                  <a:cubicBezTo>
                    <a:pt x="477" y="117"/>
                    <a:pt x="480" y="109"/>
                    <a:pt x="480" y="101"/>
                  </a:cubicBezTo>
                  <a:cubicBezTo>
                    <a:pt x="480" y="94"/>
                    <a:pt x="480" y="94"/>
                    <a:pt x="480" y="94"/>
                  </a:cubicBezTo>
                  <a:cubicBezTo>
                    <a:pt x="480" y="88"/>
                    <a:pt x="475" y="83"/>
                    <a:pt x="469" y="83"/>
                  </a:cubicBezTo>
                  <a:cubicBezTo>
                    <a:pt x="464" y="83"/>
                    <a:pt x="459" y="88"/>
                    <a:pt x="459" y="94"/>
                  </a:cubicBezTo>
                  <a:cubicBezTo>
                    <a:pt x="459" y="101"/>
                    <a:pt x="459" y="101"/>
                    <a:pt x="459" y="101"/>
                  </a:cubicBezTo>
                  <a:cubicBezTo>
                    <a:pt x="459" y="104"/>
                    <a:pt x="458" y="106"/>
                    <a:pt x="456" y="108"/>
                  </a:cubicBezTo>
                  <a:cubicBezTo>
                    <a:pt x="454" y="110"/>
                    <a:pt x="451" y="112"/>
                    <a:pt x="448" y="112"/>
                  </a:cubicBezTo>
                  <a:cubicBezTo>
                    <a:pt x="448" y="112"/>
                    <a:pt x="448" y="112"/>
                    <a:pt x="448" y="112"/>
                  </a:cubicBezTo>
                  <a:cubicBezTo>
                    <a:pt x="442" y="112"/>
                    <a:pt x="437" y="107"/>
                    <a:pt x="437" y="101"/>
                  </a:cubicBezTo>
                  <a:cubicBezTo>
                    <a:pt x="437" y="66"/>
                    <a:pt x="437" y="66"/>
                    <a:pt x="437" y="66"/>
                  </a:cubicBezTo>
                  <a:cubicBezTo>
                    <a:pt x="437" y="49"/>
                    <a:pt x="423" y="34"/>
                    <a:pt x="405" y="34"/>
                  </a:cubicBezTo>
                  <a:cubicBezTo>
                    <a:pt x="405" y="34"/>
                    <a:pt x="405" y="34"/>
                    <a:pt x="405" y="34"/>
                  </a:cubicBezTo>
                  <a:cubicBezTo>
                    <a:pt x="396" y="34"/>
                    <a:pt x="388" y="38"/>
                    <a:pt x="382" y="44"/>
                  </a:cubicBezTo>
                  <a:cubicBezTo>
                    <a:pt x="376" y="50"/>
                    <a:pt x="373" y="58"/>
                    <a:pt x="373" y="66"/>
                  </a:cubicBezTo>
                  <a:cubicBezTo>
                    <a:pt x="373" y="135"/>
                    <a:pt x="373" y="135"/>
                    <a:pt x="373" y="135"/>
                  </a:cubicBezTo>
                  <a:cubicBezTo>
                    <a:pt x="373" y="141"/>
                    <a:pt x="368" y="146"/>
                    <a:pt x="362" y="146"/>
                  </a:cubicBezTo>
                  <a:cubicBezTo>
                    <a:pt x="362" y="146"/>
                    <a:pt x="362" y="146"/>
                    <a:pt x="362" y="146"/>
                  </a:cubicBezTo>
                  <a:cubicBezTo>
                    <a:pt x="356" y="146"/>
                    <a:pt x="351" y="141"/>
                    <a:pt x="351" y="135"/>
                  </a:cubicBezTo>
                  <a:cubicBezTo>
                    <a:pt x="351" y="32"/>
                    <a:pt x="351" y="32"/>
                    <a:pt x="351" y="32"/>
                  </a:cubicBezTo>
                  <a:cubicBezTo>
                    <a:pt x="351" y="14"/>
                    <a:pt x="336" y="0"/>
                    <a:pt x="319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rtlCol="0" anchor="ctr"/>
            <a:lstStyle/>
            <a:p>
              <a:pPr lvl="0" algn="ctr"/>
              <a:endParaRPr lang="en-IN">
                <a:solidFill>
                  <a:schemeClr val="lt1"/>
                </a:solidFill>
                <a:latin typeface="Avenir Light"/>
              </a:endParaRPr>
            </a:p>
          </p:txBody>
        </p:sp>
        <p:sp>
          <p:nvSpPr>
            <p:cNvPr id="42" name="Freeform 7"/>
            <p:cNvSpPr>
              <a:spLocks/>
            </p:cNvSpPr>
            <p:nvPr userDrawn="1"/>
          </p:nvSpPr>
          <p:spPr bwMode="auto">
            <a:xfrm>
              <a:off x="355985" y="6573067"/>
              <a:ext cx="104270" cy="124490"/>
            </a:xfrm>
            <a:custGeom>
              <a:avLst/>
              <a:gdLst>
                <a:gd name="T0" fmla="*/ 111 w 111"/>
                <a:gd name="T1" fmla="*/ 0 h 133"/>
                <a:gd name="T2" fmla="*/ 99 w 111"/>
                <a:gd name="T3" fmla="*/ 0 h 133"/>
                <a:gd name="T4" fmla="*/ 99 w 111"/>
                <a:gd name="T5" fmla="*/ 74 h 133"/>
                <a:gd name="T6" fmla="*/ 51 w 111"/>
                <a:gd name="T7" fmla="*/ 122 h 133"/>
                <a:gd name="T8" fmla="*/ 12 w 111"/>
                <a:gd name="T9" fmla="*/ 79 h 133"/>
                <a:gd name="T10" fmla="*/ 12 w 111"/>
                <a:gd name="T11" fmla="*/ 0 h 133"/>
                <a:gd name="T12" fmla="*/ 0 w 111"/>
                <a:gd name="T13" fmla="*/ 0 h 133"/>
                <a:gd name="T14" fmla="*/ 0 w 111"/>
                <a:gd name="T15" fmla="*/ 81 h 133"/>
                <a:gd name="T16" fmla="*/ 51 w 111"/>
                <a:gd name="T17" fmla="*/ 133 h 133"/>
                <a:gd name="T18" fmla="*/ 99 w 111"/>
                <a:gd name="T19" fmla="*/ 105 h 133"/>
                <a:gd name="T20" fmla="*/ 99 w 111"/>
                <a:gd name="T21" fmla="*/ 130 h 133"/>
                <a:gd name="T22" fmla="*/ 111 w 111"/>
                <a:gd name="T23" fmla="*/ 130 h 133"/>
                <a:gd name="T24" fmla="*/ 111 w 111"/>
                <a:gd name="T25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133">
                  <a:moveTo>
                    <a:pt x="111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9" y="74"/>
                    <a:pt x="99" y="74"/>
                    <a:pt x="99" y="74"/>
                  </a:cubicBezTo>
                  <a:cubicBezTo>
                    <a:pt x="99" y="104"/>
                    <a:pt x="79" y="122"/>
                    <a:pt x="51" y="122"/>
                  </a:cubicBezTo>
                  <a:cubicBezTo>
                    <a:pt x="26" y="122"/>
                    <a:pt x="12" y="109"/>
                    <a:pt x="12" y="79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17"/>
                    <a:pt x="21" y="133"/>
                    <a:pt x="51" y="133"/>
                  </a:cubicBezTo>
                  <a:cubicBezTo>
                    <a:pt x="72" y="133"/>
                    <a:pt x="90" y="122"/>
                    <a:pt x="99" y="105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11" y="130"/>
                    <a:pt x="111" y="130"/>
                    <a:pt x="111" y="130"/>
                  </a:cubicBezTo>
                  <a:lnTo>
                    <a:pt x="11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3" name="Freeform 8"/>
            <p:cNvSpPr>
              <a:spLocks/>
            </p:cNvSpPr>
            <p:nvPr userDrawn="1"/>
          </p:nvSpPr>
          <p:spPr bwMode="auto">
            <a:xfrm>
              <a:off x="496729" y="6569499"/>
              <a:ext cx="104666" cy="125283"/>
            </a:xfrm>
            <a:custGeom>
              <a:avLst/>
              <a:gdLst>
                <a:gd name="T0" fmla="*/ 61 w 112"/>
                <a:gd name="T1" fmla="*/ 0 h 134"/>
                <a:gd name="T2" fmla="*/ 13 w 112"/>
                <a:gd name="T3" fmla="*/ 28 h 134"/>
                <a:gd name="T4" fmla="*/ 13 w 112"/>
                <a:gd name="T5" fmla="*/ 4 h 134"/>
                <a:gd name="T6" fmla="*/ 0 w 112"/>
                <a:gd name="T7" fmla="*/ 4 h 134"/>
                <a:gd name="T8" fmla="*/ 0 w 112"/>
                <a:gd name="T9" fmla="*/ 134 h 134"/>
                <a:gd name="T10" fmla="*/ 13 w 112"/>
                <a:gd name="T11" fmla="*/ 134 h 134"/>
                <a:gd name="T12" fmla="*/ 13 w 112"/>
                <a:gd name="T13" fmla="*/ 60 h 134"/>
                <a:gd name="T14" fmla="*/ 61 w 112"/>
                <a:gd name="T15" fmla="*/ 11 h 134"/>
                <a:gd name="T16" fmla="*/ 99 w 112"/>
                <a:gd name="T17" fmla="*/ 55 h 134"/>
                <a:gd name="T18" fmla="*/ 99 w 112"/>
                <a:gd name="T19" fmla="*/ 134 h 134"/>
                <a:gd name="T20" fmla="*/ 112 w 112"/>
                <a:gd name="T21" fmla="*/ 134 h 134"/>
                <a:gd name="T22" fmla="*/ 112 w 112"/>
                <a:gd name="T23" fmla="*/ 53 h 134"/>
                <a:gd name="T24" fmla="*/ 61 w 112"/>
                <a:gd name="T25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2" h="134">
                  <a:moveTo>
                    <a:pt x="61" y="0"/>
                  </a:moveTo>
                  <a:cubicBezTo>
                    <a:pt x="40" y="0"/>
                    <a:pt x="21" y="11"/>
                    <a:pt x="13" y="28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13" y="134"/>
                    <a:pt x="13" y="134"/>
                    <a:pt x="13" y="134"/>
                  </a:cubicBezTo>
                  <a:cubicBezTo>
                    <a:pt x="13" y="60"/>
                    <a:pt x="13" y="60"/>
                    <a:pt x="13" y="60"/>
                  </a:cubicBezTo>
                  <a:cubicBezTo>
                    <a:pt x="13" y="30"/>
                    <a:pt x="33" y="11"/>
                    <a:pt x="61" y="11"/>
                  </a:cubicBezTo>
                  <a:cubicBezTo>
                    <a:pt x="85" y="11"/>
                    <a:pt x="99" y="24"/>
                    <a:pt x="99" y="55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17"/>
                    <a:pt x="89" y="0"/>
                    <a:pt x="6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4" name="Freeform 9"/>
            <p:cNvSpPr>
              <a:spLocks noEditPoints="1"/>
            </p:cNvSpPr>
            <p:nvPr userDrawn="1"/>
          </p:nvSpPr>
          <p:spPr bwMode="auto">
            <a:xfrm>
              <a:off x="632320" y="6534610"/>
              <a:ext cx="19823" cy="160171"/>
            </a:xfrm>
            <a:custGeom>
              <a:avLst/>
              <a:gdLst>
                <a:gd name="T0" fmla="*/ 11 w 21"/>
                <a:gd name="T1" fmla="*/ 0 h 171"/>
                <a:gd name="T2" fmla="*/ 0 w 21"/>
                <a:gd name="T3" fmla="*/ 10 h 171"/>
                <a:gd name="T4" fmla="*/ 11 w 21"/>
                <a:gd name="T5" fmla="*/ 20 h 171"/>
                <a:gd name="T6" fmla="*/ 21 w 21"/>
                <a:gd name="T7" fmla="*/ 10 h 171"/>
                <a:gd name="T8" fmla="*/ 11 w 21"/>
                <a:gd name="T9" fmla="*/ 0 h 171"/>
                <a:gd name="T10" fmla="*/ 17 w 21"/>
                <a:gd name="T11" fmla="*/ 41 h 171"/>
                <a:gd name="T12" fmla="*/ 5 w 21"/>
                <a:gd name="T13" fmla="*/ 41 h 171"/>
                <a:gd name="T14" fmla="*/ 5 w 21"/>
                <a:gd name="T15" fmla="*/ 171 h 171"/>
                <a:gd name="T16" fmla="*/ 17 w 21"/>
                <a:gd name="T17" fmla="*/ 171 h 171"/>
                <a:gd name="T18" fmla="*/ 17 w 21"/>
                <a:gd name="T19" fmla="*/ 41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171">
                  <a:moveTo>
                    <a:pt x="11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6"/>
                    <a:pt x="5" y="20"/>
                    <a:pt x="11" y="20"/>
                  </a:cubicBezTo>
                  <a:cubicBezTo>
                    <a:pt x="16" y="20"/>
                    <a:pt x="21" y="16"/>
                    <a:pt x="21" y="10"/>
                  </a:cubicBezTo>
                  <a:cubicBezTo>
                    <a:pt x="21" y="4"/>
                    <a:pt x="16" y="0"/>
                    <a:pt x="11" y="0"/>
                  </a:cubicBezTo>
                  <a:moveTo>
                    <a:pt x="17" y="41"/>
                  </a:moveTo>
                  <a:cubicBezTo>
                    <a:pt x="5" y="41"/>
                    <a:pt x="5" y="41"/>
                    <a:pt x="5" y="41"/>
                  </a:cubicBezTo>
                  <a:cubicBezTo>
                    <a:pt x="5" y="171"/>
                    <a:pt x="5" y="171"/>
                    <a:pt x="5" y="171"/>
                  </a:cubicBezTo>
                  <a:cubicBezTo>
                    <a:pt x="17" y="171"/>
                    <a:pt x="17" y="171"/>
                    <a:pt x="17" y="171"/>
                  </a:cubicBezTo>
                  <a:lnTo>
                    <a:pt x="17" y="4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5" name="Freeform 10"/>
            <p:cNvSpPr>
              <a:spLocks noEditPoints="1"/>
            </p:cNvSpPr>
            <p:nvPr userDrawn="1"/>
          </p:nvSpPr>
          <p:spPr bwMode="auto">
            <a:xfrm>
              <a:off x="685049" y="6569499"/>
              <a:ext cx="123300" cy="206954"/>
            </a:xfrm>
            <a:custGeom>
              <a:avLst/>
              <a:gdLst>
                <a:gd name="T0" fmla="*/ 66 w 132"/>
                <a:gd name="T1" fmla="*/ 0 h 221"/>
                <a:gd name="T2" fmla="*/ 12 w 132"/>
                <a:gd name="T3" fmla="*/ 32 h 221"/>
                <a:gd name="T4" fmla="*/ 12 w 132"/>
                <a:gd name="T5" fmla="*/ 4 h 221"/>
                <a:gd name="T6" fmla="*/ 0 w 132"/>
                <a:gd name="T7" fmla="*/ 4 h 221"/>
                <a:gd name="T8" fmla="*/ 0 w 132"/>
                <a:gd name="T9" fmla="*/ 221 h 221"/>
                <a:gd name="T10" fmla="*/ 12 w 132"/>
                <a:gd name="T11" fmla="*/ 221 h 221"/>
                <a:gd name="T12" fmla="*/ 12 w 132"/>
                <a:gd name="T13" fmla="*/ 106 h 221"/>
                <a:gd name="T14" fmla="*/ 66 w 132"/>
                <a:gd name="T15" fmla="*/ 137 h 221"/>
                <a:gd name="T16" fmla="*/ 132 w 132"/>
                <a:gd name="T17" fmla="*/ 69 h 221"/>
                <a:gd name="T18" fmla="*/ 66 w 132"/>
                <a:gd name="T19" fmla="*/ 0 h 221"/>
                <a:gd name="T20" fmla="*/ 66 w 132"/>
                <a:gd name="T21" fmla="*/ 126 h 221"/>
                <a:gd name="T22" fmla="*/ 12 w 132"/>
                <a:gd name="T23" fmla="*/ 69 h 221"/>
                <a:gd name="T24" fmla="*/ 66 w 132"/>
                <a:gd name="T25" fmla="*/ 11 h 221"/>
                <a:gd name="T26" fmla="*/ 120 w 132"/>
                <a:gd name="T27" fmla="*/ 69 h 221"/>
                <a:gd name="T28" fmla="*/ 66 w 132"/>
                <a:gd name="T29" fmla="*/ 126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2" h="221">
                  <a:moveTo>
                    <a:pt x="66" y="0"/>
                  </a:moveTo>
                  <a:cubicBezTo>
                    <a:pt x="42" y="0"/>
                    <a:pt x="24" y="11"/>
                    <a:pt x="12" y="32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12" y="221"/>
                    <a:pt x="12" y="221"/>
                    <a:pt x="12" y="221"/>
                  </a:cubicBezTo>
                  <a:cubicBezTo>
                    <a:pt x="12" y="106"/>
                    <a:pt x="12" y="106"/>
                    <a:pt x="12" y="106"/>
                  </a:cubicBezTo>
                  <a:cubicBezTo>
                    <a:pt x="24" y="126"/>
                    <a:pt x="42" y="137"/>
                    <a:pt x="66" y="137"/>
                  </a:cubicBezTo>
                  <a:cubicBezTo>
                    <a:pt x="104" y="137"/>
                    <a:pt x="132" y="107"/>
                    <a:pt x="132" y="69"/>
                  </a:cubicBezTo>
                  <a:cubicBezTo>
                    <a:pt x="132" y="30"/>
                    <a:pt x="104" y="0"/>
                    <a:pt x="66" y="0"/>
                  </a:cubicBezTo>
                  <a:moveTo>
                    <a:pt x="66" y="126"/>
                  </a:moveTo>
                  <a:cubicBezTo>
                    <a:pt x="34" y="126"/>
                    <a:pt x="12" y="102"/>
                    <a:pt x="12" y="69"/>
                  </a:cubicBezTo>
                  <a:cubicBezTo>
                    <a:pt x="12" y="36"/>
                    <a:pt x="34" y="11"/>
                    <a:pt x="66" y="11"/>
                  </a:cubicBezTo>
                  <a:cubicBezTo>
                    <a:pt x="98" y="11"/>
                    <a:pt x="120" y="36"/>
                    <a:pt x="120" y="69"/>
                  </a:cubicBezTo>
                  <a:cubicBezTo>
                    <a:pt x="120" y="102"/>
                    <a:pt x="98" y="126"/>
                    <a:pt x="66" y="126"/>
                  </a:cubicBezTo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IN">
                <a:solidFill>
                  <a:schemeClr val="lt1"/>
                </a:solidFill>
                <a:latin typeface="Avenir Light"/>
              </a:endParaRPr>
            </a:p>
          </p:txBody>
        </p:sp>
        <p:sp>
          <p:nvSpPr>
            <p:cNvPr id="46" name="Freeform 11"/>
            <p:cNvSpPr>
              <a:spLocks/>
            </p:cNvSpPr>
            <p:nvPr userDrawn="1"/>
          </p:nvSpPr>
          <p:spPr bwMode="auto">
            <a:xfrm>
              <a:off x="837688" y="6491792"/>
              <a:ext cx="103873" cy="202989"/>
            </a:xfrm>
            <a:custGeom>
              <a:avLst/>
              <a:gdLst>
                <a:gd name="T0" fmla="*/ 12 w 111"/>
                <a:gd name="T1" fmla="*/ 0 h 217"/>
                <a:gd name="T2" fmla="*/ 0 w 111"/>
                <a:gd name="T3" fmla="*/ 0 h 217"/>
                <a:gd name="T4" fmla="*/ 0 w 111"/>
                <a:gd name="T5" fmla="*/ 217 h 217"/>
                <a:gd name="T6" fmla="*/ 12 w 111"/>
                <a:gd name="T7" fmla="*/ 217 h 217"/>
                <a:gd name="T8" fmla="*/ 12 w 111"/>
                <a:gd name="T9" fmla="*/ 143 h 217"/>
                <a:gd name="T10" fmla="*/ 60 w 111"/>
                <a:gd name="T11" fmla="*/ 94 h 217"/>
                <a:gd name="T12" fmla="*/ 99 w 111"/>
                <a:gd name="T13" fmla="*/ 138 h 217"/>
                <a:gd name="T14" fmla="*/ 99 w 111"/>
                <a:gd name="T15" fmla="*/ 217 h 217"/>
                <a:gd name="T16" fmla="*/ 111 w 111"/>
                <a:gd name="T17" fmla="*/ 217 h 217"/>
                <a:gd name="T18" fmla="*/ 111 w 111"/>
                <a:gd name="T19" fmla="*/ 136 h 217"/>
                <a:gd name="T20" fmla="*/ 60 w 111"/>
                <a:gd name="T21" fmla="*/ 83 h 217"/>
                <a:gd name="T22" fmla="*/ 12 w 111"/>
                <a:gd name="T23" fmla="*/ 111 h 217"/>
                <a:gd name="T24" fmla="*/ 12 w 111"/>
                <a:gd name="T25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1" h="217">
                  <a:moveTo>
                    <a:pt x="1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17"/>
                    <a:pt x="0" y="217"/>
                    <a:pt x="0" y="217"/>
                  </a:cubicBezTo>
                  <a:cubicBezTo>
                    <a:pt x="12" y="217"/>
                    <a:pt x="12" y="217"/>
                    <a:pt x="12" y="217"/>
                  </a:cubicBezTo>
                  <a:cubicBezTo>
                    <a:pt x="12" y="143"/>
                    <a:pt x="12" y="143"/>
                    <a:pt x="12" y="143"/>
                  </a:cubicBezTo>
                  <a:cubicBezTo>
                    <a:pt x="12" y="113"/>
                    <a:pt x="32" y="94"/>
                    <a:pt x="60" y="94"/>
                  </a:cubicBezTo>
                  <a:cubicBezTo>
                    <a:pt x="85" y="94"/>
                    <a:pt x="99" y="107"/>
                    <a:pt x="99" y="138"/>
                  </a:cubicBezTo>
                  <a:cubicBezTo>
                    <a:pt x="99" y="217"/>
                    <a:pt x="99" y="217"/>
                    <a:pt x="99" y="217"/>
                  </a:cubicBezTo>
                  <a:cubicBezTo>
                    <a:pt x="111" y="217"/>
                    <a:pt x="111" y="217"/>
                    <a:pt x="111" y="217"/>
                  </a:cubicBezTo>
                  <a:cubicBezTo>
                    <a:pt x="111" y="136"/>
                    <a:pt x="111" y="136"/>
                    <a:pt x="111" y="136"/>
                  </a:cubicBezTo>
                  <a:cubicBezTo>
                    <a:pt x="111" y="100"/>
                    <a:pt x="89" y="83"/>
                    <a:pt x="60" y="83"/>
                  </a:cubicBezTo>
                  <a:cubicBezTo>
                    <a:pt x="39" y="83"/>
                    <a:pt x="23" y="93"/>
                    <a:pt x="12" y="11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7" name="Freeform 12"/>
            <p:cNvSpPr>
              <a:spLocks noEditPoints="1"/>
            </p:cNvSpPr>
            <p:nvPr userDrawn="1"/>
          </p:nvSpPr>
          <p:spPr bwMode="auto">
            <a:xfrm>
              <a:off x="968521" y="6569499"/>
              <a:ext cx="125679" cy="128058"/>
            </a:xfrm>
            <a:custGeom>
              <a:avLst/>
              <a:gdLst>
                <a:gd name="T0" fmla="*/ 67 w 134"/>
                <a:gd name="T1" fmla="*/ 0 h 137"/>
                <a:gd name="T2" fmla="*/ 0 w 134"/>
                <a:gd name="T3" fmla="*/ 69 h 137"/>
                <a:gd name="T4" fmla="*/ 67 w 134"/>
                <a:gd name="T5" fmla="*/ 137 h 137"/>
                <a:gd name="T6" fmla="*/ 134 w 134"/>
                <a:gd name="T7" fmla="*/ 69 h 137"/>
                <a:gd name="T8" fmla="*/ 67 w 134"/>
                <a:gd name="T9" fmla="*/ 0 h 137"/>
                <a:gd name="T10" fmla="*/ 67 w 134"/>
                <a:gd name="T11" fmla="*/ 126 h 137"/>
                <a:gd name="T12" fmla="*/ 13 w 134"/>
                <a:gd name="T13" fmla="*/ 69 h 137"/>
                <a:gd name="T14" fmla="*/ 67 w 134"/>
                <a:gd name="T15" fmla="*/ 11 h 137"/>
                <a:gd name="T16" fmla="*/ 122 w 134"/>
                <a:gd name="T17" fmla="*/ 69 h 137"/>
                <a:gd name="T18" fmla="*/ 67 w 134"/>
                <a:gd name="T19" fmla="*/ 12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4" h="137">
                  <a:moveTo>
                    <a:pt x="67" y="0"/>
                  </a:moveTo>
                  <a:cubicBezTo>
                    <a:pt x="30" y="0"/>
                    <a:pt x="0" y="30"/>
                    <a:pt x="0" y="69"/>
                  </a:cubicBezTo>
                  <a:cubicBezTo>
                    <a:pt x="0" y="107"/>
                    <a:pt x="30" y="137"/>
                    <a:pt x="67" y="137"/>
                  </a:cubicBezTo>
                  <a:cubicBezTo>
                    <a:pt x="105" y="137"/>
                    <a:pt x="134" y="107"/>
                    <a:pt x="134" y="69"/>
                  </a:cubicBezTo>
                  <a:cubicBezTo>
                    <a:pt x="134" y="30"/>
                    <a:pt x="105" y="0"/>
                    <a:pt x="67" y="0"/>
                  </a:cubicBezTo>
                  <a:moveTo>
                    <a:pt x="67" y="126"/>
                  </a:moveTo>
                  <a:cubicBezTo>
                    <a:pt x="36" y="126"/>
                    <a:pt x="13" y="101"/>
                    <a:pt x="13" y="69"/>
                  </a:cubicBezTo>
                  <a:cubicBezTo>
                    <a:pt x="13" y="36"/>
                    <a:pt x="36" y="11"/>
                    <a:pt x="67" y="11"/>
                  </a:cubicBezTo>
                  <a:cubicBezTo>
                    <a:pt x="99" y="11"/>
                    <a:pt x="122" y="36"/>
                    <a:pt x="122" y="69"/>
                  </a:cubicBezTo>
                  <a:cubicBezTo>
                    <a:pt x="122" y="101"/>
                    <a:pt x="99" y="126"/>
                    <a:pt x="67" y="126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8" name="Freeform 13"/>
            <p:cNvSpPr>
              <a:spLocks/>
            </p:cNvSpPr>
            <p:nvPr userDrawn="1"/>
          </p:nvSpPr>
          <p:spPr bwMode="auto">
            <a:xfrm>
              <a:off x="1123141" y="6569499"/>
              <a:ext cx="66606" cy="125283"/>
            </a:xfrm>
            <a:custGeom>
              <a:avLst/>
              <a:gdLst>
                <a:gd name="T0" fmla="*/ 51 w 71"/>
                <a:gd name="T1" fmla="*/ 0 h 134"/>
                <a:gd name="T2" fmla="*/ 12 w 71"/>
                <a:gd name="T3" fmla="*/ 27 h 134"/>
                <a:gd name="T4" fmla="*/ 12 w 71"/>
                <a:gd name="T5" fmla="*/ 4 h 134"/>
                <a:gd name="T6" fmla="*/ 0 w 71"/>
                <a:gd name="T7" fmla="*/ 4 h 134"/>
                <a:gd name="T8" fmla="*/ 0 w 71"/>
                <a:gd name="T9" fmla="*/ 134 h 134"/>
                <a:gd name="T10" fmla="*/ 12 w 71"/>
                <a:gd name="T11" fmla="*/ 134 h 134"/>
                <a:gd name="T12" fmla="*/ 12 w 71"/>
                <a:gd name="T13" fmla="*/ 58 h 134"/>
                <a:gd name="T14" fmla="*/ 50 w 71"/>
                <a:gd name="T15" fmla="*/ 12 h 134"/>
                <a:gd name="T16" fmla="*/ 67 w 71"/>
                <a:gd name="T17" fmla="*/ 15 h 134"/>
                <a:gd name="T18" fmla="*/ 71 w 71"/>
                <a:gd name="T19" fmla="*/ 5 h 134"/>
                <a:gd name="T20" fmla="*/ 51 w 71"/>
                <a:gd name="T21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34">
                  <a:moveTo>
                    <a:pt x="51" y="0"/>
                  </a:moveTo>
                  <a:cubicBezTo>
                    <a:pt x="34" y="0"/>
                    <a:pt x="20" y="11"/>
                    <a:pt x="12" y="2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34"/>
                    <a:pt x="0" y="134"/>
                    <a:pt x="0" y="134"/>
                  </a:cubicBezTo>
                  <a:cubicBezTo>
                    <a:pt x="12" y="134"/>
                    <a:pt x="12" y="134"/>
                    <a:pt x="12" y="134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32"/>
                    <a:pt x="30" y="12"/>
                    <a:pt x="50" y="12"/>
                  </a:cubicBezTo>
                  <a:cubicBezTo>
                    <a:pt x="58" y="12"/>
                    <a:pt x="63" y="13"/>
                    <a:pt x="67" y="15"/>
                  </a:cubicBezTo>
                  <a:cubicBezTo>
                    <a:pt x="71" y="5"/>
                    <a:pt x="71" y="5"/>
                    <a:pt x="71" y="5"/>
                  </a:cubicBezTo>
                  <a:cubicBezTo>
                    <a:pt x="65" y="1"/>
                    <a:pt x="60" y="0"/>
                    <a:pt x="51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9" name="Freeform 14"/>
            <p:cNvSpPr>
              <a:spLocks noEditPoints="1"/>
            </p:cNvSpPr>
            <p:nvPr userDrawn="1"/>
          </p:nvSpPr>
          <p:spPr bwMode="auto">
            <a:xfrm>
              <a:off x="1194504" y="6569499"/>
              <a:ext cx="121714" cy="128058"/>
            </a:xfrm>
            <a:custGeom>
              <a:avLst/>
              <a:gdLst>
                <a:gd name="T0" fmla="*/ 66 w 130"/>
                <a:gd name="T1" fmla="*/ 0 h 137"/>
                <a:gd name="T2" fmla="*/ 0 w 130"/>
                <a:gd name="T3" fmla="*/ 69 h 137"/>
                <a:gd name="T4" fmla="*/ 69 w 130"/>
                <a:gd name="T5" fmla="*/ 137 h 137"/>
                <a:gd name="T6" fmla="*/ 123 w 130"/>
                <a:gd name="T7" fmla="*/ 113 h 137"/>
                <a:gd name="T8" fmla="*/ 115 w 130"/>
                <a:gd name="T9" fmla="*/ 106 h 137"/>
                <a:gd name="T10" fmla="*/ 69 w 130"/>
                <a:gd name="T11" fmla="*/ 126 h 137"/>
                <a:gd name="T12" fmla="*/ 13 w 130"/>
                <a:gd name="T13" fmla="*/ 71 h 137"/>
                <a:gd name="T14" fmla="*/ 130 w 130"/>
                <a:gd name="T15" fmla="*/ 71 h 137"/>
                <a:gd name="T16" fmla="*/ 66 w 130"/>
                <a:gd name="T17" fmla="*/ 0 h 137"/>
                <a:gd name="T18" fmla="*/ 13 w 130"/>
                <a:gd name="T19" fmla="*/ 61 h 137"/>
                <a:gd name="T20" fmla="*/ 66 w 130"/>
                <a:gd name="T21" fmla="*/ 11 h 137"/>
                <a:gd name="T22" fmla="*/ 117 w 130"/>
                <a:gd name="T23" fmla="*/ 61 h 137"/>
                <a:gd name="T24" fmla="*/ 13 w 130"/>
                <a:gd name="T25" fmla="*/ 6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0" h="137">
                  <a:moveTo>
                    <a:pt x="66" y="0"/>
                  </a:moveTo>
                  <a:cubicBezTo>
                    <a:pt x="30" y="0"/>
                    <a:pt x="0" y="30"/>
                    <a:pt x="0" y="69"/>
                  </a:cubicBezTo>
                  <a:cubicBezTo>
                    <a:pt x="0" y="107"/>
                    <a:pt x="29" y="137"/>
                    <a:pt x="69" y="137"/>
                  </a:cubicBezTo>
                  <a:cubicBezTo>
                    <a:pt x="94" y="137"/>
                    <a:pt x="112" y="128"/>
                    <a:pt x="123" y="113"/>
                  </a:cubicBezTo>
                  <a:cubicBezTo>
                    <a:pt x="115" y="106"/>
                    <a:pt x="115" y="106"/>
                    <a:pt x="115" y="106"/>
                  </a:cubicBezTo>
                  <a:cubicBezTo>
                    <a:pt x="105" y="118"/>
                    <a:pt x="92" y="126"/>
                    <a:pt x="69" y="126"/>
                  </a:cubicBezTo>
                  <a:cubicBezTo>
                    <a:pt x="38" y="126"/>
                    <a:pt x="14" y="106"/>
                    <a:pt x="13" y="71"/>
                  </a:cubicBezTo>
                  <a:cubicBezTo>
                    <a:pt x="130" y="71"/>
                    <a:pt x="130" y="71"/>
                    <a:pt x="130" y="71"/>
                  </a:cubicBezTo>
                  <a:cubicBezTo>
                    <a:pt x="129" y="29"/>
                    <a:pt x="104" y="0"/>
                    <a:pt x="66" y="0"/>
                  </a:cubicBezTo>
                  <a:moveTo>
                    <a:pt x="13" y="61"/>
                  </a:moveTo>
                  <a:cubicBezTo>
                    <a:pt x="17" y="32"/>
                    <a:pt x="37" y="11"/>
                    <a:pt x="66" y="11"/>
                  </a:cubicBezTo>
                  <a:cubicBezTo>
                    <a:pt x="98" y="11"/>
                    <a:pt x="114" y="33"/>
                    <a:pt x="117" y="61"/>
                  </a:cubicBezTo>
                  <a:lnTo>
                    <a:pt x="13" y="6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799CFEE-1837-4D79-9770-771067D1A22F}"/>
              </a:ext>
            </a:extLst>
          </p:cNvPr>
          <p:cNvSpPr txBox="1">
            <a:spLocks/>
          </p:cNvSpPr>
          <p:nvPr/>
        </p:nvSpPr>
        <p:spPr>
          <a:xfrm>
            <a:off x="464392" y="6067080"/>
            <a:ext cx="6808278" cy="457200"/>
          </a:xfrm>
          <a:prstGeom prst="rect">
            <a:avLst/>
          </a:prstGeom>
        </p:spPr>
        <p:txBody>
          <a:bodyPr lIns="91438" tIns="45719" rIns="91438" bIns="45719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kern="1200" baseline="0">
                <a:solidFill>
                  <a:schemeClr val="tx2"/>
                </a:solidFill>
                <a:latin typeface="Avenir Book"/>
                <a:ea typeface="Avenir Light" charset="0"/>
                <a:cs typeface="Avenir Light" charset="0"/>
              </a:defRPr>
            </a:lvl1pPr>
            <a:lvl2pPr marL="460363" indent="-230182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tabLst/>
              <a:defRPr sz="1600" b="1" i="0" kern="120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defRPr>
            </a:lvl2pPr>
            <a:lvl3pPr marL="808018" indent="-231769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.AppleSystemUIFont" charset="-120"/>
              <a:buChar char="–"/>
              <a:tabLst/>
              <a:defRPr sz="1500" b="1" i="0" kern="120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1" i="0" kern="120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200" b="1" i="0" kern="1200">
                <a:solidFill>
                  <a:schemeClr val="tx2"/>
                </a:solidFill>
                <a:latin typeface="Avenir Light" charset="0"/>
                <a:ea typeface="Avenir Light" charset="0"/>
                <a:cs typeface="Avenir Light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/>
                </a:solidFill>
              </a:rPr>
              <a:t>  08</a:t>
            </a:r>
            <a:r>
              <a:rPr lang="en-IN" b="1" baseline="30000" dirty="0">
                <a:solidFill>
                  <a:schemeClr val="bg1"/>
                </a:solidFill>
              </a:rPr>
              <a:t>th</a:t>
            </a:r>
            <a:r>
              <a:rPr lang="en-IN" b="1" dirty="0">
                <a:solidFill>
                  <a:schemeClr val="bg1"/>
                </a:solidFill>
              </a:rPr>
              <a:t> Jun 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0882C-12B3-A059-CB8B-18CDC1CC1A89}"/>
              </a:ext>
            </a:extLst>
          </p:cNvPr>
          <p:cNvSpPr txBox="1"/>
          <p:nvPr/>
        </p:nvSpPr>
        <p:spPr>
          <a:xfrm>
            <a:off x="551291" y="5242586"/>
            <a:ext cx="362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Mentor</a:t>
            </a:r>
            <a:r>
              <a:rPr lang="en-US" sz="2400" dirty="0"/>
              <a:t> – </a:t>
            </a:r>
            <a:r>
              <a:rPr lang="en-US" sz="2400" b="1" dirty="0"/>
              <a:t>Malolan Chetlur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402960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BF1E93DB-81A2-FED8-B55A-8B18A55F0C5A}"/>
              </a:ext>
            </a:extLst>
          </p:cNvPr>
          <p:cNvGraphicFramePr>
            <a:graphicFrameLocks noGrp="1"/>
          </p:cNvGraphicFramePr>
          <p:nvPr>
            <p:ph idx="16"/>
            <p:extLst>
              <p:ext uri="{D42A27DB-BD31-4B8C-83A1-F6EECF244321}">
                <p14:modId xmlns:p14="http://schemas.microsoft.com/office/powerpoint/2010/main" val="3005501143"/>
              </p:ext>
            </p:extLst>
          </p:nvPr>
        </p:nvGraphicFramePr>
        <p:xfrm>
          <a:off x="595548" y="857572"/>
          <a:ext cx="11274425" cy="60183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751235C-1D5D-AC4F-6279-2290689E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  <a:r>
              <a:rPr lang="en-US" dirty="0" err="1"/>
              <a:t>SmartNER</a:t>
            </a:r>
            <a:endParaRPr lang="en-IN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9298C406-BAED-C6EC-1D3F-8BD4F132B1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-1"/>
            <a:ext cx="747423" cy="774277"/>
          </a:xfrm>
          <a:prstGeom prst="rect">
            <a:avLst/>
          </a:prstGeom>
        </p:spPr>
      </p:pic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1ECAFD9-6A9D-7E5F-9B7D-BA1DC14574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3327721"/>
              </p:ext>
            </p:extLst>
          </p:nvPr>
        </p:nvGraphicFramePr>
        <p:xfrm>
          <a:off x="104692" y="2478153"/>
          <a:ext cx="11982616" cy="355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9BC175-CC2F-7139-992A-6D1DD9521721}"/>
              </a:ext>
            </a:extLst>
          </p:cNvPr>
          <p:cNvSpPr txBox="1"/>
          <p:nvPr/>
        </p:nvSpPr>
        <p:spPr>
          <a:xfrm flipH="1">
            <a:off x="2226958" y="6285172"/>
            <a:ext cx="8011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 repo : </a:t>
            </a:r>
            <a:r>
              <a:rPr lang="en-US" b="1" dirty="0">
                <a:hlinkClick r:id="rId13"/>
              </a:rPr>
              <a:t>https://github.com/bhavuk-singhal/SmartNER-LLMsforNER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929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ef8a34-bc60-4348-8fc4-4f3356e2c33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AC4D9E56265B448A91E09752B4DFBB" ma:contentTypeVersion="12" ma:contentTypeDescription="Create a new document." ma:contentTypeScope="" ma:versionID="c9348ccb0fbec13f438ca07cbe1d7bba">
  <xsd:schema xmlns:xsd="http://www.w3.org/2001/XMLSchema" xmlns:xs="http://www.w3.org/2001/XMLSchema" xmlns:p="http://schemas.microsoft.com/office/2006/metadata/properties" xmlns:ns3="e7b724a6-b41e-4c90-b608-26adb2a8fcbb" xmlns:ns4="c2ef8a34-bc60-4348-8fc4-4f3356e2c330" targetNamespace="http://schemas.microsoft.com/office/2006/metadata/properties" ma:root="true" ma:fieldsID="c8ad3fdaaedb2ae882bf896c932784db" ns3:_="" ns4:_="">
    <xsd:import namespace="e7b724a6-b41e-4c90-b608-26adb2a8fcbb"/>
    <xsd:import namespace="c2ef8a34-bc60-4348-8fc4-4f3356e2c33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b724a6-b41e-4c90-b608-26adb2a8f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ef8a34-bc60-4348-8fc4-4f3356e2c3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20BA05-53A6-4259-AA54-158BDB488C8D}">
  <ds:schemaRefs>
    <ds:schemaRef ds:uri="http://purl.org/dc/elements/1.1/"/>
    <ds:schemaRef ds:uri="http://purl.org/dc/terms/"/>
    <ds:schemaRef ds:uri="c2ef8a34-bc60-4348-8fc4-4f3356e2c330"/>
    <ds:schemaRef ds:uri="http://schemas.microsoft.com/office/2006/documentManagement/types"/>
    <ds:schemaRef ds:uri="e7b724a6-b41e-4c90-b608-26adb2a8fcbb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2C98FB-E7FD-4188-BB17-B70C22F1A7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b724a6-b41e-4c90-b608-26adb2a8fcbb"/>
    <ds:schemaRef ds:uri="c2ef8a34-bc60-4348-8fc4-4f3356e2c3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847BF8-5C12-4B8D-B1B8-F75D648A94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166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Book</vt:lpstr>
      <vt:lpstr>Avenir Light</vt:lpstr>
      <vt:lpstr>AvenirNext LT Pro Bold</vt:lpstr>
      <vt:lpstr>Calibri</vt:lpstr>
      <vt:lpstr>Calibri Light</vt:lpstr>
      <vt:lpstr>Gotham Book</vt:lpstr>
      <vt:lpstr>Office Theme</vt:lpstr>
      <vt:lpstr>Hackathon-SmartNER</vt:lpstr>
      <vt:lpstr>    SmartNER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Status Report</dc:title>
  <dc:creator>Anamika Jha</dc:creator>
  <cp:lastModifiedBy>Bhavuk Singhal</cp:lastModifiedBy>
  <cp:revision>20</cp:revision>
  <dcterms:created xsi:type="dcterms:W3CDTF">2023-02-20T10:39:21Z</dcterms:created>
  <dcterms:modified xsi:type="dcterms:W3CDTF">2023-06-08T11:40:46Z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0x0101000FAC4D9E56265B448A91E09752B4DFBB</vt:lpwstr>
  </property>
</Properties>
</file>