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341" r:id="rId5"/>
    <p:sldId id="2147309281" r:id="rId6"/>
    <p:sldId id="2147309282" r:id="rId7"/>
    <p:sldId id="2147309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C74B1-8E70-4A11-94CC-0CDE32F3E7F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83F653-B250-41BD-9C81-74229B9AD88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600" b="1" baseline="0" dirty="0"/>
            <a:t>Introduction</a:t>
          </a:r>
          <a:r>
            <a:rPr lang="en-US" sz="2100" b="0" baseline="0" dirty="0"/>
            <a:t> </a:t>
          </a:r>
          <a:endParaRPr lang="en-IN" sz="2100" dirty="0"/>
        </a:p>
      </dgm:t>
    </dgm:pt>
    <dgm:pt modelId="{935BC60A-F7DE-49AC-9431-1EF539394362}" type="parTrans" cxnId="{7B9C7BF6-E7A1-45B8-8706-469BB977F420}">
      <dgm:prSet/>
      <dgm:spPr/>
      <dgm:t>
        <a:bodyPr/>
        <a:lstStyle/>
        <a:p>
          <a:endParaRPr lang="en-IN"/>
        </a:p>
      </dgm:t>
    </dgm:pt>
    <dgm:pt modelId="{49507760-9689-4080-9248-C785121B214D}" type="sibTrans" cxnId="{7B9C7BF6-E7A1-45B8-8706-469BB977F420}">
      <dgm:prSet/>
      <dgm:spPr/>
      <dgm:t>
        <a:bodyPr/>
        <a:lstStyle/>
        <a:p>
          <a:endParaRPr lang="en-IN"/>
        </a:p>
      </dgm:t>
    </dgm:pt>
    <dgm:pt modelId="{620992C7-D8CF-48EC-BA05-47D214CC6B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Project aims to develop an AI system for detecting toxic content in text using Language Models (LLMs) in a zero-shot learning setting.</a:t>
          </a:r>
          <a:endParaRPr lang="en-IN" sz="1600" dirty="0"/>
        </a:p>
      </dgm:t>
    </dgm:pt>
    <dgm:pt modelId="{D8A2791C-77E9-4E17-A1B0-3C58C2A916F5}" type="parTrans" cxnId="{71AE8CA5-B4C6-4CA9-907D-32D2390BFA3F}">
      <dgm:prSet/>
      <dgm:spPr/>
      <dgm:t>
        <a:bodyPr/>
        <a:lstStyle/>
        <a:p>
          <a:endParaRPr lang="en-IN"/>
        </a:p>
      </dgm:t>
    </dgm:pt>
    <dgm:pt modelId="{BD814CAE-8D18-4218-81F0-99AD74C9A777}" type="sibTrans" cxnId="{71AE8CA5-B4C6-4CA9-907D-32D2390BFA3F}">
      <dgm:prSet/>
      <dgm:spPr/>
      <dgm:t>
        <a:bodyPr/>
        <a:lstStyle/>
        <a:p>
          <a:endParaRPr lang="en-IN"/>
        </a:p>
      </dgm:t>
    </dgm:pt>
    <dgm:pt modelId="{4B21AD81-AAFD-4166-99E9-9AB4B74C294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600" b="1" kern="1200" baseline="0" dirty="0">
              <a:latin typeface="+mn-lt"/>
            </a:rPr>
            <a:t>Our Goal</a:t>
          </a:r>
          <a:endParaRPr lang="en-IN" sz="2600" kern="1200" dirty="0">
            <a:latin typeface="+mn-lt"/>
          </a:endParaRPr>
        </a:p>
      </dgm:t>
    </dgm:pt>
    <dgm:pt modelId="{62DFCD55-7438-4983-99E4-A7DBE8A63CE4}" type="parTrans" cxnId="{6F4C0D50-8E27-4FBF-B569-34E62189EC63}">
      <dgm:prSet/>
      <dgm:spPr/>
      <dgm:t>
        <a:bodyPr/>
        <a:lstStyle/>
        <a:p>
          <a:endParaRPr lang="en-IN"/>
        </a:p>
      </dgm:t>
    </dgm:pt>
    <dgm:pt modelId="{8B4EF8CC-0F4D-4E7A-81D2-D4A8858CDBCF}" type="sibTrans" cxnId="{6F4C0D50-8E27-4FBF-B569-34E62189EC63}">
      <dgm:prSet/>
      <dgm:spPr/>
      <dgm:t>
        <a:bodyPr/>
        <a:lstStyle/>
        <a:p>
          <a:endParaRPr lang="en-IN"/>
        </a:p>
      </dgm:t>
    </dgm:pt>
    <dgm:pt modelId="{6EF52DE9-26D4-460D-9564-830A55BE2D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Create a robust model capable of automatically identifying and classifying toxic language without relying on explicit training on toxicity datasets.</a:t>
          </a:r>
          <a:endParaRPr lang="en-IN" sz="1600" dirty="0"/>
        </a:p>
      </dgm:t>
    </dgm:pt>
    <dgm:pt modelId="{1792140F-62C9-4BB2-91CC-931A4A4492AD}" type="parTrans" cxnId="{A3AF9731-0AFC-4C36-9152-B4DC3FFD3288}">
      <dgm:prSet/>
      <dgm:spPr/>
      <dgm:t>
        <a:bodyPr/>
        <a:lstStyle/>
        <a:p>
          <a:endParaRPr lang="en-IN"/>
        </a:p>
      </dgm:t>
    </dgm:pt>
    <dgm:pt modelId="{7772AC3D-A95B-4DD7-ABA5-6F753490E538}" type="sibTrans" cxnId="{A3AF9731-0AFC-4C36-9152-B4DC3FFD3288}">
      <dgm:prSet/>
      <dgm:spPr/>
      <dgm:t>
        <a:bodyPr/>
        <a:lstStyle/>
        <a:p>
          <a:endParaRPr lang="en-IN"/>
        </a:p>
      </dgm:t>
    </dgm:pt>
    <dgm:pt modelId="{56A531C6-07EF-41E8-B4BC-0BA2E63296B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600" b="0" i="0" kern="1200"/>
            <a:t>Project Implementation</a:t>
          </a:r>
          <a:endParaRPr lang="en-IN" sz="2600" kern="1200"/>
        </a:p>
      </dgm:t>
    </dgm:pt>
    <dgm:pt modelId="{092AD39E-2EED-4786-BAB5-002059F13450}" type="parTrans" cxnId="{4CC718A2-4CBA-41D2-81DD-0FE92B996641}">
      <dgm:prSet/>
      <dgm:spPr/>
      <dgm:t>
        <a:bodyPr/>
        <a:lstStyle/>
        <a:p>
          <a:endParaRPr lang="en-IN"/>
        </a:p>
      </dgm:t>
    </dgm:pt>
    <dgm:pt modelId="{9978E7F3-DA1F-4C7B-B16D-AB8D7DDF6CC8}" type="sibTrans" cxnId="{4CC718A2-4CBA-41D2-81DD-0FE92B996641}">
      <dgm:prSet/>
      <dgm:spPr/>
      <dgm:t>
        <a:bodyPr/>
        <a:lstStyle/>
        <a:p>
          <a:endParaRPr lang="en-IN"/>
        </a:p>
      </dgm:t>
    </dgm:pt>
    <dgm:pt modelId="{60FAE2A4-5FF6-4764-908A-3208B871AA16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Feed the preprocessed text data to a pre-trained LLM.</a:t>
          </a:r>
        </a:p>
        <a:p>
          <a:pPr>
            <a:lnSpc>
              <a:spcPct val="100000"/>
            </a:lnSpc>
            <a:buNone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LLM will process the text and predict the presence of toxic language based on its learned contextual understanding.</a:t>
          </a:r>
          <a:endParaRPr lang="en-IN" sz="1600" kern="1200" dirty="0"/>
        </a:p>
      </dgm:t>
    </dgm:pt>
    <dgm:pt modelId="{2D420E58-B1C6-4190-B38F-DDA54BA12480}" type="parTrans" cxnId="{04FD3482-1275-4DCE-BBD4-B77DFC4360A7}">
      <dgm:prSet/>
      <dgm:spPr/>
      <dgm:t>
        <a:bodyPr/>
        <a:lstStyle/>
        <a:p>
          <a:endParaRPr lang="en-IN"/>
        </a:p>
      </dgm:t>
    </dgm:pt>
    <dgm:pt modelId="{8B163D5A-C30E-4B4F-B91D-6DB9B14AFF0C}" type="sibTrans" cxnId="{04FD3482-1275-4DCE-BBD4-B77DFC4360A7}">
      <dgm:prSet/>
      <dgm:spPr/>
      <dgm:t>
        <a:bodyPr/>
        <a:lstStyle/>
        <a:p>
          <a:endParaRPr lang="en-IN"/>
        </a:p>
      </dgm:t>
    </dgm:pt>
    <dgm:pt modelId="{3FA24B38-EFB8-423B-A971-479B98A644F9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Extract the LLM's output and analyze it to identify and categorize toxic content accurately.</a:t>
          </a:r>
          <a:br>
            <a:rPr lang="en-US" sz="1400" b="0" kern="1200" baseline="0" dirty="0"/>
          </a:b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1545B775-3117-4795-B194-8BBD0916A2A4}" type="parTrans" cxnId="{F1F83A64-8BB1-4E6A-A5A7-CC3E2CB52F26}">
      <dgm:prSet/>
      <dgm:spPr/>
      <dgm:t>
        <a:bodyPr/>
        <a:lstStyle/>
        <a:p>
          <a:endParaRPr lang="en-IN"/>
        </a:p>
      </dgm:t>
    </dgm:pt>
    <dgm:pt modelId="{F066850E-0894-4A5D-A473-3F040A1B63DD}" type="sibTrans" cxnId="{F1F83A64-8BB1-4E6A-A5A7-CC3E2CB52F26}">
      <dgm:prSet/>
      <dgm:spPr/>
      <dgm:t>
        <a:bodyPr/>
        <a:lstStyle/>
        <a:p>
          <a:endParaRPr lang="en-IN"/>
        </a:p>
      </dgm:t>
    </dgm:pt>
    <dgm:pt modelId="{FE5166AB-2668-4061-A66E-D448D909BD7F}" type="pres">
      <dgm:prSet presAssocID="{49DC74B1-8E70-4A11-94CC-0CDE32F3E7F5}" presName="root" presStyleCnt="0">
        <dgm:presLayoutVars>
          <dgm:dir/>
          <dgm:resizeHandles val="exact"/>
        </dgm:presLayoutVars>
      </dgm:prSet>
      <dgm:spPr/>
    </dgm:pt>
    <dgm:pt modelId="{675811C2-8F2F-4885-B327-D506E35C2699}" type="pres">
      <dgm:prSet presAssocID="{5F83F653-B250-41BD-9C81-74229B9AD888}" presName="compNode" presStyleCnt="0"/>
      <dgm:spPr/>
    </dgm:pt>
    <dgm:pt modelId="{510457DA-6B7F-4CF8-B486-F6CB399E1D51}" type="pres">
      <dgm:prSet presAssocID="{5F83F653-B250-41BD-9C81-74229B9AD888}" presName="iconRect" presStyleLbl="node1" presStyleIdx="0" presStyleCnt="3" custLinFactNeighborX="74322" custLinFactNeighborY="54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F1F24FB-F1A9-4D03-813F-C1B0EB4B0B87}" type="pres">
      <dgm:prSet presAssocID="{5F83F653-B250-41BD-9C81-74229B9AD888}" presName="iconSpace" presStyleCnt="0"/>
      <dgm:spPr/>
    </dgm:pt>
    <dgm:pt modelId="{ED1CF707-1340-408F-938B-15474DC43E29}" type="pres">
      <dgm:prSet presAssocID="{5F83F653-B250-41BD-9C81-74229B9AD888}" presName="parTx" presStyleLbl="revTx" presStyleIdx="0" presStyleCnt="6" custLinFactNeighborX="15135" custLinFactNeighborY="4730">
        <dgm:presLayoutVars>
          <dgm:chMax val="0"/>
          <dgm:chPref val="0"/>
        </dgm:presLayoutVars>
      </dgm:prSet>
      <dgm:spPr/>
    </dgm:pt>
    <dgm:pt modelId="{B1D8954A-1755-480C-9DD6-A86627B1D793}" type="pres">
      <dgm:prSet presAssocID="{5F83F653-B250-41BD-9C81-74229B9AD888}" presName="txSpace" presStyleCnt="0"/>
      <dgm:spPr/>
    </dgm:pt>
    <dgm:pt modelId="{74F86987-0D8B-403E-9346-8D6E82257D20}" type="pres">
      <dgm:prSet presAssocID="{5F83F653-B250-41BD-9C81-74229B9AD888}" presName="desTx" presStyleLbl="revTx" presStyleIdx="1" presStyleCnt="6" custLinFactNeighborX="4020" custLinFactNeighborY="1663">
        <dgm:presLayoutVars/>
      </dgm:prSet>
      <dgm:spPr/>
    </dgm:pt>
    <dgm:pt modelId="{CC0AC311-EFA9-4BD1-9E6E-48B192DD109F}" type="pres">
      <dgm:prSet presAssocID="{49507760-9689-4080-9248-C785121B214D}" presName="sibTrans" presStyleCnt="0"/>
      <dgm:spPr/>
    </dgm:pt>
    <dgm:pt modelId="{37BD2816-B028-4439-9467-912581A06E74}" type="pres">
      <dgm:prSet presAssocID="{4B21AD81-AAFD-4166-99E9-9AB4B74C2945}" presName="compNode" presStyleCnt="0"/>
      <dgm:spPr/>
    </dgm:pt>
    <dgm:pt modelId="{78B34741-B947-4CFF-85E7-708EB8AB069D}" type="pres">
      <dgm:prSet presAssocID="{4B21AD81-AAFD-4166-99E9-9AB4B74C2945}" presName="iconRect" presStyleLbl="node1" presStyleIdx="1" presStyleCnt="3" custLinFactNeighborX="98647" custLinFactNeighborY="-67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4AAB33-003C-4A9E-82AB-71A27CA28D58}" type="pres">
      <dgm:prSet presAssocID="{4B21AD81-AAFD-4166-99E9-9AB4B74C2945}" presName="iconSpace" presStyleCnt="0"/>
      <dgm:spPr/>
    </dgm:pt>
    <dgm:pt modelId="{2C1B6B72-D837-4A93-9046-270043757DD9}" type="pres">
      <dgm:prSet presAssocID="{4B21AD81-AAFD-4166-99E9-9AB4B74C2945}" presName="parTx" presStyleLbl="revTx" presStyleIdx="2" presStyleCnt="6" custLinFactNeighborX="21756" custLinFactNeighborY="-6306">
        <dgm:presLayoutVars>
          <dgm:chMax val="0"/>
          <dgm:chPref val="0"/>
        </dgm:presLayoutVars>
      </dgm:prSet>
      <dgm:spPr/>
    </dgm:pt>
    <dgm:pt modelId="{562B6D88-C9C9-4E90-8469-7E80B20A51BF}" type="pres">
      <dgm:prSet presAssocID="{4B21AD81-AAFD-4166-99E9-9AB4B74C2945}" presName="txSpace" presStyleCnt="0"/>
      <dgm:spPr/>
    </dgm:pt>
    <dgm:pt modelId="{08DC1DB6-0A30-4BA5-B511-03CFB9D5C6EC}" type="pres">
      <dgm:prSet presAssocID="{4B21AD81-AAFD-4166-99E9-9AB4B74C2945}" presName="desTx" presStyleLbl="revTx" presStyleIdx="3" presStyleCnt="6" custLinFactNeighborX="11115" custLinFactNeighborY="1292">
        <dgm:presLayoutVars/>
      </dgm:prSet>
      <dgm:spPr/>
    </dgm:pt>
    <dgm:pt modelId="{9772E454-F5EB-4B90-8325-C8143544779B}" type="pres">
      <dgm:prSet presAssocID="{8B4EF8CC-0F4D-4E7A-81D2-D4A8858CDBCF}" presName="sibTrans" presStyleCnt="0"/>
      <dgm:spPr/>
    </dgm:pt>
    <dgm:pt modelId="{5A767C57-5F10-4EB7-8F76-CCABF17C79BD}" type="pres">
      <dgm:prSet presAssocID="{56A531C6-07EF-41E8-B4BC-0BA2E63296B4}" presName="compNode" presStyleCnt="0"/>
      <dgm:spPr/>
    </dgm:pt>
    <dgm:pt modelId="{2258AE01-4249-42A2-9A31-7808E6497E6C}" type="pres">
      <dgm:prSet presAssocID="{56A531C6-07EF-41E8-B4BC-0BA2E63296B4}" presName="iconRect" presStyleLbl="node1" presStyleIdx="2" presStyleCnt="3" custLinFactNeighborX="79728" custLinFactNeighborY="-202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83415BD-761D-464F-9740-1735A41C8991}" type="pres">
      <dgm:prSet presAssocID="{56A531C6-07EF-41E8-B4BC-0BA2E63296B4}" presName="iconSpace" presStyleCnt="0"/>
      <dgm:spPr/>
    </dgm:pt>
    <dgm:pt modelId="{1EB3445E-0474-4915-8095-2175CB6611C6}" type="pres">
      <dgm:prSet presAssocID="{56A531C6-07EF-41E8-B4BC-0BA2E63296B4}" presName="parTx" presStyleLbl="revTx" presStyleIdx="4" presStyleCnt="6">
        <dgm:presLayoutVars>
          <dgm:chMax val="0"/>
          <dgm:chPref val="0"/>
        </dgm:presLayoutVars>
      </dgm:prSet>
      <dgm:spPr/>
    </dgm:pt>
    <dgm:pt modelId="{47249429-9276-4A44-955A-912EC6D9D91C}" type="pres">
      <dgm:prSet presAssocID="{56A531C6-07EF-41E8-B4BC-0BA2E63296B4}" presName="txSpace" presStyleCnt="0"/>
      <dgm:spPr/>
    </dgm:pt>
    <dgm:pt modelId="{6ECDCA89-C807-4342-AB1C-71249EA2BD3A}" type="pres">
      <dgm:prSet presAssocID="{56A531C6-07EF-41E8-B4BC-0BA2E63296B4}" presName="desTx" presStyleLbl="revTx" presStyleIdx="5" presStyleCnt="6">
        <dgm:presLayoutVars/>
      </dgm:prSet>
      <dgm:spPr/>
    </dgm:pt>
  </dgm:ptLst>
  <dgm:cxnLst>
    <dgm:cxn modelId="{BE9E2610-7375-492E-A889-C6B05B150624}" type="presOf" srcId="{4B21AD81-AAFD-4166-99E9-9AB4B74C2945}" destId="{2C1B6B72-D837-4A93-9046-270043757DD9}" srcOrd="0" destOrd="0" presId="urn:microsoft.com/office/officeart/2018/2/layout/IconLabelDescriptionList"/>
    <dgm:cxn modelId="{AE3CB914-236A-4094-ACA9-683BD2E26FEB}" type="presOf" srcId="{56A531C6-07EF-41E8-B4BC-0BA2E63296B4}" destId="{1EB3445E-0474-4915-8095-2175CB6611C6}" srcOrd="0" destOrd="0" presId="urn:microsoft.com/office/officeart/2018/2/layout/IconLabelDescriptionList"/>
    <dgm:cxn modelId="{81DF8D2D-7082-420F-A2DD-80EBF91CBF0C}" type="presOf" srcId="{49DC74B1-8E70-4A11-94CC-0CDE32F3E7F5}" destId="{FE5166AB-2668-4061-A66E-D448D909BD7F}" srcOrd="0" destOrd="0" presId="urn:microsoft.com/office/officeart/2018/2/layout/IconLabelDescriptionList"/>
    <dgm:cxn modelId="{A3AF9731-0AFC-4C36-9152-B4DC3FFD3288}" srcId="{4B21AD81-AAFD-4166-99E9-9AB4B74C2945}" destId="{6EF52DE9-26D4-460D-9564-830A55BE2DD0}" srcOrd="0" destOrd="0" parTransId="{1792140F-62C9-4BB2-91CC-931A4A4492AD}" sibTransId="{7772AC3D-A95B-4DD7-ABA5-6F753490E538}"/>
    <dgm:cxn modelId="{9A89F060-600F-4F13-AFDC-33960C3E96B1}" type="presOf" srcId="{3FA24B38-EFB8-423B-A971-479B98A644F9}" destId="{6ECDCA89-C807-4342-AB1C-71249EA2BD3A}" srcOrd="0" destOrd="1" presId="urn:microsoft.com/office/officeart/2018/2/layout/IconLabelDescriptionList"/>
    <dgm:cxn modelId="{F1F83A64-8BB1-4E6A-A5A7-CC3E2CB52F26}" srcId="{56A531C6-07EF-41E8-B4BC-0BA2E63296B4}" destId="{3FA24B38-EFB8-423B-A971-479B98A644F9}" srcOrd="1" destOrd="0" parTransId="{1545B775-3117-4795-B194-8BBD0916A2A4}" sibTransId="{F066850E-0894-4A5D-A473-3F040A1B63DD}"/>
    <dgm:cxn modelId="{6F4C0D50-8E27-4FBF-B569-34E62189EC63}" srcId="{49DC74B1-8E70-4A11-94CC-0CDE32F3E7F5}" destId="{4B21AD81-AAFD-4166-99E9-9AB4B74C2945}" srcOrd="1" destOrd="0" parTransId="{62DFCD55-7438-4983-99E4-A7DBE8A63CE4}" sibTransId="{8B4EF8CC-0F4D-4E7A-81D2-D4A8858CDBCF}"/>
    <dgm:cxn modelId="{CA3ECA75-FC30-4A96-B581-1C24B977D0EB}" type="presOf" srcId="{60FAE2A4-5FF6-4764-908A-3208B871AA16}" destId="{6ECDCA89-C807-4342-AB1C-71249EA2BD3A}" srcOrd="0" destOrd="0" presId="urn:microsoft.com/office/officeart/2018/2/layout/IconLabelDescriptionList"/>
    <dgm:cxn modelId="{98223B80-96C9-4752-BD7D-9EAA2A2AC3A6}" type="presOf" srcId="{6EF52DE9-26D4-460D-9564-830A55BE2DD0}" destId="{08DC1DB6-0A30-4BA5-B511-03CFB9D5C6EC}" srcOrd="0" destOrd="0" presId="urn:microsoft.com/office/officeart/2018/2/layout/IconLabelDescriptionList"/>
    <dgm:cxn modelId="{04FD3482-1275-4DCE-BBD4-B77DFC4360A7}" srcId="{56A531C6-07EF-41E8-B4BC-0BA2E63296B4}" destId="{60FAE2A4-5FF6-4764-908A-3208B871AA16}" srcOrd="0" destOrd="0" parTransId="{2D420E58-B1C6-4190-B38F-DDA54BA12480}" sibTransId="{8B163D5A-C30E-4B4F-B91D-6DB9B14AFF0C}"/>
    <dgm:cxn modelId="{4CC718A2-4CBA-41D2-81DD-0FE92B996641}" srcId="{49DC74B1-8E70-4A11-94CC-0CDE32F3E7F5}" destId="{56A531C6-07EF-41E8-B4BC-0BA2E63296B4}" srcOrd="2" destOrd="0" parTransId="{092AD39E-2EED-4786-BAB5-002059F13450}" sibTransId="{9978E7F3-DA1F-4C7B-B16D-AB8D7DDF6CC8}"/>
    <dgm:cxn modelId="{71AE8CA5-B4C6-4CA9-907D-32D2390BFA3F}" srcId="{5F83F653-B250-41BD-9C81-74229B9AD888}" destId="{620992C7-D8CF-48EC-BA05-47D214CC6B24}" srcOrd="0" destOrd="0" parTransId="{D8A2791C-77E9-4E17-A1B0-3C58C2A916F5}" sibTransId="{BD814CAE-8D18-4218-81F0-99AD74C9A777}"/>
    <dgm:cxn modelId="{6D5C13D4-21DA-4A03-9B15-771E0FC0571D}" type="presOf" srcId="{620992C7-D8CF-48EC-BA05-47D214CC6B24}" destId="{74F86987-0D8B-403E-9346-8D6E82257D20}" srcOrd="0" destOrd="0" presId="urn:microsoft.com/office/officeart/2018/2/layout/IconLabelDescriptionList"/>
    <dgm:cxn modelId="{7B9C7BF6-E7A1-45B8-8706-469BB977F420}" srcId="{49DC74B1-8E70-4A11-94CC-0CDE32F3E7F5}" destId="{5F83F653-B250-41BD-9C81-74229B9AD888}" srcOrd="0" destOrd="0" parTransId="{935BC60A-F7DE-49AC-9431-1EF539394362}" sibTransId="{49507760-9689-4080-9248-C785121B214D}"/>
    <dgm:cxn modelId="{1678E1FC-B04B-4CEB-A6B5-54B9B8DF69A1}" type="presOf" srcId="{5F83F653-B250-41BD-9C81-74229B9AD888}" destId="{ED1CF707-1340-408F-938B-15474DC43E29}" srcOrd="0" destOrd="0" presId="urn:microsoft.com/office/officeart/2018/2/layout/IconLabelDescriptionList"/>
    <dgm:cxn modelId="{0F12F736-C1C6-4B14-A156-025E4CB71E6F}" type="presParOf" srcId="{FE5166AB-2668-4061-A66E-D448D909BD7F}" destId="{675811C2-8F2F-4885-B327-D506E35C2699}" srcOrd="0" destOrd="0" presId="urn:microsoft.com/office/officeart/2018/2/layout/IconLabelDescriptionList"/>
    <dgm:cxn modelId="{7A7DBADE-24D0-4F07-BCDC-3BE09382359A}" type="presParOf" srcId="{675811C2-8F2F-4885-B327-D506E35C2699}" destId="{510457DA-6B7F-4CF8-B486-F6CB399E1D51}" srcOrd="0" destOrd="0" presId="urn:microsoft.com/office/officeart/2018/2/layout/IconLabelDescriptionList"/>
    <dgm:cxn modelId="{0DB8359A-AEE2-4666-9AAA-D26CFCAF6233}" type="presParOf" srcId="{675811C2-8F2F-4885-B327-D506E35C2699}" destId="{FF1F24FB-F1A9-4D03-813F-C1B0EB4B0B87}" srcOrd="1" destOrd="0" presId="urn:microsoft.com/office/officeart/2018/2/layout/IconLabelDescriptionList"/>
    <dgm:cxn modelId="{C2ECF0DC-80DE-4AFD-AC17-2FEE58837B55}" type="presParOf" srcId="{675811C2-8F2F-4885-B327-D506E35C2699}" destId="{ED1CF707-1340-408F-938B-15474DC43E29}" srcOrd="2" destOrd="0" presId="urn:microsoft.com/office/officeart/2018/2/layout/IconLabelDescriptionList"/>
    <dgm:cxn modelId="{D112A5EF-E1DF-4D6D-9AE7-A6E0800CF66A}" type="presParOf" srcId="{675811C2-8F2F-4885-B327-D506E35C2699}" destId="{B1D8954A-1755-480C-9DD6-A86627B1D793}" srcOrd="3" destOrd="0" presId="urn:microsoft.com/office/officeart/2018/2/layout/IconLabelDescriptionList"/>
    <dgm:cxn modelId="{94215769-1DEC-4CD5-BEBC-7930BF12FCC2}" type="presParOf" srcId="{675811C2-8F2F-4885-B327-D506E35C2699}" destId="{74F86987-0D8B-403E-9346-8D6E82257D20}" srcOrd="4" destOrd="0" presId="urn:microsoft.com/office/officeart/2018/2/layout/IconLabelDescriptionList"/>
    <dgm:cxn modelId="{81928A3E-FF46-4A99-A8CA-FD57B4A7567C}" type="presParOf" srcId="{FE5166AB-2668-4061-A66E-D448D909BD7F}" destId="{CC0AC311-EFA9-4BD1-9E6E-48B192DD109F}" srcOrd="1" destOrd="0" presId="urn:microsoft.com/office/officeart/2018/2/layout/IconLabelDescriptionList"/>
    <dgm:cxn modelId="{F5B2FB3B-4BB8-4760-BAC6-59F866B13CA9}" type="presParOf" srcId="{FE5166AB-2668-4061-A66E-D448D909BD7F}" destId="{37BD2816-B028-4439-9467-912581A06E74}" srcOrd="2" destOrd="0" presId="urn:microsoft.com/office/officeart/2018/2/layout/IconLabelDescriptionList"/>
    <dgm:cxn modelId="{8E14546D-C06D-428A-84C1-8156E4CCF128}" type="presParOf" srcId="{37BD2816-B028-4439-9467-912581A06E74}" destId="{78B34741-B947-4CFF-85E7-708EB8AB069D}" srcOrd="0" destOrd="0" presId="urn:microsoft.com/office/officeart/2018/2/layout/IconLabelDescriptionList"/>
    <dgm:cxn modelId="{35C1616D-92DF-426D-9E05-00C2D8199AC4}" type="presParOf" srcId="{37BD2816-B028-4439-9467-912581A06E74}" destId="{BC4AAB33-003C-4A9E-82AB-71A27CA28D58}" srcOrd="1" destOrd="0" presId="urn:microsoft.com/office/officeart/2018/2/layout/IconLabelDescriptionList"/>
    <dgm:cxn modelId="{4FDBDA95-9029-48A6-ADF1-9172A69B857E}" type="presParOf" srcId="{37BD2816-B028-4439-9467-912581A06E74}" destId="{2C1B6B72-D837-4A93-9046-270043757DD9}" srcOrd="2" destOrd="0" presId="urn:microsoft.com/office/officeart/2018/2/layout/IconLabelDescriptionList"/>
    <dgm:cxn modelId="{1E729006-3079-4BBD-9909-46C780ED9740}" type="presParOf" srcId="{37BD2816-B028-4439-9467-912581A06E74}" destId="{562B6D88-C9C9-4E90-8469-7E80B20A51BF}" srcOrd="3" destOrd="0" presId="urn:microsoft.com/office/officeart/2018/2/layout/IconLabelDescriptionList"/>
    <dgm:cxn modelId="{76243ED5-FF6B-4298-B799-434C7C241D23}" type="presParOf" srcId="{37BD2816-B028-4439-9467-912581A06E74}" destId="{08DC1DB6-0A30-4BA5-B511-03CFB9D5C6EC}" srcOrd="4" destOrd="0" presId="urn:microsoft.com/office/officeart/2018/2/layout/IconLabelDescriptionList"/>
    <dgm:cxn modelId="{D18F9B4D-52D8-479F-8C54-9B7F2B052714}" type="presParOf" srcId="{FE5166AB-2668-4061-A66E-D448D909BD7F}" destId="{9772E454-F5EB-4B90-8325-C8143544779B}" srcOrd="3" destOrd="0" presId="urn:microsoft.com/office/officeart/2018/2/layout/IconLabelDescriptionList"/>
    <dgm:cxn modelId="{75056883-93D6-46D9-8FA8-5807C9AF19C5}" type="presParOf" srcId="{FE5166AB-2668-4061-A66E-D448D909BD7F}" destId="{5A767C57-5F10-4EB7-8F76-CCABF17C79BD}" srcOrd="4" destOrd="0" presId="urn:microsoft.com/office/officeart/2018/2/layout/IconLabelDescriptionList"/>
    <dgm:cxn modelId="{7405C033-77E8-4BA8-87B1-5566F11825A2}" type="presParOf" srcId="{5A767C57-5F10-4EB7-8F76-CCABF17C79BD}" destId="{2258AE01-4249-42A2-9A31-7808E6497E6C}" srcOrd="0" destOrd="0" presId="urn:microsoft.com/office/officeart/2018/2/layout/IconLabelDescriptionList"/>
    <dgm:cxn modelId="{FBDD6E09-4178-49B4-9475-DB1CEA2C54FD}" type="presParOf" srcId="{5A767C57-5F10-4EB7-8F76-CCABF17C79BD}" destId="{183415BD-761D-464F-9740-1735A41C8991}" srcOrd="1" destOrd="0" presId="urn:microsoft.com/office/officeart/2018/2/layout/IconLabelDescriptionList"/>
    <dgm:cxn modelId="{5759435C-B35B-4757-B94C-52FCAFDFBD67}" type="presParOf" srcId="{5A767C57-5F10-4EB7-8F76-CCABF17C79BD}" destId="{1EB3445E-0474-4915-8095-2175CB6611C6}" srcOrd="2" destOrd="0" presId="urn:microsoft.com/office/officeart/2018/2/layout/IconLabelDescriptionList"/>
    <dgm:cxn modelId="{A2068BEA-C19C-452E-A3C1-DC81C87615F3}" type="presParOf" srcId="{5A767C57-5F10-4EB7-8F76-CCABF17C79BD}" destId="{47249429-9276-4A44-955A-912EC6D9D91C}" srcOrd="3" destOrd="0" presId="urn:microsoft.com/office/officeart/2018/2/layout/IconLabelDescriptionList"/>
    <dgm:cxn modelId="{CAAA7CD5-CAF9-4B0E-A43A-0DAEEC6D748B}" type="presParOf" srcId="{5A767C57-5F10-4EB7-8F76-CCABF17C79BD}" destId="{6ECDCA89-C807-4342-AB1C-71249EA2BD3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99A898-44DF-4291-B728-58A513CD2B62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20CBF6-D124-4FFE-94A8-A7D113695F40}">
      <dgm:prSet/>
      <dgm:spPr/>
      <dgm:t>
        <a:bodyPr/>
        <a:lstStyle/>
        <a:p>
          <a:r>
            <a:rPr lang="en-US" b="1" baseline="0" dirty="0"/>
            <a:t>Benefits</a:t>
          </a:r>
          <a:endParaRPr lang="en-IN" dirty="0"/>
        </a:p>
      </dgm:t>
    </dgm:pt>
    <dgm:pt modelId="{07D83CA2-7A1C-4A3F-9583-47730C9099FB}" type="parTrans" cxnId="{1F979447-703E-4B4C-8729-CAAC7047FA2C}">
      <dgm:prSet/>
      <dgm:spPr/>
      <dgm:t>
        <a:bodyPr/>
        <a:lstStyle/>
        <a:p>
          <a:endParaRPr lang="en-IN"/>
        </a:p>
      </dgm:t>
    </dgm:pt>
    <dgm:pt modelId="{58674433-C542-4668-8ADB-1F29B14D36A2}" type="sibTrans" cxnId="{1F979447-703E-4B4C-8729-CAAC7047FA2C}">
      <dgm:prSet/>
      <dgm:spPr/>
      <dgm:t>
        <a:bodyPr/>
        <a:lstStyle/>
        <a:p>
          <a:endParaRPr lang="en-IN"/>
        </a:p>
      </dgm:t>
    </dgm:pt>
    <dgm:pt modelId="{93075715-E3B0-4903-B251-AA3A7C9A471B}">
      <dgm:prSet custT="1"/>
      <dgm:spPr/>
      <dgm:t>
        <a:bodyPr/>
        <a:lstStyle/>
        <a:p>
          <a:r>
            <a:rPr lang="en-IN" sz="1600" b="0" baseline="0" dirty="0"/>
            <a:t>Efficient Content Moderation:</a:t>
          </a:r>
          <a:r>
            <a:rPr lang="en-US" sz="1600" b="0" baseline="0" dirty="0"/>
            <a:t>Reduce the burden of manual moderation by automating the detection of toxic content.</a:t>
          </a:r>
          <a:endParaRPr lang="en-IN" sz="1600" dirty="0"/>
        </a:p>
      </dgm:t>
    </dgm:pt>
    <dgm:pt modelId="{B8DC4476-A692-4C15-BA0F-5DA6CB872740}" type="parTrans" cxnId="{155EA465-58C2-4403-A372-6B6616DE2A2A}">
      <dgm:prSet/>
      <dgm:spPr/>
      <dgm:t>
        <a:bodyPr/>
        <a:lstStyle/>
        <a:p>
          <a:endParaRPr lang="en-IN"/>
        </a:p>
      </dgm:t>
    </dgm:pt>
    <dgm:pt modelId="{00BCFDF9-94DA-4AA5-B7E9-632452803358}" type="sibTrans" cxnId="{155EA465-58C2-4403-A372-6B6616DE2A2A}">
      <dgm:prSet/>
      <dgm:spPr/>
      <dgm:t>
        <a:bodyPr/>
        <a:lstStyle/>
        <a:p>
          <a:endParaRPr lang="en-IN"/>
        </a:p>
      </dgm:t>
    </dgm:pt>
    <dgm:pt modelId="{9DAF5B28-F4F4-425E-8981-B92E56A21EB6}">
      <dgm:prSet custT="1"/>
      <dgm:spPr/>
      <dgm:t>
        <a:bodyPr/>
        <a:lstStyle/>
        <a:p>
          <a:r>
            <a:rPr lang="en-US" sz="1600" b="0" baseline="0" dirty="0"/>
            <a:t>Flexibility: LLMs can adapt to new entity types without retraining the model.</a:t>
          </a:r>
          <a:endParaRPr lang="en-IN" sz="1600" dirty="0"/>
        </a:p>
      </dgm:t>
    </dgm:pt>
    <dgm:pt modelId="{5DD1C47A-93A2-42CA-BA90-8042A44B0280}" type="parTrans" cxnId="{913B2BE5-873D-4152-BC8A-7A86E0CA61F3}">
      <dgm:prSet/>
      <dgm:spPr/>
      <dgm:t>
        <a:bodyPr/>
        <a:lstStyle/>
        <a:p>
          <a:endParaRPr lang="en-IN"/>
        </a:p>
      </dgm:t>
    </dgm:pt>
    <dgm:pt modelId="{57CD25DB-761E-4DF1-8C4A-65338BBA4701}" type="sibTrans" cxnId="{913B2BE5-873D-4152-BC8A-7A86E0CA61F3}">
      <dgm:prSet/>
      <dgm:spPr/>
      <dgm:t>
        <a:bodyPr/>
        <a:lstStyle/>
        <a:p>
          <a:endParaRPr lang="en-IN"/>
        </a:p>
      </dgm:t>
    </dgm:pt>
    <dgm:pt modelId="{6AA64E6A-D22E-484B-82CD-BBB9D9EF96A1}">
      <dgm:prSet/>
      <dgm:spPr/>
      <dgm:t>
        <a:bodyPr/>
        <a:lstStyle/>
        <a:p>
          <a:r>
            <a:rPr lang="en-US" b="1" baseline="0" dirty="0"/>
            <a:t>Use Cases</a:t>
          </a:r>
          <a:endParaRPr lang="en-IN" dirty="0"/>
        </a:p>
      </dgm:t>
    </dgm:pt>
    <dgm:pt modelId="{F635EE79-294C-4B3A-89CA-CA99A8FC37E1}" type="parTrans" cxnId="{68C0A033-352E-41C1-ADBB-75AD2DE7FE5A}">
      <dgm:prSet/>
      <dgm:spPr/>
      <dgm:t>
        <a:bodyPr/>
        <a:lstStyle/>
        <a:p>
          <a:endParaRPr lang="en-IN"/>
        </a:p>
      </dgm:t>
    </dgm:pt>
    <dgm:pt modelId="{C5100894-CBF9-4D6D-BB80-8E175E28D3BE}" type="sibTrans" cxnId="{68C0A033-352E-41C1-ADBB-75AD2DE7FE5A}">
      <dgm:prSet/>
      <dgm:spPr/>
      <dgm:t>
        <a:bodyPr/>
        <a:lstStyle/>
        <a:p>
          <a:endParaRPr lang="en-IN"/>
        </a:p>
      </dgm:t>
    </dgm:pt>
    <dgm:pt modelId="{FD4FAB91-DE0C-4678-B7A3-DDE49E12662A}">
      <dgm:prSet custT="1"/>
      <dgm:spPr/>
      <dgm:t>
        <a:bodyPr/>
        <a:lstStyle/>
        <a:p>
          <a:r>
            <a:rPr lang="en-US" sz="1600" b="0" baseline="0" dirty="0"/>
            <a:t>Social Media Platforms: Enhance content moderation and create safer online communities.</a:t>
          </a:r>
          <a:endParaRPr lang="en-IN" sz="1600" dirty="0"/>
        </a:p>
      </dgm:t>
    </dgm:pt>
    <dgm:pt modelId="{840FB51A-A483-49AA-AD93-5D19F16D1AC1}" type="parTrans" cxnId="{61F2A070-9838-4CD1-86C8-B3C34CBE735E}">
      <dgm:prSet/>
      <dgm:spPr/>
      <dgm:t>
        <a:bodyPr/>
        <a:lstStyle/>
        <a:p>
          <a:endParaRPr lang="en-IN"/>
        </a:p>
      </dgm:t>
    </dgm:pt>
    <dgm:pt modelId="{5EA437B4-E150-4FCE-82E5-948B3E60F007}" type="sibTrans" cxnId="{61F2A070-9838-4CD1-86C8-B3C34CBE735E}">
      <dgm:prSet/>
      <dgm:spPr/>
      <dgm:t>
        <a:bodyPr/>
        <a:lstStyle/>
        <a:p>
          <a:endParaRPr lang="en-IN"/>
        </a:p>
      </dgm:t>
    </dgm:pt>
    <dgm:pt modelId="{0942A95E-15E7-4BEE-9DCA-0526F77F6628}">
      <dgm:prSet/>
      <dgm:spPr/>
      <dgm:t>
        <a:bodyPr/>
        <a:lstStyle/>
        <a:p>
          <a:r>
            <a:rPr lang="en-US" b="1" baseline="0" dirty="0"/>
            <a:t>Challenges and Future Directions</a:t>
          </a:r>
          <a:endParaRPr lang="en-IN" dirty="0"/>
        </a:p>
      </dgm:t>
    </dgm:pt>
    <dgm:pt modelId="{5AAA2C3A-0D75-43D2-8B43-574049B323F4}" type="parTrans" cxnId="{D738BC48-BF9D-4DB7-BCC3-F507556C0FEB}">
      <dgm:prSet/>
      <dgm:spPr/>
      <dgm:t>
        <a:bodyPr/>
        <a:lstStyle/>
        <a:p>
          <a:endParaRPr lang="en-IN"/>
        </a:p>
      </dgm:t>
    </dgm:pt>
    <dgm:pt modelId="{4FD05569-2164-4FCC-9892-72929DEF856C}" type="sibTrans" cxnId="{D738BC48-BF9D-4DB7-BCC3-F507556C0FEB}">
      <dgm:prSet/>
      <dgm:spPr/>
      <dgm:t>
        <a:bodyPr/>
        <a:lstStyle/>
        <a:p>
          <a:endParaRPr lang="en-IN"/>
        </a:p>
      </dgm:t>
    </dgm:pt>
    <dgm:pt modelId="{31BD5C67-D7CA-4410-84B8-960C0F6C6D3D}">
      <dgm:prSet custT="1"/>
      <dgm:spPr/>
      <dgm:t>
        <a:bodyPr/>
        <a:lstStyle/>
        <a:p>
          <a:r>
            <a:rPr lang="en-US" sz="1600" b="0" baseline="0" dirty="0"/>
            <a:t>Addressing the detection of subtle and context-dependent toxic language, such as sarcasm, implicit hate speech, or veiled threats.</a:t>
          </a:r>
          <a:endParaRPr lang="en-IN" sz="1600" dirty="0"/>
        </a:p>
      </dgm:t>
    </dgm:pt>
    <dgm:pt modelId="{71CE1B0A-19DA-4169-BA97-333B4F2B532F}" type="parTrans" cxnId="{6AD2EF0A-99AA-4266-AA40-35AFD2C840CF}">
      <dgm:prSet/>
      <dgm:spPr/>
      <dgm:t>
        <a:bodyPr/>
        <a:lstStyle/>
        <a:p>
          <a:endParaRPr lang="en-IN"/>
        </a:p>
      </dgm:t>
    </dgm:pt>
    <dgm:pt modelId="{CABD3A7A-C9E9-4B69-8BD7-5512CE8315BB}" type="sibTrans" cxnId="{6AD2EF0A-99AA-4266-AA40-35AFD2C840CF}">
      <dgm:prSet/>
      <dgm:spPr/>
      <dgm:t>
        <a:bodyPr/>
        <a:lstStyle/>
        <a:p>
          <a:endParaRPr lang="en-IN"/>
        </a:p>
      </dgm:t>
    </dgm:pt>
    <dgm:pt modelId="{9C912387-38EA-4A37-8464-D75B3D13CA97}">
      <dgm:prSet custT="1"/>
      <dgm:spPr/>
      <dgm:t>
        <a:bodyPr/>
        <a:lstStyle/>
        <a:p>
          <a:r>
            <a:rPr lang="en-US" sz="1600" b="0" baseline="0" dirty="0"/>
            <a:t>Enable platforms to swiftly identify and address toxic language, ensuring a safer and more inclusive environment for users.</a:t>
          </a:r>
          <a:endParaRPr lang="en-IN" sz="1600" b="0" baseline="0" dirty="0"/>
        </a:p>
      </dgm:t>
    </dgm:pt>
    <dgm:pt modelId="{2417FA76-DA63-43D3-A565-D68A5282AC20}" type="parTrans" cxnId="{13EEFF44-A211-4F39-928B-EA9EADFADEFE}">
      <dgm:prSet/>
      <dgm:spPr/>
      <dgm:t>
        <a:bodyPr/>
        <a:lstStyle/>
        <a:p>
          <a:endParaRPr lang="en-IN"/>
        </a:p>
      </dgm:t>
    </dgm:pt>
    <dgm:pt modelId="{884A1A0E-C68C-49B4-8B2C-4E384355E27F}" type="sibTrans" cxnId="{13EEFF44-A211-4F39-928B-EA9EADFADEFE}">
      <dgm:prSet/>
      <dgm:spPr/>
      <dgm:t>
        <a:bodyPr/>
        <a:lstStyle/>
        <a:p>
          <a:endParaRPr lang="en-IN"/>
        </a:p>
      </dgm:t>
    </dgm:pt>
    <dgm:pt modelId="{14B35B95-B1F0-41CF-B847-B42A2242052E}">
      <dgm:prSet custT="1"/>
      <dgm:spPr/>
      <dgm:t>
        <a:bodyPr/>
        <a:lstStyle/>
        <a:p>
          <a:r>
            <a:rPr lang="en-US" sz="1600" b="0" baseline="0" dirty="0"/>
            <a:t>Exploring techniques to enhance the model's performance, such as incorporating additional training data or refining the architecture.</a:t>
          </a:r>
          <a:br>
            <a:rPr lang="en-US" sz="1300" b="0" baseline="0" dirty="0"/>
          </a:br>
          <a:endParaRPr lang="en-IN" sz="1600" b="0" baseline="0" dirty="0"/>
        </a:p>
      </dgm:t>
    </dgm:pt>
    <dgm:pt modelId="{5173909B-E130-41A3-946C-0FCD62292E3F}" type="parTrans" cxnId="{0F3E9774-B698-4510-8D34-32BF0035DA2D}">
      <dgm:prSet/>
      <dgm:spPr/>
      <dgm:t>
        <a:bodyPr/>
        <a:lstStyle/>
        <a:p>
          <a:endParaRPr lang="en-IN"/>
        </a:p>
      </dgm:t>
    </dgm:pt>
    <dgm:pt modelId="{B371B586-E949-441F-A36B-8A7743236D28}" type="sibTrans" cxnId="{0F3E9774-B698-4510-8D34-32BF0035DA2D}">
      <dgm:prSet/>
      <dgm:spPr/>
      <dgm:t>
        <a:bodyPr/>
        <a:lstStyle/>
        <a:p>
          <a:endParaRPr lang="en-IN"/>
        </a:p>
      </dgm:t>
    </dgm:pt>
    <dgm:pt modelId="{B5C73713-817E-4499-BDA5-C980E4263550}">
      <dgm:prSet custT="1"/>
      <dgm:spPr/>
      <dgm:t>
        <a:bodyPr/>
        <a:lstStyle/>
        <a:p>
          <a:r>
            <a:rPr lang="en-US" sz="1600" b="0" baseline="0" dirty="0"/>
            <a:t>Online Comment Sections: Improve user experience by automatically filtering out toxic comments.</a:t>
          </a:r>
          <a:endParaRPr lang="en-IN" sz="1600" b="0" baseline="0" dirty="0"/>
        </a:p>
      </dgm:t>
    </dgm:pt>
    <dgm:pt modelId="{8BD7AF66-5223-44C5-B534-88F792BE03B5}" type="parTrans" cxnId="{0BEE10E3-B3F4-4F07-A37A-E19FC9758978}">
      <dgm:prSet/>
      <dgm:spPr/>
      <dgm:t>
        <a:bodyPr/>
        <a:lstStyle/>
        <a:p>
          <a:endParaRPr lang="en-IN"/>
        </a:p>
      </dgm:t>
    </dgm:pt>
    <dgm:pt modelId="{661D1283-5475-4440-95E1-EFC1975DBF9B}" type="sibTrans" cxnId="{0BEE10E3-B3F4-4F07-A37A-E19FC9758978}">
      <dgm:prSet/>
      <dgm:spPr/>
      <dgm:t>
        <a:bodyPr/>
        <a:lstStyle/>
        <a:p>
          <a:endParaRPr lang="en-IN"/>
        </a:p>
      </dgm:t>
    </dgm:pt>
    <dgm:pt modelId="{F5B964D9-824B-4C75-A1EA-DB1509557046}">
      <dgm:prSet custT="1"/>
      <dgm:spPr/>
      <dgm:t>
        <a:bodyPr/>
        <a:lstStyle/>
        <a:p>
          <a:r>
            <a:rPr lang="en-US" sz="1600" b="0" baseline="0" dirty="0"/>
            <a:t>Content Moderation for Websites: Ensure safer environments by detecting and flagging toxic language.</a:t>
          </a:r>
          <a:endParaRPr lang="en-IN" sz="1600" b="0" baseline="0" dirty="0"/>
        </a:p>
      </dgm:t>
    </dgm:pt>
    <dgm:pt modelId="{1C8396F9-F345-4B38-BC75-48F41F0CD8CE}" type="parTrans" cxnId="{50A2D7DD-B042-4F94-A8F8-2B9D0C748C6A}">
      <dgm:prSet/>
      <dgm:spPr/>
      <dgm:t>
        <a:bodyPr/>
        <a:lstStyle/>
        <a:p>
          <a:endParaRPr lang="en-IN"/>
        </a:p>
      </dgm:t>
    </dgm:pt>
    <dgm:pt modelId="{252B26A1-5293-403A-B03F-F600981E8B83}" type="sibTrans" cxnId="{50A2D7DD-B042-4F94-A8F8-2B9D0C748C6A}">
      <dgm:prSet/>
      <dgm:spPr/>
      <dgm:t>
        <a:bodyPr/>
        <a:lstStyle/>
        <a:p>
          <a:endParaRPr lang="en-IN"/>
        </a:p>
      </dgm:t>
    </dgm:pt>
    <dgm:pt modelId="{38481207-4C7B-4F3C-92B4-AFF229B23780}" type="pres">
      <dgm:prSet presAssocID="{2D99A898-44DF-4291-B728-58A513CD2B62}" presName="diagram" presStyleCnt="0">
        <dgm:presLayoutVars>
          <dgm:dir/>
          <dgm:animLvl val="lvl"/>
          <dgm:resizeHandles val="exact"/>
        </dgm:presLayoutVars>
      </dgm:prSet>
      <dgm:spPr/>
    </dgm:pt>
    <dgm:pt modelId="{D65CF8BD-D093-4721-BA19-0103DA5600C9}" type="pres">
      <dgm:prSet presAssocID="{9720CBF6-D124-4FFE-94A8-A7D113695F40}" presName="compNode" presStyleCnt="0"/>
      <dgm:spPr/>
    </dgm:pt>
    <dgm:pt modelId="{C4979BA1-1C7C-4328-BB0D-FA71301B56CA}" type="pres">
      <dgm:prSet presAssocID="{9720CBF6-D124-4FFE-94A8-A7D113695F40}" presName="childRect" presStyleLbl="bgAcc1" presStyleIdx="0" presStyleCnt="3">
        <dgm:presLayoutVars>
          <dgm:bulletEnabled val="1"/>
        </dgm:presLayoutVars>
      </dgm:prSet>
      <dgm:spPr/>
    </dgm:pt>
    <dgm:pt modelId="{C7A7C7A4-096E-469B-BC6B-10814B24545F}" type="pres">
      <dgm:prSet presAssocID="{9720CBF6-D124-4FFE-94A8-A7D113695F4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F6EF63E-6B99-4A7A-B06C-4D9BFF920C90}" type="pres">
      <dgm:prSet presAssocID="{9720CBF6-D124-4FFE-94A8-A7D113695F40}" presName="parentRect" presStyleLbl="alignNode1" presStyleIdx="0" presStyleCnt="3"/>
      <dgm:spPr/>
    </dgm:pt>
    <dgm:pt modelId="{03183E3B-0C6A-4CD9-9979-083F3F4655CC}" type="pres">
      <dgm:prSet presAssocID="{9720CBF6-D124-4FFE-94A8-A7D113695F40}" presName="adorn" presStyleLbl="fgAccFollowNode1" presStyleIdx="0" presStyleCnt="3" custScaleX="78716" custScaleY="78561" custLinFactNeighborX="-715" custLinFactNeighborY="121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1E432198-AD28-47B0-9CAA-6137E8C06F77}" type="pres">
      <dgm:prSet presAssocID="{58674433-C542-4668-8ADB-1F29B14D36A2}" presName="sibTrans" presStyleLbl="sibTrans2D1" presStyleIdx="0" presStyleCnt="0"/>
      <dgm:spPr/>
    </dgm:pt>
    <dgm:pt modelId="{5C1A1300-3D18-483A-8613-81F328F148F2}" type="pres">
      <dgm:prSet presAssocID="{6AA64E6A-D22E-484B-82CD-BBB9D9EF96A1}" presName="compNode" presStyleCnt="0"/>
      <dgm:spPr/>
    </dgm:pt>
    <dgm:pt modelId="{02186C2F-4D50-4BF4-B1AD-17FA34568BE7}" type="pres">
      <dgm:prSet presAssocID="{6AA64E6A-D22E-484B-82CD-BBB9D9EF96A1}" presName="childRect" presStyleLbl="bgAcc1" presStyleIdx="1" presStyleCnt="3">
        <dgm:presLayoutVars>
          <dgm:bulletEnabled val="1"/>
        </dgm:presLayoutVars>
      </dgm:prSet>
      <dgm:spPr/>
    </dgm:pt>
    <dgm:pt modelId="{4A6E9C2E-C254-494F-8E3E-B7F40EA2599C}" type="pres">
      <dgm:prSet presAssocID="{6AA64E6A-D22E-484B-82CD-BBB9D9EF96A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7FB19C7-33C7-494B-9ABC-1E9CEE6983A8}" type="pres">
      <dgm:prSet presAssocID="{6AA64E6A-D22E-484B-82CD-BBB9D9EF96A1}" presName="parentRect" presStyleLbl="alignNode1" presStyleIdx="1" presStyleCnt="3"/>
      <dgm:spPr/>
    </dgm:pt>
    <dgm:pt modelId="{0B30ED27-9653-4889-8E97-65C0DCC72B1F}" type="pres">
      <dgm:prSet presAssocID="{6AA64E6A-D22E-484B-82CD-BBB9D9EF96A1}" presName="adorn" presStyleLbl="fgAccFollowNode1" presStyleIdx="1" presStyleCnt="3" custScaleX="83245" custScaleY="78377" custLinFactNeighborX="628" custLinFactNeighborY="-628"/>
      <dgm:spPr>
        <a:blipFill>
          <a:blip xmlns:r="http://schemas.openxmlformats.org/officeDocument/2006/relationships" r:embed="rId2"/>
          <a:srcRect/>
          <a:stretch>
            <a:fillRect t="-1000" b="-1000"/>
          </a:stretch>
        </a:blipFill>
      </dgm:spPr>
    </dgm:pt>
    <dgm:pt modelId="{0D122BC1-E210-41B5-B7B3-1F2DFF8E7161}" type="pres">
      <dgm:prSet presAssocID="{C5100894-CBF9-4D6D-BB80-8E175E28D3BE}" presName="sibTrans" presStyleLbl="sibTrans2D1" presStyleIdx="0" presStyleCnt="0"/>
      <dgm:spPr/>
    </dgm:pt>
    <dgm:pt modelId="{C47AE497-43B2-4D7A-A95B-775181D35AE4}" type="pres">
      <dgm:prSet presAssocID="{0942A95E-15E7-4BEE-9DCA-0526F77F6628}" presName="compNode" presStyleCnt="0"/>
      <dgm:spPr/>
    </dgm:pt>
    <dgm:pt modelId="{4F1121A2-2E98-4129-BD53-C5E11F2971BA}" type="pres">
      <dgm:prSet presAssocID="{0942A95E-15E7-4BEE-9DCA-0526F77F6628}" presName="childRect" presStyleLbl="bgAcc1" presStyleIdx="2" presStyleCnt="3">
        <dgm:presLayoutVars>
          <dgm:bulletEnabled val="1"/>
        </dgm:presLayoutVars>
      </dgm:prSet>
      <dgm:spPr/>
    </dgm:pt>
    <dgm:pt modelId="{B25901E1-F011-41D0-81C3-CE843E1CBA12}" type="pres">
      <dgm:prSet presAssocID="{0942A95E-15E7-4BEE-9DCA-0526F77F662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EA8FC43-54A6-48F0-9069-5DF78EFE5C01}" type="pres">
      <dgm:prSet presAssocID="{0942A95E-15E7-4BEE-9DCA-0526F77F6628}" presName="parentRect" presStyleLbl="alignNode1" presStyleIdx="2" presStyleCnt="3"/>
      <dgm:spPr/>
    </dgm:pt>
    <dgm:pt modelId="{8108BAC2-F5CB-4A4F-A262-C6AC254DBBBE}" type="pres">
      <dgm:prSet presAssocID="{0942A95E-15E7-4BEE-9DCA-0526F77F6628}" presName="adorn" presStyleLbl="fgAccFollowNode1" presStyleIdx="2" presStyleCnt="3" custScaleX="74077" custScaleY="78662" custLinFactNeighborY="50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</dgm:ptLst>
  <dgm:cxnLst>
    <dgm:cxn modelId="{6AD2EF0A-99AA-4266-AA40-35AFD2C840CF}" srcId="{0942A95E-15E7-4BEE-9DCA-0526F77F6628}" destId="{31BD5C67-D7CA-4410-84B8-960C0F6C6D3D}" srcOrd="0" destOrd="0" parTransId="{71CE1B0A-19DA-4169-BA97-333B4F2B532F}" sibTransId="{CABD3A7A-C9E9-4B69-8BD7-5512CE8315BB}"/>
    <dgm:cxn modelId="{A8689A0E-F995-4D13-A907-D8C282451A87}" type="presOf" srcId="{14B35B95-B1F0-41CF-B847-B42A2242052E}" destId="{4F1121A2-2E98-4129-BD53-C5E11F2971BA}" srcOrd="0" destOrd="1" presId="urn:microsoft.com/office/officeart/2005/8/layout/bList2"/>
    <dgm:cxn modelId="{0E577D12-1D58-4E39-8468-50639532BE7B}" type="presOf" srcId="{0942A95E-15E7-4BEE-9DCA-0526F77F6628}" destId="{FEA8FC43-54A6-48F0-9069-5DF78EFE5C01}" srcOrd="1" destOrd="0" presId="urn:microsoft.com/office/officeart/2005/8/layout/bList2"/>
    <dgm:cxn modelId="{747AFD15-905D-4D84-9692-DF93299AD6B1}" type="presOf" srcId="{0942A95E-15E7-4BEE-9DCA-0526F77F6628}" destId="{B25901E1-F011-41D0-81C3-CE843E1CBA12}" srcOrd="0" destOrd="0" presId="urn:microsoft.com/office/officeart/2005/8/layout/bList2"/>
    <dgm:cxn modelId="{61EAF316-FBBE-4F2C-8292-D26F3951CA87}" type="presOf" srcId="{6AA64E6A-D22E-484B-82CD-BBB9D9EF96A1}" destId="{4A6E9C2E-C254-494F-8E3E-B7F40EA2599C}" srcOrd="0" destOrd="0" presId="urn:microsoft.com/office/officeart/2005/8/layout/bList2"/>
    <dgm:cxn modelId="{364A121E-151C-4620-826C-A910D7AF7B35}" type="presOf" srcId="{C5100894-CBF9-4D6D-BB80-8E175E28D3BE}" destId="{0D122BC1-E210-41B5-B7B3-1F2DFF8E7161}" srcOrd="0" destOrd="0" presId="urn:microsoft.com/office/officeart/2005/8/layout/bList2"/>
    <dgm:cxn modelId="{C2947821-C35A-45D1-B653-8F3CB34167BF}" type="presOf" srcId="{FD4FAB91-DE0C-4678-B7A3-DDE49E12662A}" destId="{02186C2F-4D50-4BF4-B1AD-17FA34568BE7}" srcOrd="0" destOrd="0" presId="urn:microsoft.com/office/officeart/2005/8/layout/bList2"/>
    <dgm:cxn modelId="{EE53C528-F26D-4327-A62B-A553C791E403}" type="presOf" srcId="{B5C73713-817E-4499-BDA5-C980E4263550}" destId="{02186C2F-4D50-4BF4-B1AD-17FA34568BE7}" srcOrd="0" destOrd="1" presId="urn:microsoft.com/office/officeart/2005/8/layout/bList2"/>
    <dgm:cxn modelId="{E44BF42F-FF27-45DC-8B26-B0A3944BBA85}" type="presOf" srcId="{9720CBF6-D124-4FFE-94A8-A7D113695F40}" destId="{1F6EF63E-6B99-4A7A-B06C-4D9BFF920C90}" srcOrd="1" destOrd="0" presId="urn:microsoft.com/office/officeart/2005/8/layout/bList2"/>
    <dgm:cxn modelId="{1D157832-7339-4AC6-9736-771AAA461F69}" type="presOf" srcId="{58674433-C542-4668-8ADB-1F29B14D36A2}" destId="{1E432198-AD28-47B0-9CAA-6137E8C06F77}" srcOrd="0" destOrd="0" presId="urn:microsoft.com/office/officeart/2005/8/layout/bList2"/>
    <dgm:cxn modelId="{68C0A033-352E-41C1-ADBB-75AD2DE7FE5A}" srcId="{2D99A898-44DF-4291-B728-58A513CD2B62}" destId="{6AA64E6A-D22E-484B-82CD-BBB9D9EF96A1}" srcOrd="1" destOrd="0" parTransId="{F635EE79-294C-4B3A-89CA-CA99A8FC37E1}" sibTransId="{C5100894-CBF9-4D6D-BB80-8E175E28D3BE}"/>
    <dgm:cxn modelId="{2DF5A83F-1379-4962-8FDA-8773AE7ED2B8}" type="presOf" srcId="{31BD5C67-D7CA-4410-84B8-960C0F6C6D3D}" destId="{4F1121A2-2E98-4129-BD53-C5E11F2971BA}" srcOrd="0" destOrd="0" presId="urn:microsoft.com/office/officeart/2005/8/layout/bList2"/>
    <dgm:cxn modelId="{13EEFF44-A211-4F39-928B-EA9EADFADEFE}" srcId="{9720CBF6-D124-4FFE-94A8-A7D113695F40}" destId="{9C912387-38EA-4A37-8464-D75B3D13CA97}" srcOrd="1" destOrd="0" parTransId="{2417FA76-DA63-43D3-A565-D68A5282AC20}" sibTransId="{884A1A0E-C68C-49B4-8B2C-4E384355E27F}"/>
    <dgm:cxn modelId="{155EA465-58C2-4403-A372-6B6616DE2A2A}" srcId="{9720CBF6-D124-4FFE-94A8-A7D113695F40}" destId="{93075715-E3B0-4903-B251-AA3A7C9A471B}" srcOrd="0" destOrd="0" parTransId="{B8DC4476-A692-4C15-BA0F-5DA6CB872740}" sibTransId="{00BCFDF9-94DA-4AA5-B7E9-632452803358}"/>
    <dgm:cxn modelId="{1F979447-703E-4B4C-8729-CAAC7047FA2C}" srcId="{2D99A898-44DF-4291-B728-58A513CD2B62}" destId="{9720CBF6-D124-4FFE-94A8-A7D113695F40}" srcOrd="0" destOrd="0" parTransId="{07D83CA2-7A1C-4A3F-9583-47730C9099FB}" sibTransId="{58674433-C542-4668-8ADB-1F29B14D36A2}"/>
    <dgm:cxn modelId="{D738BC48-BF9D-4DB7-BCC3-F507556C0FEB}" srcId="{2D99A898-44DF-4291-B728-58A513CD2B62}" destId="{0942A95E-15E7-4BEE-9DCA-0526F77F6628}" srcOrd="2" destOrd="0" parTransId="{5AAA2C3A-0D75-43D2-8B43-574049B323F4}" sibTransId="{4FD05569-2164-4FCC-9892-72929DEF856C}"/>
    <dgm:cxn modelId="{61F2A070-9838-4CD1-86C8-B3C34CBE735E}" srcId="{6AA64E6A-D22E-484B-82CD-BBB9D9EF96A1}" destId="{FD4FAB91-DE0C-4678-B7A3-DDE49E12662A}" srcOrd="0" destOrd="0" parTransId="{840FB51A-A483-49AA-AD93-5D19F16D1AC1}" sibTransId="{5EA437B4-E150-4FCE-82E5-948B3E60F007}"/>
    <dgm:cxn modelId="{0F3E9774-B698-4510-8D34-32BF0035DA2D}" srcId="{0942A95E-15E7-4BEE-9DCA-0526F77F6628}" destId="{14B35B95-B1F0-41CF-B847-B42A2242052E}" srcOrd="1" destOrd="0" parTransId="{5173909B-E130-41A3-946C-0FCD62292E3F}" sibTransId="{B371B586-E949-441F-A36B-8A7743236D28}"/>
    <dgm:cxn modelId="{12E76E76-CAF3-4A89-987A-EE34BD44FA11}" type="presOf" srcId="{9C912387-38EA-4A37-8464-D75B3D13CA97}" destId="{C4979BA1-1C7C-4328-BB0D-FA71301B56CA}" srcOrd="0" destOrd="1" presId="urn:microsoft.com/office/officeart/2005/8/layout/bList2"/>
    <dgm:cxn modelId="{F8227977-AC6D-4C48-BEEB-5DC88132DEDB}" type="presOf" srcId="{6AA64E6A-D22E-484B-82CD-BBB9D9EF96A1}" destId="{47FB19C7-33C7-494B-9ABC-1E9CEE6983A8}" srcOrd="1" destOrd="0" presId="urn:microsoft.com/office/officeart/2005/8/layout/bList2"/>
    <dgm:cxn modelId="{CEA073AC-2EDA-4FA9-A8D1-9F3C91F21675}" type="presOf" srcId="{93075715-E3B0-4903-B251-AA3A7C9A471B}" destId="{C4979BA1-1C7C-4328-BB0D-FA71301B56CA}" srcOrd="0" destOrd="0" presId="urn:microsoft.com/office/officeart/2005/8/layout/bList2"/>
    <dgm:cxn modelId="{70061AB6-B8FB-4CB0-911A-4712EB161D34}" type="presOf" srcId="{9DAF5B28-F4F4-425E-8981-B92E56A21EB6}" destId="{C4979BA1-1C7C-4328-BB0D-FA71301B56CA}" srcOrd="0" destOrd="2" presId="urn:microsoft.com/office/officeart/2005/8/layout/bList2"/>
    <dgm:cxn modelId="{5946B5BF-61DF-4192-8773-562008CB3BD3}" type="presOf" srcId="{9720CBF6-D124-4FFE-94A8-A7D113695F40}" destId="{C7A7C7A4-096E-469B-BC6B-10814B24545F}" srcOrd="0" destOrd="0" presId="urn:microsoft.com/office/officeart/2005/8/layout/bList2"/>
    <dgm:cxn modelId="{2F4B9CCB-C2C2-44B2-8E1F-AF4B60B439E3}" type="presOf" srcId="{F5B964D9-824B-4C75-A1EA-DB1509557046}" destId="{02186C2F-4D50-4BF4-B1AD-17FA34568BE7}" srcOrd="0" destOrd="2" presId="urn:microsoft.com/office/officeart/2005/8/layout/bList2"/>
    <dgm:cxn modelId="{50A2D7DD-B042-4F94-A8F8-2B9D0C748C6A}" srcId="{6AA64E6A-D22E-484B-82CD-BBB9D9EF96A1}" destId="{F5B964D9-824B-4C75-A1EA-DB1509557046}" srcOrd="2" destOrd="0" parTransId="{1C8396F9-F345-4B38-BC75-48F41F0CD8CE}" sibTransId="{252B26A1-5293-403A-B03F-F600981E8B83}"/>
    <dgm:cxn modelId="{0BEE10E3-B3F4-4F07-A37A-E19FC9758978}" srcId="{6AA64E6A-D22E-484B-82CD-BBB9D9EF96A1}" destId="{B5C73713-817E-4499-BDA5-C980E4263550}" srcOrd="1" destOrd="0" parTransId="{8BD7AF66-5223-44C5-B534-88F792BE03B5}" sibTransId="{661D1283-5475-4440-95E1-EFC1975DBF9B}"/>
    <dgm:cxn modelId="{913B2BE5-873D-4152-BC8A-7A86E0CA61F3}" srcId="{9720CBF6-D124-4FFE-94A8-A7D113695F40}" destId="{9DAF5B28-F4F4-425E-8981-B92E56A21EB6}" srcOrd="2" destOrd="0" parTransId="{5DD1C47A-93A2-42CA-BA90-8042A44B0280}" sibTransId="{57CD25DB-761E-4DF1-8C4A-65338BBA4701}"/>
    <dgm:cxn modelId="{1CF8C2F9-E132-49CB-ACD3-762662A2AC65}" type="presOf" srcId="{2D99A898-44DF-4291-B728-58A513CD2B62}" destId="{38481207-4C7B-4F3C-92B4-AFF229B23780}" srcOrd="0" destOrd="0" presId="urn:microsoft.com/office/officeart/2005/8/layout/bList2"/>
    <dgm:cxn modelId="{EB6F9807-ADB3-4D8D-9900-B0DA5BE4A63A}" type="presParOf" srcId="{38481207-4C7B-4F3C-92B4-AFF229B23780}" destId="{D65CF8BD-D093-4721-BA19-0103DA5600C9}" srcOrd="0" destOrd="0" presId="urn:microsoft.com/office/officeart/2005/8/layout/bList2"/>
    <dgm:cxn modelId="{DEF236B5-5DC8-4F54-8338-379EE9318916}" type="presParOf" srcId="{D65CF8BD-D093-4721-BA19-0103DA5600C9}" destId="{C4979BA1-1C7C-4328-BB0D-FA71301B56CA}" srcOrd="0" destOrd="0" presId="urn:microsoft.com/office/officeart/2005/8/layout/bList2"/>
    <dgm:cxn modelId="{12E8B33A-2DDE-40E4-977D-1F432172BA2C}" type="presParOf" srcId="{D65CF8BD-D093-4721-BA19-0103DA5600C9}" destId="{C7A7C7A4-096E-469B-BC6B-10814B24545F}" srcOrd="1" destOrd="0" presId="urn:microsoft.com/office/officeart/2005/8/layout/bList2"/>
    <dgm:cxn modelId="{A300DF57-6A23-4F94-A01D-63E92348B6F2}" type="presParOf" srcId="{D65CF8BD-D093-4721-BA19-0103DA5600C9}" destId="{1F6EF63E-6B99-4A7A-B06C-4D9BFF920C90}" srcOrd="2" destOrd="0" presId="urn:microsoft.com/office/officeart/2005/8/layout/bList2"/>
    <dgm:cxn modelId="{FC5777C8-84A0-4477-AD5F-090B3046D075}" type="presParOf" srcId="{D65CF8BD-D093-4721-BA19-0103DA5600C9}" destId="{03183E3B-0C6A-4CD9-9979-083F3F4655CC}" srcOrd="3" destOrd="0" presId="urn:microsoft.com/office/officeart/2005/8/layout/bList2"/>
    <dgm:cxn modelId="{368003B0-8CB4-48CC-9140-BD4A87E57F67}" type="presParOf" srcId="{38481207-4C7B-4F3C-92B4-AFF229B23780}" destId="{1E432198-AD28-47B0-9CAA-6137E8C06F77}" srcOrd="1" destOrd="0" presId="urn:microsoft.com/office/officeart/2005/8/layout/bList2"/>
    <dgm:cxn modelId="{95216848-A70D-48EE-A26B-B3745373FA9B}" type="presParOf" srcId="{38481207-4C7B-4F3C-92B4-AFF229B23780}" destId="{5C1A1300-3D18-483A-8613-81F328F148F2}" srcOrd="2" destOrd="0" presId="urn:microsoft.com/office/officeart/2005/8/layout/bList2"/>
    <dgm:cxn modelId="{D9C2930E-FB14-4FC1-9C22-562293C60B8A}" type="presParOf" srcId="{5C1A1300-3D18-483A-8613-81F328F148F2}" destId="{02186C2F-4D50-4BF4-B1AD-17FA34568BE7}" srcOrd="0" destOrd="0" presId="urn:microsoft.com/office/officeart/2005/8/layout/bList2"/>
    <dgm:cxn modelId="{08364525-08B2-405D-B076-9F5C3CF9C910}" type="presParOf" srcId="{5C1A1300-3D18-483A-8613-81F328F148F2}" destId="{4A6E9C2E-C254-494F-8E3E-B7F40EA2599C}" srcOrd="1" destOrd="0" presId="urn:microsoft.com/office/officeart/2005/8/layout/bList2"/>
    <dgm:cxn modelId="{9022F238-3A06-4701-B7BD-73A4A34464CF}" type="presParOf" srcId="{5C1A1300-3D18-483A-8613-81F328F148F2}" destId="{47FB19C7-33C7-494B-9ABC-1E9CEE6983A8}" srcOrd="2" destOrd="0" presId="urn:microsoft.com/office/officeart/2005/8/layout/bList2"/>
    <dgm:cxn modelId="{4752238F-F437-45F8-9202-A5291371DAE4}" type="presParOf" srcId="{5C1A1300-3D18-483A-8613-81F328F148F2}" destId="{0B30ED27-9653-4889-8E97-65C0DCC72B1F}" srcOrd="3" destOrd="0" presId="urn:microsoft.com/office/officeart/2005/8/layout/bList2"/>
    <dgm:cxn modelId="{D983B6AC-877C-4464-AEE5-512DC40F404D}" type="presParOf" srcId="{38481207-4C7B-4F3C-92B4-AFF229B23780}" destId="{0D122BC1-E210-41B5-B7B3-1F2DFF8E7161}" srcOrd="3" destOrd="0" presId="urn:microsoft.com/office/officeart/2005/8/layout/bList2"/>
    <dgm:cxn modelId="{D5E45F61-C773-48A8-A761-29CEF7789CD4}" type="presParOf" srcId="{38481207-4C7B-4F3C-92B4-AFF229B23780}" destId="{C47AE497-43B2-4D7A-A95B-775181D35AE4}" srcOrd="4" destOrd="0" presId="urn:microsoft.com/office/officeart/2005/8/layout/bList2"/>
    <dgm:cxn modelId="{7EB53F71-52C5-488E-96C9-B5EBA60F223E}" type="presParOf" srcId="{C47AE497-43B2-4D7A-A95B-775181D35AE4}" destId="{4F1121A2-2E98-4129-BD53-C5E11F2971BA}" srcOrd="0" destOrd="0" presId="urn:microsoft.com/office/officeart/2005/8/layout/bList2"/>
    <dgm:cxn modelId="{2FC075C0-303A-49AF-94E7-35734BCB2561}" type="presParOf" srcId="{C47AE497-43B2-4D7A-A95B-775181D35AE4}" destId="{B25901E1-F011-41D0-81C3-CE843E1CBA12}" srcOrd="1" destOrd="0" presId="urn:microsoft.com/office/officeart/2005/8/layout/bList2"/>
    <dgm:cxn modelId="{5206EB1C-1246-4A3C-A70E-ADDE0ADE2678}" type="presParOf" srcId="{C47AE497-43B2-4D7A-A95B-775181D35AE4}" destId="{FEA8FC43-54A6-48F0-9069-5DF78EFE5C01}" srcOrd="2" destOrd="0" presId="urn:microsoft.com/office/officeart/2005/8/layout/bList2"/>
    <dgm:cxn modelId="{E4DDEE98-2737-4AD4-A1A3-6B1681E8C9E8}" type="presParOf" srcId="{C47AE497-43B2-4D7A-A95B-775181D35AE4}" destId="{8108BAC2-F5CB-4A4F-A262-C6AC254DBBB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93A57B-7BA0-4E20-A529-7C7FC988EEF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736F53-643D-4036-8738-1598AA9DA56A}">
      <dgm:prSet/>
      <dgm:spPr/>
      <dgm:t>
        <a:bodyPr/>
        <a:lstStyle/>
        <a:p>
          <a:pPr algn="ctr"/>
          <a:r>
            <a:rPr lang="en-US" b="1"/>
            <a:t>Conclusion </a:t>
          </a:r>
          <a:endParaRPr lang="en-IN"/>
        </a:p>
      </dgm:t>
    </dgm:pt>
    <dgm:pt modelId="{AC772D1D-3B18-4D11-B7EF-9D9FD288B049}" type="parTrans" cxnId="{0C544427-0CF2-4E5E-98BE-1ABFF5B74E2D}">
      <dgm:prSet/>
      <dgm:spPr/>
      <dgm:t>
        <a:bodyPr/>
        <a:lstStyle/>
        <a:p>
          <a:endParaRPr lang="en-IN"/>
        </a:p>
      </dgm:t>
    </dgm:pt>
    <dgm:pt modelId="{6C7C8D3F-DC77-454A-8FD7-37CD740E0831}" type="sibTrans" cxnId="{0C544427-0CF2-4E5E-98BE-1ABFF5B74E2D}">
      <dgm:prSet/>
      <dgm:spPr/>
      <dgm:t>
        <a:bodyPr/>
        <a:lstStyle/>
        <a:p>
          <a:endParaRPr lang="en-IN"/>
        </a:p>
      </dgm:t>
    </dgm:pt>
    <dgm:pt modelId="{14F3E6E2-F8DE-4070-94B4-20D350955041}">
      <dgm:prSet/>
      <dgm:spPr/>
      <dgm:t>
        <a:bodyPr/>
        <a:lstStyle/>
        <a:p>
          <a:pPr algn="ctr"/>
          <a:r>
            <a:rPr lang="en-US" b="0" i="0" dirty="0"/>
            <a:t>The Toxicity Detection project showcases the power of LLMs in zero-shot learning for automatic identification of toxic language.</a:t>
          </a:r>
          <a:endParaRPr lang="en-IN" dirty="0"/>
        </a:p>
      </dgm:t>
    </dgm:pt>
    <dgm:pt modelId="{55297A14-8AB5-4ECF-A926-0391CB6CA2EC}" type="parTrans" cxnId="{52055F31-3D23-4CD4-9EEF-D5A13D602B3F}">
      <dgm:prSet/>
      <dgm:spPr/>
      <dgm:t>
        <a:bodyPr/>
        <a:lstStyle/>
        <a:p>
          <a:endParaRPr lang="en-IN"/>
        </a:p>
      </dgm:t>
    </dgm:pt>
    <dgm:pt modelId="{E9BA52A6-929A-4C30-9077-30B5EFDB0105}" type="sibTrans" cxnId="{52055F31-3D23-4CD4-9EEF-D5A13D602B3F}">
      <dgm:prSet/>
      <dgm:spPr/>
      <dgm:t>
        <a:bodyPr/>
        <a:lstStyle/>
        <a:p>
          <a:endParaRPr lang="en-IN"/>
        </a:p>
      </dgm:t>
    </dgm:pt>
    <dgm:pt modelId="{B70662DD-F378-4C04-A6E3-3588521161BB}">
      <dgm:prSet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b="0" i="0" dirty="0"/>
            <a:t>The developed model has significant applications in content moderation, fostering safer online communities, and protecting users from harmful interactions.</a:t>
          </a:r>
        </a:p>
      </dgm:t>
    </dgm:pt>
    <dgm:pt modelId="{ED56F504-693F-4A7B-B6E2-660C0BBDABDD}" type="parTrans" cxnId="{1DF78544-F513-4F21-9A2C-85FF70B89320}">
      <dgm:prSet/>
      <dgm:spPr/>
      <dgm:t>
        <a:bodyPr/>
        <a:lstStyle/>
        <a:p>
          <a:endParaRPr lang="en-IN"/>
        </a:p>
      </dgm:t>
    </dgm:pt>
    <dgm:pt modelId="{795A7823-EE9B-47BF-B343-3BFB6E07E9F2}" type="sibTrans" cxnId="{1DF78544-F513-4F21-9A2C-85FF70B89320}">
      <dgm:prSet/>
      <dgm:spPr/>
      <dgm:t>
        <a:bodyPr/>
        <a:lstStyle/>
        <a:p>
          <a:endParaRPr lang="en-IN"/>
        </a:p>
      </dgm:t>
    </dgm:pt>
    <dgm:pt modelId="{AE67DF36-6C79-42F5-9145-D9C8EE7921B3}" type="pres">
      <dgm:prSet presAssocID="{9D93A57B-7BA0-4E20-A529-7C7FC988EEFC}" presName="Name0" presStyleCnt="0">
        <dgm:presLayoutVars>
          <dgm:dir/>
          <dgm:animLvl val="lvl"/>
          <dgm:resizeHandles val="exact"/>
        </dgm:presLayoutVars>
      </dgm:prSet>
      <dgm:spPr/>
    </dgm:pt>
    <dgm:pt modelId="{A1B6F3BE-E15E-4041-92C2-D2F5ECE46B5A}" type="pres">
      <dgm:prSet presAssocID="{B7736F53-643D-4036-8738-1598AA9DA56A}" presName="linNode" presStyleCnt="0"/>
      <dgm:spPr/>
    </dgm:pt>
    <dgm:pt modelId="{3149773F-1E12-49B0-85F0-85C39DC4BA0D}" type="pres">
      <dgm:prSet presAssocID="{B7736F53-643D-4036-8738-1598AA9DA56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4A3982E6-A79E-4AAD-91A3-EF4AAF5DDC2A}" type="pres">
      <dgm:prSet presAssocID="{B7736F53-643D-4036-8738-1598AA9DA56A}" presName="descendantText" presStyleLbl="alignAccFollowNode1" presStyleIdx="0" presStyleCnt="1" custScaleX="95882">
        <dgm:presLayoutVars>
          <dgm:bulletEnabled val="1"/>
        </dgm:presLayoutVars>
      </dgm:prSet>
      <dgm:spPr/>
    </dgm:pt>
  </dgm:ptLst>
  <dgm:cxnLst>
    <dgm:cxn modelId="{AF1D610A-347E-49BA-8229-19FD431DEF14}" type="presOf" srcId="{14F3E6E2-F8DE-4070-94B4-20D350955041}" destId="{4A3982E6-A79E-4AAD-91A3-EF4AAF5DDC2A}" srcOrd="0" destOrd="0" presId="urn:microsoft.com/office/officeart/2005/8/layout/vList5"/>
    <dgm:cxn modelId="{E3AF7119-ADA0-4406-B568-3C6C73BE2612}" type="presOf" srcId="{B70662DD-F378-4C04-A6E3-3588521161BB}" destId="{4A3982E6-A79E-4AAD-91A3-EF4AAF5DDC2A}" srcOrd="0" destOrd="1" presId="urn:microsoft.com/office/officeart/2005/8/layout/vList5"/>
    <dgm:cxn modelId="{0C544427-0CF2-4E5E-98BE-1ABFF5B74E2D}" srcId="{9D93A57B-7BA0-4E20-A529-7C7FC988EEFC}" destId="{B7736F53-643D-4036-8738-1598AA9DA56A}" srcOrd="0" destOrd="0" parTransId="{AC772D1D-3B18-4D11-B7EF-9D9FD288B049}" sibTransId="{6C7C8D3F-DC77-454A-8FD7-37CD740E0831}"/>
    <dgm:cxn modelId="{52055F31-3D23-4CD4-9EEF-D5A13D602B3F}" srcId="{B7736F53-643D-4036-8738-1598AA9DA56A}" destId="{14F3E6E2-F8DE-4070-94B4-20D350955041}" srcOrd="0" destOrd="0" parTransId="{55297A14-8AB5-4ECF-A926-0391CB6CA2EC}" sibTransId="{E9BA52A6-929A-4C30-9077-30B5EFDB0105}"/>
    <dgm:cxn modelId="{21484E39-431E-441B-9CE4-CB84C1AC91DA}" type="presOf" srcId="{B7736F53-643D-4036-8738-1598AA9DA56A}" destId="{3149773F-1E12-49B0-85F0-85C39DC4BA0D}" srcOrd="0" destOrd="0" presId="urn:microsoft.com/office/officeart/2005/8/layout/vList5"/>
    <dgm:cxn modelId="{1DF78544-F513-4F21-9A2C-85FF70B89320}" srcId="{B7736F53-643D-4036-8738-1598AA9DA56A}" destId="{B70662DD-F378-4C04-A6E3-3588521161BB}" srcOrd="1" destOrd="0" parTransId="{ED56F504-693F-4A7B-B6E2-660C0BBDABDD}" sibTransId="{795A7823-EE9B-47BF-B343-3BFB6E07E9F2}"/>
    <dgm:cxn modelId="{2398CB97-12DC-4B74-B2B3-1E9473CEF1F9}" type="presOf" srcId="{9D93A57B-7BA0-4E20-A529-7C7FC988EEFC}" destId="{AE67DF36-6C79-42F5-9145-D9C8EE7921B3}" srcOrd="0" destOrd="0" presId="urn:microsoft.com/office/officeart/2005/8/layout/vList5"/>
    <dgm:cxn modelId="{8CB7836C-3B01-40DC-9F78-FED68C825674}" type="presParOf" srcId="{AE67DF36-6C79-42F5-9145-D9C8EE7921B3}" destId="{A1B6F3BE-E15E-4041-92C2-D2F5ECE46B5A}" srcOrd="0" destOrd="0" presId="urn:microsoft.com/office/officeart/2005/8/layout/vList5"/>
    <dgm:cxn modelId="{C2ADADED-01B9-4D18-B8C0-EB1573EE8D71}" type="presParOf" srcId="{A1B6F3BE-E15E-4041-92C2-D2F5ECE46B5A}" destId="{3149773F-1E12-49B0-85F0-85C39DC4BA0D}" srcOrd="0" destOrd="0" presId="urn:microsoft.com/office/officeart/2005/8/layout/vList5"/>
    <dgm:cxn modelId="{CB42F0B3-DD83-43E9-A2A9-D3478C54C782}" type="presParOf" srcId="{A1B6F3BE-E15E-4041-92C2-D2F5ECE46B5A}" destId="{4A3982E6-A79E-4AAD-91A3-EF4AAF5DDC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457DA-6B7F-4CF8-B486-F6CB399E1D51}">
      <dsp:nvSpPr>
        <dsp:cNvPr id="0" name=""/>
        <dsp:cNvSpPr/>
      </dsp:nvSpPr>
      <dsp:spPr>
        <a:xfrm>
          <a:off x="878599" y="643998"/>
          <a:ext cx="1176820" cy="1176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CF707-1340-408F-938B-15474DC43E29}">
      <dsp:nvSpPr>
        <dsp:cNvPr id="0" name=""/>
        <dsp:cNvSpPr/>
      </dsp:nvSpPr>
      <dsp:spPr>
        <a:xfrm>
          <a:off x="512853" y="1981183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baseline="0" dirty="0"/>
            <a:t>Introduction</a:t>
          </a:r>
          <a:r>
            <a:rPr lang="en-US" sz="2100" b="0" kern="1200" baseline="0" dirty="0"/>
            <a:t> </a:t>
          </a:r>
          <a:endParaRPr lang="en-IN" sz="2100" kern="1200" dirty="0"/>
        </a:p>
      </dsp:txBody>
      <dsp:txXfrm>
        <a:off x="512853" y="1981183"/>
        <a:ext cx="3362343" cy="504351"/>
      </dsp:txXfrm>
    </dsp:sp>
    <dsp:sp modelId="{74F86987-0D8B-403E-9346-8D6E82257D20}">
      <dsp:nvSpPr>
        <dsp:cNvPr id="0" name=""/>
        <dsp:cNvSpPr/>
      </dsp:nvSpPr>
      <dsp:spPr>
        <a:xfrm>
          <a:off x="139128" y="2599326"/>
          <a:ext cx="3362343" cy="267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Project aims to develop an AI system for detecting toxic content in text using Language Models (LLMs) in a zero-shot learning setting.</a:t>
          </a:r>
          <a:endParaRPr lang="en-IN" sz="1600" kern="1200" dirty="0"/>
        </a:p>
      </dsp:txBody>
      <dsp:txXfrm>
        <a:off x="139128" y="2599326"/>
        <a:ext cx="3362343" cy="2679758"/>
      </dsp:txXfrm>
    </dsp:sp>
    <dsp:sp modelId="{78B34741-B947-4CFF-85E7-708EB8AB069D}">
      <dsp:nvSpPr>
        <dsp:cNvPr id="0" name=""/>
        <dsp:cNvSpPr/>
      </dsp:nvSpPr>
      <dsp:spPr>
        <a:xfrm>
          <a:off x="5115614" y="572436"/>
          <a:ext cx="1176820" cy="1176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B6B72-D837-4A93-9046-270043757DD9}">
      <dsp:nvSpPr>
        <dsp:cNvPr id="0" name=""/>
        <dsp:cNvSpPr/>
      </dsp:nvSpPr>
      <dsp:spPr>
        <a:xfrm>
          <a:off x="4686228" y="1925523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baseline="0" dirty="0">
              <a:latin typeface="+mn-lt"/>
            </a:rPr>
            <a:t>Our Goal</a:t>
          </a:r>
          <a:endParaRPr lang="en-IN" sz="2600" kern="1200" dirty="0">
            <a:latin typeface="+mn-lt"/>
          </a:endParaRPr>
        </a:p>
      </dsp:txBody>
      <dsp:txXfrm>
        <a:off x="4686228" y="1925523"/>
        <a:ext cx="3362343" cy="504351"/>
      </dsp:txXfrm>
    </dsp:sp>
    <dsp:sp modelId="{08DC1DB6-0A30-4BA5-B511-03CFB9D5C6EC}">
      <dsp:nvSpPr>
        <dsp:cNvPr id="0" name=""/>
        <dsp:cNvSpPr/>
      </dsp:nvSpPr>
      <dsp:spPr>
        <a:xfrm>
          <a:off x="4328441" y="2589385"/>
          <a:ext cx="3362343" cy="267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Create a robust model capable of automatically identifying and classifying toxic language without relying on explicit training on toxicity datasets.</a:t>
          </a:r>
          <a:endParaRPr lang="en-IN" sz="1600" kern="1200" dirty="0"/>
        </a:p>
      </dsp:txBody>
      <dsp:txXfrm>
        <a:off x="4328441" y="2589385"/>
        <a:ext cx="3362343" cy="2679758"/>
      </dsp:txXfrm>
    </dsp:sp>
    <dsp:sp modelId="{2258AE01-4249-42A2-9A31-7808E6497E6C}">
      <dsp:nvSpPr>
        <dsp:cNvPr id="0" name=""/>
        <dsp:cNvSpPr/>
      </dsp:nvSpPr>
      <dsp:spPr>
        <a:xfrm>
          <a:off x="8843725" y="556525"/>
          <a:ext cx="1176820" cy="1176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3445E-0474-4915-8095-2175CB6611C6}">
      <dsp:nvSpPr>
        <dsp:cNvPr id="0" name=""/>
        <dsp:cNvSpPr/>
      </dsp:nvSpPr>
      <dsp:spPr>
        <a:xfrm>
          <a:off x="7905470" y="1957328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i="0" kern="1200"/>
            <a:t>Project Implementation</a:t>
          </a:r>
          <a:endParaRPr lang="en-IN" sz="2600" kern="1200"/>
        </a:p>
      </dsp:txBody>
      <dsp:txXfrm>
        <a:off x="7905470" y="1957328"/>
        <a:ext cx="3362343" cy="504351"/>
      </dsp:txXfrm>
    </dsp:sp>
    <dsp:sp modelId="{6ECDCA89-C807-4342-AB1C-71249EA2BD3A}">
      <dsp:nvSpPr>
        <dsp:cNvPr id="0" name=""/>
        <dsp:cNvSpPr/>
      </dsp:nvSpPr>
      <dsp:spPr>
        <a:xfrm>
          <a:off x="7905470" y="2554762"/>
          <a:ext cx="3362343" cy="267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Feed the preprocessed text data to a pre-trained LLM.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LLM will process the text and predict the presence of toxic language based on its learned contextual understanding.</a:t>
          </a:r>
          <a:endParaRPr lang="en-IN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Extract the LLM's output and analyze it to identify and categorize toxic content accurately.</a:t>
          </a:r>
          <a:br>
            <a:rPr lang="en-US" sz="1400" b="0" kern="1200" baseline="0" dirty="0"/>
          </a:b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7905470" y="2554762"/>
        <a:ext cx="3362343" cy="2679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79BA1-1C7C-4328-BB0D-FA71301B56CA}">
      <dsp:nvSpPr>
        <dsp:cNvPr id="0" name=""/>
        <dsp:cNvSpPr/>
      </dsp:nvSpPr>
      <dsp:spPr>
        <a:xfrm>
          <a:off x="7381" y="890695"/>
          <a:ext cx="3616727" cy="269981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kern="1200" baseline="0" dirty="0"/>
            <a:t>Efficient Content Moderation:</a:t>
          </a:r>
          <a:r>
            <a:rPr lang="en-US" sz="1600" b="0" kern="1200" baseline="0" dirty="0"/>
            <a:t>Reduce the burden of manual moderation by automating the detection of toxic content.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baseline="0" dirty="0"/>
            <a:t>Enable platforms to swiftly identify and address toxic language, ensuring a safer and more inclusive environment for users.</a:t>
          </a:r>
          <a:endParaRPr lang="en-IN" sz="1600" b="0" kern="1200" baseline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baseline="0" dirty="0"/>
            <a:t>Flexibility: LLMs can adapt to new entity types without retraining the model.</a:t>
          </a:r>
          <a:endParaRPr lang="en-IN" sz="1600" kern="1200" dirty="0"/>
        </a:p>
      </dsp:txBody>
      <dsp:txXfrm>
        <a:off x="70641" y="953955"/>
        <a:ext cx="3490207" cy="2636550"/>
      </dsp:txXfrm>
    </dsp:sp>
    <dsp:sp modelId="{1F6EF63E-6B99-4A7A-B06C-4D9BFF920C90}">
      <dsp:nvSpPr>
        <dsp:cNvPr id="0" name=""/>
        <dsp:cNvSpPr/>
      </dsp:nvSpPr>
      <dsp:spPr>
        <a:xfrm>
          <a:off x="7381" y="3590505"/>
          <a:ext cx="3616727" cy="1160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 dirty="0"/>
            <a:t>Benefits</a:t>
          </a:r>
          <a:endParaRPr lang="en-IN" sz="2700" kern="1200" dirty="0"/>
        </a:p>
      </dsp:txBody>
      <dsp:txXfrm>
        <a:off x="7381" y="3590505"/>
        <a:ext cx="2546990" cy="1160918"/>
      </dsp:txXfrm>
    </dsp:sp>
    <dsp:sp modelId="{03183E3B-0C6A-4CD9-9979-083F3F4655CC}">
      <dsp:nvSpPr>
        <dsp:cNvPr id="0" name=""/>
        <dsp:cNvSpPr/>
      </dsp:nvSpPr>
      <dsp:spPr>
        <a:xfrm>
          <a:off x="2782345" y="3925954"/>
          <a:ext cx="996430" cy="99446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86C2F-4D50-4BF4-B1AD-17FA34568BE7}">
      <dsp:nvSpPr>
        <dsp:cNvPr id="0" name=""/>
        <dsp:cNvSpPr/>
      </dsp:nvSpPr>
      <dsp:spPr>
        <a:xfrm>
          <a:off x="4101433" y="891277"/>
          <a:ext cx="3616727" cy="269981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baseline="0" dirty="0"/>
            <a:t>Social Media Platforms: Enhance content moderation and create safer online communities.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baseline="0" dirty="0"/>
            <a:t>Online Comment Sections: Improve user experience by automatically filtering out toxic comments.</a:t>
          </a:r>
          <a:endParaRPr lang="en-IN" sz="1600" b="0" kern="1200" baseline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baseline="0" dirty="0"/>
            <a:t>Content Moderation for Websites: Ensure safer environments by detecting and flagging toxic language.</a:t>
          </a:r>
          <a:endParaRPr lang="en-IN" sz="1600" b="0" kern="1200" baseline="0" dirty="0"/>
        </a:p>
      </dsp:txBody>
      <dsp:txXfrm>
        <a:off x="4164693" y="954537"/>
        <a:ext cx="3490207" cy="2636550"/>
      </dsp:txXfrm>
    </dsp:sp>
    <dsp:sp modelId="{47FB19C7-33C7-494B-9ABC-1E9CEE6983A8}">
      <dsp:nvSpPr>
        <dsp:cNvPr id="0" name=""/>
        <dsp:cNvSpPr/>
      </dsp:nvSpPr>
      <dsp:spPr>
        <a:xfrm>
          <a:off x="4101433" y="3591087"/>
          <a:ext cx="3616727" cy="1160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 dirty="0"/>
            <a:t>Use Cases</a:t>
          </a:r>
          <a:endParaRPr lang="en-IN" sz="2700" kern="1200" dirty="0"/>
        </a:p>
      </dsp:txBody>
      <dsp:txXfrm>
        <a:off x="4101433" y="3591087"/>
        <a:ext cx="2546990" cy="1160918"/>
      </dsp:txXfrm>
    </dsp:sp>
    <dsp:sp modelId="{0B30ED27-9653-4889-8E97-65C0DCC72B1F}">
      <dsp:nvSpPr>
        <dsp:cNvPr id="0" name=""/>
        <dsp:cNvSpPr/>
      </dsp:nvSpPr>
      <dsp:spPr>
        <a:xfrm>
          <a:off x="6864732" y="3904397"/>
          <a:ext cx="1053760" cy="992138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1000" b="-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121A2-2E98-4129-BD53-C5E11F2971BA}">
      <dsp:nvSpPr>
        <dsp:cNvPr id="0" name=""/>
        <dsp:cNvSpPr/>
      </dsp:nvSpPr>
      <dsp:spPr>
        <a:xfrm>
          <a:off x="8224151" y="890375"/>
          <a:ext cx="3616727" cy="269981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baseline="0" dirty="0"/>
            <a:t>Addressing the detection of subtle and context-dependent toxic language, such as sarcasm, implicit hate speech, or veiled threats.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baseline="0" dirty="0"/>
            <a:t>Exploring techniques to enhance the model's performance, such as incorporating additional training data or refining the architecture.</a:t>
          </a:r>
          <a:br>
            <a:rPr lang="en-US" sz="1300" b="0" kern="1200" baseline="0" dirty="0"/>
          </a:br>
          <a:endParaRPr lang="en-IN" sz="1600" b="0" kern="1200" baseline="0" dirty="0"/>
        </a:p>
      </dsp:txBody>
      <dsp:txXfrm>
        <a:off x="8287411" y="953635"/>
        <a:ext cx="3490207" cy="2636550"/>
      </dsp:txXfrm>
    </dsp:sp>
    <dsp:sp modelId="{FEA8FC43-54A6-48F0-9069-5DF78EFE5C01}">
      <dsp:nvSpPr>
        <dsp:cNvPr id="0" name=""/>
        <dsp:cNvSpPr/>
      </dsp:nvSpPr>
      <dsp:spPr>
        <a:xfrm>
          <a:off x="8224151" y="3590185"/>
          <a:ext cx="3616727" cy="1160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 dirty="0"/>
            <a:t>Challenges and Future Directions</a:t>
          </a:r>
          <a:endParaRPr lang="en-IN" sz="2700" kern="1200" dirty="0"/>
        </a:p>
      </dsp:txBody>
      <dsp:txXfrm>
        <a:off x="8224151" y="3590185"/>
        <a:ext cx="2546990" cy="1160918"/>
      </dsp:txXfrm>
    </dsp:sp>
    <dsp:sp modelId="{8108BAC2-F5CB-4A4F-A262-C6AC254DBBBE}">
      <dsp:nvSpPr>
        <dsp:cNvPr id="0" name=""/>
        <dsp:cNvSpPr/>
      </dsp:nvSpPr>
      <dsp:spPr>
        <a:xfrm>
          <a:off x="11037527" y="3973250"/>
          <a:ext cx="937707" cy="99574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982E6-A79E-4AAD-91A3-EF4AAF5DDC2A}">
      <dsp:nvSpPr>
        <dsp:cNvPr id="0" name=""/>
        <dsp:cNvSpPr/>
      </dsp:nvSpPr>
      <dsp:spPr>
        <a:xfrm rot="5400000">
          <a:off x="4338112" y="-1217043"/>
          <a:ext cx="1853687" cy="47511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The Toxicity Detection project showcases the power of LLMs in zero-shot learning for automatic identification of toxic language.</a:t>
          </a:r>
          <a:endParaRPr lang="en-IN" sz="16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The developed model has significant applications in content moderation, fostering safer online communities, and protecting users from harmful interactions.</a:t>
          </a:r>
        </a:p>
      </dsp:txBody>
      <dsp:txXfrm rot="-5400000">
        <a:off x="2889358" y="322201"/>
        <a:ext cx="4660705" cy="1672707"/>
      </dsp:txXfrm>
    </dsp:sp>
    <dsp:sp modelId="{3149773F-1E12-49B0-85F0-85C39DC4BA0D}">
      <dsp:nvSpPr>
        <dsp:cNvPr id="0" name=""/>
        <dsp:cNvSpPr/>
      </dsp:nvSpPr>
      <dsp:spPr>
        <a:xfrm>
          <a:off x="102028" y="0"/>
          <a:ext cx="2787329" cy="2317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Conclusion </a:t>
          </a:r>
          <a:endParaRPr lang="en-IN" sz="3900" kern="1200"/>
        </a:p>
      </dsp:txBody>
      <dsp:txXfrm>
        <a:off x="215140" y="113112"/>
        <a:ext cx="2561105" cy="2090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00695-D2A8-46A3-BEAF-7FFB6C8F8D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236B-7B68-4005-B763-3F7E468F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8DAC-0EBA-BCF0-0867-F96CB2A4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ED24E-2F81-CFF7-A026-12EAEC51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17C3-56FA-D638-CC38-17119687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F5443-2BE7-5F60-D93E-E81EF051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8C33-DD5F-36AA-71AA-5B494A7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1AE8-5CDD-8E56-D1CA-4F62878E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27E89-EAFF-1046-8536-04B530AFF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6260-C4A6-F1D5-D7AB-68727DFB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6296-E754-F71D-0DE4-2C4B6445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CA788-4B3A-3AFA-FACB-631EB1F4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2AFCA-69BB-F742-B3AB-362811189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7C26E-E215-0B6F-B301-E340E6DEE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67E6-D8E4-7369-E7A1-D192901A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E42D-8729-DA72-98CA-6C9FFFF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00F3-0509-2379-FEFC-C0AD6D08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c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lIns="91438" tIns="45719" rIns="91438" bIns="45719"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IN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74930" y="3742381"/>
            <a:ext cx="6797740" cy="623455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 algn="l">
              <a:defRPr sz="3600" b="1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Next LT Pro Bold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MAIN HEADING</a:t>
            </a:r>
          </a:p>
        </p:txBody>
      </p:sp>
      <p:sp>
        <p:nvSpPr>
          <p:cNvPr id="16" name="Text Placeholder 87"/>
          <p:cNvSpPr>
            <a:spLocks noGrp="1"/>
          </p:cNvSpPr>
          <p:nvPr>
            <p:ph type="body" sz="quarter" idx="18" hasCustomPrompt="1"/>
          </p:nvPr>
        </p:nvSpPr>
        <p:spPr>
          <a:xfrm>
            <a:off x="464392" y="4420017"/>
            <a:ext cx="6808278" cy="738991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Gotham Book"/>
              </a:defRPr>
            </a:lvl1pPr>
            <a:lvl2pPr>
              <a:defRPr sz="1600" b="1">
                <a:solidFill>
                  <a:schemeClr val="tx2"/>
                </a:solidFill>
              </a:defRPr>
            </a:lvl2pPr>
            <a:lvl3pPr>
              <a:defRPr sz="1500" b="1">
                <a:solidFill>
                  <a:schemeClr val="tx2"/>
                </a:solidFill>
              </a:defRPr>
            </a:lvl3pPr>
            <a:lvl4pPr>
              <a:defRPr sz="1200" b="1">
                <a:solidFill>
                  <a:schemeClr val="tx2"/>
                </a:solidFill>
              </a:defRPr>
            </a:lvl4pPr>
            <a:lvl5pPr>
              <a:defRPr sz="12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 HEADING</a:t>
            </a:r>
          </a:p>
        </p:txBody>
      </p:sp>
      <p:sp>
        <p:nvSpPr>
          <p:cNvPr id="17" name="Text Placeholder 87"/>
          <p:cNvSpPr>
            <a:spLocks noGrp="1"/>
          </p:cNvSpPr>
          <p:nvPr>
            <p:ph type="body" sz="quarter" idx="20" hasCustomPrompt="1"/>
          </p:nvPr>
        </p:nvSpPr>
        <p:spPr>
          <a:xfrm>
            <a:off x="464392" y="5235207"/>
            <a:ext cx="6808278" cy="45720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  <a:latin typeface="Avenir Book"/>
              </a:defRPr>
            </a:lvl1pPr>
            <a:lvl2pPr>
              <a:defRPr sz="1600" b="1">
                <a:solidFill>
                  <a:schemeClr val="tx2"/>
                </a:solidFill>
              </a:defRPr>
            </a:lvl2pPr>
            <a:lvl3pPr>
              <a:defRPr sz="1500" b="1">
                <a:solidFill>
                  <a:schemeClr val="tx2"/>
                </a:solidFill>
              </a:defRPr>
            </a:lvl3pPr>
            <a:lvl4pPr>
              <a:defRPr sz="1200" b="1">
                <a:solidFill>
                  <a:schemeClr val="tx2"/>
                </a:solidFill>
              </a:defRPr>
            </a:lvl4pPr>
            <a:lvl5pPr>
              <a:defRPr sz="12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Presented By: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" y="6210795"/>
            <a:ext cx="12191999" cy="64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0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75537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0255" y="1311965"/>
            <a:ext cx="11274545" cy="48204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Clr>
                <a:srgbClr val="F89828"/>
              </a:buClr>
              <a:buFontTx/>
              <a:buNone/>
              <a:defRPr sz="1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</a:defRPr>
            </a:lvl1pPr>
            <a:lvl2pPr marL="609585" indent="0">
              <a:buClr>
                <a:schemeClr val="tx1">
                  <a:lumMod val="65000"/>
                  <a:lumOff val="35000"/>
                </a:schemeClr>
              </a:buClr>
              <a:buSzPct val="70000"/>
              <a:buFontTx/>
              <a:buNone/>
              <a:defRPr sz="1867" baseline="0"/>
            </a:lvl2pPr>
            <a:lvl3pPr marL="1219170" indent="0">
              <a:buClr>
                <a:srgbClr val="F89828"/>
              </a:buClr>
              <a:buSzPct val="80000"/>
              <a:buFontTx/>
              <a:buNone/>
              <a:defRPr sz="1733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Page Content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463024" y="203496"/>
            <a:ext cx="11271776" cy="43261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en-IN" sz="2400" b="1" cap="none" baseline="0" dirty="0">
                <a:solidFill>
                  <a:schemeClr val="bg1"/>
                </a:solidFill>
                <a:latin typeface="AvenirNext LT Pro Bold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SLIDE HEADING</a:t>
            </a:r>
          </a:p>
        </p:txBody>
      </p:sp>
    </p:spTree>
    <p:extLst>
      <p:ext uri="{BB962C8B-B14F-4D97-AF65-F5344CB8AC3E}">
        <p14:creationId xmlns:p14="http://schemas.microsoft.com/office/powerpoint/2010/main" val="272164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6DD8-7812-B0C7-C676-65F1EDBB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C1C3-51B6-E901-008F-638280FD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A9FD-24A5-ACBA-5E4C-6500FBC2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89D3-A9B5-9374-4611-D756684F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0C8B7-A6B4-81B0-5B10-E6CAE23A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0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517E-1BC3-1B29-7F18-F9ECA9C3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C74D0-635D-359E-0D6E-AA255F09B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53C7-8E5C-E5D8-7EEA-5582CEC9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F31B-EB0E-E910-3CFF-37650E7E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EBFB-F289-FE2D-9BA3-E10CD892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1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4C0A-C259-2971-7B2C-605C5693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7A9E-DFC4-2F65-6D16-E77A8635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45EAF-E081-92EB-FE9E-DAAB060F7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C233-29AB-D2E8-A10D-1AB123CD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C535E-A4BB-AB52-7491-9B880B77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9DC55-060C-A48C-A30E-33E25394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6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B664-FC61-D359-C28A-3240101F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9EEC7-0C09-7533-C43F-43EC587C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6CCF4-72A9-177D-A0BB-DEC2FF142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F6793-5040-A8CE-FD41-2BC6DD014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7BFE0-49D1-4657-5B15-BB0E0071B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EDF21-547F-BB5C-9349-684F3A05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0786B-FD9D-82D9-2719-A2AA9EE8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05583-2D52-3599-8868-561BE1E3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3953-25BE-C573-CB3B-A3186370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2243A-953B-0A9C-47D1-216DED6A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08AFF-86EE-8964-3F2E-B4A09DB6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9E586-F94E-B52F-2BE3-CD84F467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67859-8154-DB65-0945-84FFFE93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48BE3-60E0-417E-BF62-BAC743E4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1C8E8-0615-8958-1332-400FA015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3ADA-D60B-6AE7-CA18-4CFF14B1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CDC2-CF29-0DA2-C4F4-D3CF1DA2A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60F09-AC17-1579-FDA8-2D331DA17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96047-DB4C-FBF3-8A09-C623D7C3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A6749-8216-C3F2-1D8E-7EDE9123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52DEE-CA63-D1DD-2317-D80C06DC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2E66-0810-09C8-503B-24E65272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24E07-A325-AED0-877A-A1813B19C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B14CB-9C12-6C68-790B-7B759FA17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F5A76-AABB-4709-B533-B4392550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108D1-1CBE-3B92-D252-8B1A5E01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D8FBD-E8E5-6C4F-8CD1-DCF3C9C5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4C3FC-3980-397D-B443-CC463BAC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D9DCA-9E0D-0F9A-0978-E509159DB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078FB-6A78-1A7C-9E08-2B1ACB9AA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00631-155C-5E26-AFA9-E2B2229AF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34344-F65D-C1C9-2B20-5E3F2E7CE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6" b="5446"/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30" y="3742381"/>
            <a:ext cx="10974948" cy="623455"/>
          </a:xfrm>
        </p:spPr>
        <p:txBody>
          <a:bodyPr/>
          <a:lstStyle/>
          <a:p>
            <a:r>
              <a:rPr lang="en-IN" sz="4800" dirty="0">
                <a:solidFill>
                  <a:schemeClr val="bg1"/>
                </a:solidFill>
              </a:rPr>
              <a:t>Hackathon-Toxicity Detector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64391" y="4420017"/>
            <a:ext cx="7383545" cy="738991"/>
          </a:xfrm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</a:rPr>
              <a:t>Amrith,Bhavuk,Deepak,M</a:t>
            </a:r>
            <a:r>
              <a:rPr lang="en-US" sz="2800" dirty="0">
                <a:solidFill>
                  <a:schemeClr val="bg1"/>
                </a:solidFill>
              </a:rPr>
              <a:t> Hitesh</a:t>
            </a:r>
            <a:endParaRPr lang="en-IN" sz="2800" dirty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169569" y="428848"/>
            <a:ext cx="2974035" cy="582795"/>
            <a:chOff x="355985" y="6491792"/>
            <a:chExt cx="1452641" cy="284661"/>
          </a:xfrm>
          <a:solidFill>
            <a:schemeClr val="bg1"/>
          </a:solidFill>
        </p:grpSpPr>
        <p:sp>
          <p:nvSpPr>
            <p:cNvPr id="41" name="Freeform 6"/>
            <p:cNvSpPr>
              <a:spLocks/>
            </p:cNvSpPr>
            <p:nvPr userDrawn="1"/>
          </p:nvSpPr>
          <p:spPr bwMode="auto">
            <a:xfrm>
              <a:off x="1359037" y="6539368"/>
              <a:ext cx="449589" cy="189113"/>
            </a:xfrm>
            <a:custGeom>
              <a:avLst/>
              <a:gdLst>
                <a:gd name="T0" fmla="*/ 296 w 480"/>
                <a:gd name="T1" fmla="*/ 9 h 202"/>
                <a:gd name="T2" fmla="*/ 287 w 480"/>
                <a:gd name="T3" fmla="*/ 134 h 202"/>
                <a:gd name="T4" fmla="*/ 240 w 480"/>
                <a:gd name="T5" fmla="*/ 181 h 202"/>
                <a:gd name="T6" fmla="*/ 207 w 480"/>
                <a:gd name="T7" fmla="*/ 167 h 202"/>
                <a:gd name="T8" fmla="*/ 193 w 480"/>
                <a:gd name="T9" fmla="*/ 32 h 202"/>
                <a:gd name="T10" fmla="*/ 161 w 480"/>
                <a:gd name="T11" fmla="*/ 0 h 202"/>
                <a:gd name="T12" fmla="*/ 139 w 480"/>
                <a:gd name="T13" fmla="*/ 9 h 202"/>
                <a:gd name="T14" fmla="*/ 129 w 480"/>
                <a:gd name="T15" fmla="*/ 135 h 202"/>
                <a:gd name="T16" fmla="*/ 118 w 480"/>
                <a:gd name="T17" fmla="*/ 146 h 202"/>
                <a:gd name="T18" fmla="*/ 111 w 480"/>
                <a:gd name="T19" fmla="*/ 143 h 202"/>
                <a:gd name="T20" fmla="*/ 107 w 480"/>
                <a:gd name="T21" fmla="*/ 66 h 202"/>
                <a:gd name="T22" fmla="*/ 75 w 480"/>
                <a:gd name="T23" fmla="*/ 34 h 202"/>
                <a:gd name="T24" fmla="*/ 43 w 480"/>
                <a:gd name="T25" fmla="*/ 66 h 202"/>
                <a:gd name="T26" fmla="*/ 32 w 480"/>
                <a:gd name="T27" fmla="*/ 112 h 202"/>
                <a:gd name="T28" fmla="*/ 21 w 480"/>
                <a:gd name="T29" fmla="*/ 101 h 202"/>
                <a:gd name="T30" fmla="*/ 11 w 480"/>
                <a:gd name="T31" fmla="*/ 83 h 202"/>
                <a:gd name="T32" fmla="*/ 0 w 480"/>
                <a:gd name="T33" fmla="*/ 101 h 202"/>
                <a:gd name="T34" fmla="*/ 32 w 480"/>
                <a:gd name="T35" fmla="*/ 133 h 202"/>
                <a:gd name="T36" fmla="*/ 64 w 480"/>
                <a:gd name="T37" fmla="*/ 66 h 202"/>
                <a:gd name="T38" fmla="*/ 75 w 480"/>
                <a:gd name="T39" fmla="*/ 55 h 202"/>
                <a:gd name="T40" fmla="*/ 86 w 480"/>
                <a:gd name="T41" fmla="*/ 66 h 202"/>
                <a:gd name="T42" fmla="*/ 96 w 480"/>
                <a:gd name="T43" fmla="*/ 158 h 202"/>
                <a:gd name="T44" fmla="*/ 118 w 480"/>
                <a:gd name="T45" fmla="*/ 167 h 202"/>
                <a:gd name="T46" fmla="*/ 150 w 480"/>
                <a:gd name="T47" fmla="*/ 135 h 202"/>
                <a:gd name="T48" fmla="*/ 154 w 480"/>
                <a:gd name="T49" fmla="*/ 24 h 202"/>
                <a:gd name="T50" fmla="*/ 161 w 480"/>
                <a:gd name="T51" fmla="*/ 21 h 202"/>
                <a:gd name="T52" fmla="*/ 172 w 480"/>
                <a:gd name="T53" fmla="*/ 32 h 202"/>
                <a:gd name="T54" fmla="*/ 192 w 480"/>
                <a:gd name="T55" fmla="*/ 182 h 202"/>
                <a:gd name="T56" fmla="*/ 240 w 480"/>
                <a:gd name="T57" fmla="*/ 202 h 202"/>
                <a:gd name="T58" fmla="*/ 308 w 480"/>
                <a:gd name="T59" fmla="*/ 134 h 202"/>
                <a:gd name="T60" fmla="*/ 311 w 480"/>
                <a:gd name="T61" fmla="*/ 24 h 202"/>
                <a:gd name="T62" fmla="*/ 319 w 480"/>
                <a:gd name="T63" fmla="*/ 21 h 202"/>
                <a:gd name="T64" fmla="*/ 330 w 480"/>
                <a:gd name="T65" fmla="*/ 135 h 202"/>
                <a:gd name="T66" fmla="*/ 362 w 480"/>
                <a:gd name="T67" fmla="*/ 167 h 202"/>
                <a:gd name="T68" fmla="*/ 394 w 480"/>
                <a:gd name="T69" fmla="*/ 66 h 202"/>
                <a:gd name="T70" fmla="*/ 405 w 480"/>
                <a:gd name="T71" fmla="*/ 55 h 202"/>
                <a:gd name="T72" fmla="*/ 416 w 480"/>
                <a:gd name="T73" fmla="*/ 66 h 202"/>
                <a:gd name="T74" fmla="*/ 448 w 480"/>
                <a:gd name="T75" fmla="*/ 133 h 202"/>
                <a:gd name="T76" fmla="*/ 471 w 480"/>
                <a:gd name="T77" fmla="*/ 123 h 202"/>
                <a:gd name="T78" fmla="*/ 480 w 480"/>
                <a:gd name="T79" fmla="*/ 94 h 202"/>
                <a:gd name="T80" fmla="*/ 459 w 480"/>
                <a:gd name="T81" fmla="*/ 94 h 202"/>
                <a:gd name="T82" fmla="*/ 456 w 480"/>
                <a:gd name="T83" fmla="*/ 108 h 202"/>
                <a:gd name="T84" fmla="*/ 448 w 480"/>
                <a:gd name="T85" fmla="*/ 112 h 202"/>
                <a:gd name="T86" fmla="*/ 437 w 480"/>
                <a:gd name="T87" fmla="*/ 66 h 202"/>
                <a:gd name="T88" fmla="*/ 405 w 480"/>
                <a:gd name="T89" fmla="*/ 34 h 202"/>
                <a:gd name="T90" fmla="*/ 373 w 480"/>
                <a:gd name="T91" fmla="*/ 66 h 202"/>
                <a:gd name="T92" fmla="*/ 362 w 480"/>
                <a:gd name="T93" fmla="*/ 146 h 202"/>
                <a:gd name="T94" fmla="*/ 351 w 480"/>
                <a:gd name="T95" fmla="*/ 135 h 202"/>
                <a:gd name="T96" fmla="*/ 319 w 480"/>
                <a:gd name="T9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0" h="202">
                  <a:moveTo>
                    <a:pt x="319" y="0"/>
                  </a:moveTo>
                  <a:cubicBezTo>
                    <a:pt x="310" y="0"/>
                    <a:pt x="302" y="3"/>
                    <a:pt x="296" y="9"/>
                  </a:cubicBezTo>
                  <a:cubicBezTo>
                    <a:pt x="290" y="15"/>
                    <a:pt x="287" y="23"/>
                    <a:pt x="287" y="32"/>
                  </a:cubicBezTo>
                  <a:cubicBezTo>
                    <a:pt x="287" y="134"/>
                    <a:pt x="287" y="134"/>
                    <a:pt x="287" y="134"/>
                  </a:cubicBezTo>
                  <a:cubicBezTo>
                    <a:pt x="287" y="146"/>
                    <a:pt x="282" y="158"/>
                    <a:pt x="273" y="167"/>
                  </a:cubicBezTo>
                  <a:cubicBezTo>
                    <a:pt x="264" y="176"/>
                    <a:pt x="253" y="181"/>
                    <a:pt x="240" y="181"/>
                  </a:cubicBezTo>
                  <a:cubicBezTo>
                    <a:pt x="240" y="181"/>
                    <a:pt x="240" y="181"/>
                    <a:pt x="240" y="181"/>
                  </a:cubicBezTo>
                  <a:cubicBezTo>
                    <a:pt x="227" y="181"/>
                    <a:pt x="216" y="176"/>
                    <a:pt x="207" y="167"/>
                  </a:cubicBezTo>
                  <a:cubicBezTo>
                    <a:pt x="198" y="158"/>
                    <a:pt x="193" y="146"/>
                    <a:pt x="193" y="134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23"/>
                    <a:pt x="190" y="15"/>
                    <a:pt x="184" y="9"/>
                  </a:cubicBezTo>
                  <a:cubicBezTo>
                    <a:pt x="178" y="3"/>
                    <a:pt x="170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53" y="0"/>
                    <a:pt x="145" y="3"/>
                    <a:pt x="139" y="9"/>
                  </a:cubicBezTo>
                  <a:cubicBezTo>
                    <a:pt x="133" y="15"/>
                    <a:pt x="129" y="23"/>
                    <a:pt x="129" y="32"/>
                  </a:cubicBezTo>
                  <a:cubicBezTo>
                    <a:pt x="129" y="135"/>
                    <a:pt x="129" y="135"/>
                    <a:pt x="129" y="135"/>
                  </a:cubicBezTo>
                  <a:cubicBezTo>
                    <a:pt x="129" y="138"/>
                    <a:pt x="128" y="141"/>
                    <a:pt x="126" y="143"/>
                  </a:cubicBezTo>
                  <a:cubicBezTo>
                    <a:pt x="124" y="145"/>
                    <a:pt x="121" y="146"/>
                    <a:pt x="118" y="146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15" y="146"/>
                    <a:pt x="113" y="145"/>
                    <a:pt x="111" y="143"/>
                  </a:cubicBezTo>
                  <a:cubicBezTo>
                    <a:pt x="108" y="141"/>
                    <a:pt x="107" y="138"/>
                    <a:pt x="107" y="13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58"/>
                    <a:pt x="104" y="50"/>
                    <a:pt x="98" y="44"/>
                  </a:cubicBezTo>
                  <a:cubicBezTo>
                    <a:pt x="92" y="38"/>
                    <a:pt x="84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58" y="34"/>
                    <a:pt x="43" y="49"/>
                    <a:pt x="43" y="66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3" y="107"/>
                    <a:pt x="38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26" y="112"/>
                    <a:pt x="21" y="107"/>
                    <a:pt x="21" y="101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88"/>
                    <a:pt x="16" y="83"/>
                    <a:pt x="11" y="83"/>
                  </a:cubicBezTo>
                  <a:cubicBezTo>
                    <a:pt x="5" y="83"/>
                    <a:pt x="0" y="88"/>
                    <a:pt x="0" y="9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8"/>
                    <a:pt x="15" y="133"/>
                    <a:pt x="32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50" y="133"/>
                    <a:pt x="64" y="118"/>
                    <a:pt x="64" y="101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0"/>
                    <a:pt x="69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8" y="55"/>
                    <a:pt x="81" y="56"/>
                    <a:pt x="83" y="58"/>
                  </a:cubicBezTo>
                  <a:cubicBezTo>
                    <a:pt x="85" y="61"/>
                    <a:pt x="86" y="63"/>
                    <a:pt x="86" y="66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6" y="144"/>
                    <a:pt x="90" y="152"/>
                    <a:pt x="96" y="158"/>
                  </a:cubicBezTo>
                  <a:cubicBezTo>
                    <a:pt x="102" y="164"/>
                    <a:pt x="110" y="167"/>
                    <a:pt x="118" y="167"/>
                  </a:cubicBezTo>
                  <a:cubicBezTo>
                    <a:pt x="118" y="167"/>
                    <a:pt x="118" y="167"/>
                    <a:pt x="118" y="167"/>
                  </a:cubicBezTo>
                  <a:cubicBezTo>
                    <a:pt x="127" y="167"/>
                    <a:pt x="135" y="164"/>
                    <a:pt x="141" y="158"/>
                  </a:cubicBezTo>
                  <a:cubicBezTo>
                    <a:pt x="147" y="152"/>
                    <a:pt x="150" y="144"/>
                    <a:pt x="150" y="135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29"/>
                    <a:pt x="152" y="26"/>
                    <a:pt x="154" y="24"/>
                  </a:cubicBezTo>
                  <a:cubicBezTo>
                    <a:pt x="156" y="22"/>
                    <a:pt x="158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4" y="21"/>
                    <a:pt x="167" y="22"/>
                    <a:pt x="169" y="24"/>
                  </a:cubicBezTo>
                  <a:cubicBezTo>
                    <a:pt x="171" y="26"/>
                    <a:pt x="172" y="29"/>
                    <a:pt x="172" y="3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52"/>
                    <a:pt x="179" y="169"/>
                    <a:pt x="192" y="182"/>
                  </a:cubicBezTo>
                  <a:cubicBezTo>
                    <a:pt x="205" y="195"/>
                    <a:pt x="222" y="202"/>
                    <a:pt x="240" y="202"/>
                  </a:cubicBezTo>
                  <a:cubicBezTo>
                    <a:pt x="240" y="202"/>
                    <a:pt x="240" y="202"/>
                    <a:pt x="240" y="202"/>
                  </a:cubicBezTo>
                  <a:cubicBezTo>
                    <a:pt x="258" y="202"/>
                    <a:pt x="275" y="195"/>
                    <a:pt x="288" y="182"/>
                  </a:cubicBezTo>
                  <a:cubicBezTo>
                    <a:pt x="301" y="169"/>
                    <a:pt x="308" y="152"/>
                    <a:pt x="308" y="134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8" y="29"/>
                    <a:pt x="309" y="26"/>
                    <a:pt x="311" y="24"/>
                  </a:cubicBezTo>
                  <a:cubicBezTo>
                    <a:pt x="313" y="22"/>
                    <a:pt x="316" y="21"/>
                    <a:pt x="319" y="21"/>
                  </a:cubicBezTo>
                  <a:cubicBezTo>
                    <a:pt x="319" y="21"/>
                    <a:pt x="319" y="21"/>
                    <a:pt x="319" y="21"/>
                  </a:cubicBezTo>
                  <a:cubicBezTo>
                    <a:pt x="325" y="21"/>
                    <a:pt x="330" y="26"/>
                    <a:pt x="330" y="32"/>
                  </a:cubicBezTo>
                  <a:cubicBezTo>
                    <a:pt x="330" y="135"/>
                    <a:pt x="330" y="135"/>
                    <a:pt x="330" y="135"/>
                  </a:cubicBezTo>
                  <a:cubicBezTo>
                    <a:pt x="330" y="153"/>
                    <a:pt x="344" y="167"/>
                    <a:pt x="362" y="167"/>
                  </a:cubicBezTo>
                  <a:cubicBezTo>
                    <a:pt x="362" y="167"/>
                    <a:pt x="362" y="167"/>
                    <a:pt x="362" y="167"/>
                  </a:cubicBezTo>
                  <a:cubicBezTo>
                    <a:pt x="379" y="167"/>
                    <a:pt x="394" y="153"/>
                    <a:pt x="394" y="135"/>
                  </a:cubicBezTo>
                  <a:cubicBezTo>
                    <a:pt x="394" y="66"/>
                    <a:pt x="394" y="66"/>
                    <a:pt x="394" y="66"/>
                  </a:cubicBezTo>
                  <a:cubicBezTo>
                    <a:pt x="394" y="63"/>
                    <a:pt x="395" y="61"/>
                    <a:pt x="397" y="58"/>
                  </a:cubicBezTo>
                  <a:cubicBezTo>
                    <a:pt x="399" y="56"/>
                    <a:pt x="402" y="55"/>
                    <a:pt x="405" y="55"/>
                  </a:cubicBezTo>
                  <a:cubicBezTo>
                    <a:pt x="405" y="55"/>
                    <a:pt x="405" y="55"/>
                    <a:pt x="405" y="55"/>
                  </a:cubicBezTo>
                  <a:cubicBezTo>
                    <a:pt x="411" y="55"/>
                    <a:pt x="416" y="60"/>
                    <a:pt x="416" y="66"/>
                  </a:cubicBezTo>
                  <a:cubicBezTo>
                    <a:pt x="416" y="101"/>
                    <a:pt x="416" y="101"/>
                    <a:pt x="416" y="101"/>
                  </a:cubicBezTo>
                  <a:cubicBezTo>
                    <a:pt x="416" y="118"/>
                    <a:pt x="430" y="133"/>
                    <a:pt x="448" y="133"/>
                  </a:cubicBezTo>
                  <a:cubicBezTo>
                    <a:pt x="448" y="133"/>
                    <a:pt x="448" y="133"/>
                    <a:pt x="448" y="133"/>
                  </a:cubicBezTo>
                  <a:cubicBezTo>
                    <a:pt x="456" y="133"/>
                    <a:pt x="464" y="129"/>
                    <a:pt x="471" y="123"/>
                  </a:cubicBezTo>
                  <a:cubicBezTo>
                    <a:pt x="477" y="117"/>
                    <a:pt x="480" y="109"/>
                    <a:pt x="480" y="101"/>
                  </a:cubicBezTo>
                  <a:cubicBezTo>
                    <a:pt x="480" y="94"/>
                    <a:pt x="480" y="94"/>
                    <a:pt x="480" y="94"/>
                  </a:cubicBezTo>
                  <a:cubicBezTo>
                    <a:pt x="480" y="88"/>
                    <a:pt x="475" y="83"/>
                    <a:pt x="469" y="83"/>
                  </a:cubicBezTo>
                  <a:cubicBezTo>
                    <a:pt x="464" y="83"/>
                    <a:pt x="459" y="88"/>
                    <a:pt x="459" y="94"/>
                  </a:cubicBezTo>
                  <a:cubicBezTo>
                    <a:pt x="459" y="101"/>
                    <a:pt x="459" y="101"/>
                    <a:pt x="459" y="101"/>
                  </a:cubicBezTo>
                  <a:cubicBezTo>
                    <a:pt x="459" y="104"/>
                    <a:pt x="458" y="106"/>
                    <a:pt x="456" y="108"/>
                  </a:cubicBezTo>
                  <a:cubicBezTo>
                    <a:pt x="454" y="110"/>
                    <a:pt x="451" y="112"/>
                    <a:pt x="448" y="112"/>
                  </a:cubicBezTo>
                  <a:cubicBezTo>
                    <a:pt x="448" y="112"/>
                    <a:pt x="448" y="112"/>
                    <a:pt x="448" y="112"/>
                  </a:cubicBezTo>
                  <a:cubicBezTo>
                    <a:pt x="442" y="112"/>
                    <a:pt x="437" y="107"/>
                    <a:pt x="437" y="101"/>
                  </a:cubicBezTo>
                  <a:cubicBezTo>
                    <a:pt x="437" y="66"/>
                    <a:pt x="437" y="66"/>
                    <a:pt x="437" y="66"/>
                  </a:cubicBezTo>
                  <a:cubicBezTo>
                    <a:pt x="437" y="49"/>
                    <a:pt x="423" y="34"/>
                    <a:pt x="405" y="34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396" y="34"/>
                    <a:pt x="388" y="38"/>
                    <a:pt x="382" y="44"/>
                  </a:cubicBezTo>
                  <a:cubicBezTo>
                    <a:pt x="376" y="50"/>
                    <a:pt x="373" y="58"/>
                    <a:pt x="373" y="66"/>
                  </a:cubicBezTo>
                  <a:cubicBezTo>
                    <a:pt x="373" y="135"/>
                    <a:pt x="373" y="135"/>
                    <a:pt x="373" y="135"/>
                  </a:cubicBezTo>
                  <a:cubicBezTo>
                    <a:pt x="373" y="141"/>
                    <a:pt x="368" y="146"/>
                    <a:pt x="362" y="146"/>
                  </a:cubicBezTo>
                  <a:cubicBezTo>
                    <a:pt x="362" y="146"/>
                    <a:pt x="362" y="146"/>
                    <a:pt x="362" y="146"/>
                  </a:cubicBezTo>
                  <a:cubicBezTo>
                    <a:pt x="356" y="146"/>
                    <a:pt x="351" y="141"/>
                    <a:pt x="351" y="135"/>
                  </a:cubicBezTo>
                  <a:cubicBezTo>
                    <a:pt x="351" y="32"/>
                    <a:pt x="351" y="32"/>
                    <a:pt x="351" y="32"/>
                  </a:cubicBezTo>
                  <a:cubicBezTo>
                    <a:pt x="351" y="14"/>
                    <a:pt x="336" y="0"/>
                    <a:pt x="31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lvl="0" algn="ctr"/>
              <a:endParaRPr lang="en-IN">
                <a:solidFill>
                  <a:schemeClr val="lt1"/>
                </a:solidFill>
                <a:latin typeface="Avenir Light"/>
              </a:endParaRPr>
            </a:p>
          </p:txBody>
        </p:sp>
        <p:sp>
          <p:nvSpPr>
            <p:cNvPr id="42" name="Freeform 7"/>
            <p:cNvSpPr>
              <a:spLocks/>
            </p:cNvSpPr>
            <p:nvPr userDrawn="1"/>
          </p:nvSpPr>
          <p:spPr bwMode="auto">
            <a:xfrm>
              <a:off x="355985" y="6573067"/>
              <a:ext cx="104270" cy="124490"/>
            </a:xfrm>
            <a:custGeom>
              <a:avLst/>
              <a:gdLst>
                <a:gd name="T0" fmla="*/ 111 w 111"/>
                <a:gd name="T1" fmla="*/ 0 h 133"/>
                <a:gd name="T2" fmla="*/ 99 w 111"/>
                <a:gd name="T3" fmla="*/ 0 h 133"/>
                <a:gd name="T4" fmla="*/ 99 w 111"/>
                <a:gd name="T5" fmla="*/ 74 h 133"/>
                <a:gd name="T6" fmla="*/ 51 w 111"/>
                <a:gd name="T7" fmla="*/ 122 h 133"/>
                <a:gd name="T8" fmla="*/ 12 w 111"/>
                <a:gd name="T9" fmla="*/ 79 h 133"/>
                <a:gd name="T10" fmla="*/ 12 w 111"/>
                <a:gd name="T11" fmla="*/ 0 h 133"/>
                <a:gd name="T12" fmla="*/ 0 w 111"/>
                <a:gd name="T13" fmla="*/ 0 h 133"/>
                <a:gd name="T14" fmla="*/ 0 w 111"/>
                <a:gd name="T15" fmla="*/ 81 h 133"/>
                <a:gd name="T16" fmla="*/ 51 w 111"/>
                <a:gd name="T17" fmla="*/ 133 h 133"/>
                <a:gd name="T18" fmla="*/ 99 w 111"/>
                <a:gd name="T19" fmla="*/ 105 h 133"/>
                <a:gd name="T20" fmla="*/ 99 w 111"/>
                <a:gd name="T21" fmla="*/ 130 h 133"/>
                <a:gd name="T22" fmla="*/ 111 w 111"/>
                <a:gd name="T23" fmla="*/ 130 h 133"/>
                <a:gd name="T24" fmla="*/ 111 w 111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33">
                  <a:moveTo>
                    <a:pt x="111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104"/>
                    <a:pt x="79" y="122"/>
                    <a:pt x="51" y="122"/>
                  </a:cubicBezTo>
                  <a:cubicBezTo>
                    <a:pt x="26" y="122"/>
                    <a:pt x="12" y="109"/>
                    <a:pt x="12" y="7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17"/>
                    <a:pt x="21" y="133"/>
                    <a:pt x="51" y="133"/>
                  </a:cubicBezTo>
                  <a:cubicBezTo>
                    <a:pt x="72" y="133"/>
                    <a:pt x="90" y="122"/>
                    <a:pt x="99" y="105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11" y="130"/>
                    <a:pt x="111" y="130"/>
                    <a:pt x="111" y="13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Freeform 8"/>
            <p:cNvSpPr>
              <a:spLocks/>
            </p:cNvSpPr>
            <p:nvPr userDrawn="1"/>
          </p:nvSpPr>
          <p:spPr bwMode="auto">
            <a:xfrm>
              <a:off x="496729" y="6569499"/>
              <a:ext cx="104666" cy="125283"/>
            </a:xfrm>
            <a:custGeom>
              <a:avLst/>
              <a:gdLst>
                <a:gd name="T0" fmla="*/ 61 w 112"/>
                <a:gd name="T1" fmla="*/ 0 h 134"/>
                <a:gd name="T2" fmla="*/ 13 w 112"/>
                <a:gd name="T3" fmla="*/ 28 h 134"/>
                <a:gd name="T4" fmla="*/ 13 w 112"/>
                <a:gd name="T5" fmla="*/ 4 h 134"/>
                <a:gd name="T6" fmla="*/ 0 w 112"/>
                <a:gd name="T7" fmla="*/ 4 h 134"/>
                <a:gd name="T8" fmla="*/ 0 w 112"/>
                <a:gd name="T9" fmla="*/ 134 h 134"/>
                <a:gd name="T10" fmla="*/ 13 w 112"/>
                <a:gd name="T11" fmla="*/ 134 h 134"/>
                <a:gd name="T12" fmla="*/ 13 w 112"/>
                <a:gd name="T13" fmla="*/ 60 h 134"/>
                <a:gd name="T14" fmla="*/ 61 w 112"/>
                <a:gd name="T15" fmla="*/ 11 h 134"/>
                <a:gd name="T16" fmla="*/ 99 w 112"/>
                <a:gd name="T17" fmla="*/ 55 h 134"/>
                <a:gd name="T18" fmla="*/ 99 w 112"/>
                <a:gd name="T19" fmla="*/ 134 h 134"/>
                <a:gd name="T20" fmla="*/ 112 w 112"/>
                <a:gd name="T21" fmla="*/ 134 h 134"/>
                <a:gd name="T22" fmla="*/ 112 w 112"/>
                <a:gd name="T23" fmla="*/ 53 h 134"/>
                <a:gd name="T24" fmla="*/ 61 w 112"/>
                <a:gd name="T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34">
                  <a:moveTo>
                    <a:pt x="61" y="0"/>
                  </a:moveTo>
                  <a:cubicBezTo>
                    <a:pt x="40" y="0"/>
                    <a:pt x="21" y="11"/>
                    <a:pt x="13" y="2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30"/>
                    <a:pt x="33" y="11"/>
                    <a:pt x="61" y="11"/>
                  </a:cubicBezTo>
                  <a:cubicBezTo>
                    <a:pt x="85" y="11"/>
                    <a:pt x="99" y="24"/>
                    <a:pt x="99" y="55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112" y="134"/>
                    <a:pt x="112" y="134"/>
                    <a:pt x="112" y="134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17"/>
                    <a:pt x="89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 userDrawn="1"/>
          </p:nvSpPr>
          <p:spPr bwMode="auto">
            <a:xfrm>
              <a:off x="632320" y="6534610"/>
              <a:ext cx="19823" cy="160171"/>
            </a:xfrm>
            <a:custGeom>
              <a:avLst/>
              <a:gdLst>
                <a:gd name="T0" fmla="*/ 11 w 21"/>
                <a:gd name="T1" fmla="*/ 0 h 171"/>
                <a:gd name="T2" fmla="*/ 0 w 21"/>
                <a:gd name="T3" fmla="*/ 10 h 171"/>
                <a:gd name="T4" fmla="*/ 11 w 21"/>
                <a:gd name="T5" fmla="*/ 20 h 171"/>
                <a:gd name="T6" fmla="*/ 21 w 21"/>
                <a:gd name="T7" fmla="*/ 10 h 171"/>
                <a:gd name="T8" fmla="*/ 11 w 21"/>
                <a:gd name="T9" fmla="*/ 0 h 171"/>
                <a:gd name="T10" fmla="*/ 17 w 21"/>
                <a:gd name="T11" fmla="*/ 41 h 171"/>
                <a:gd name="T12" fmla="*/ 5 w 21"/>
                <a:gd name="T13" fmla="*/ 41 h 171"/>
                <a:gd name="T14" fmla="*/ 5 w 21"/>
                <a:gd name="T15" fmla="*/ 171 h 171"/>
                <a:gd name="T16" fmla="*/ 17 w 21"/>
                <a:gd name="T17" fmla="*/ 171 h 171"/>
                <a:gd name="T18" fmla="*/ 17 w 21"/>
                <a:gd name="T19" fmla="*/ 4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71">
                  <a:moveTo>
                    <a:pt x="11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0"/>
                    <a:pt x="11" y="20"/>
                  </a:cubicBezTo>
                  <a:cubicBezTo>
                    <a:pt x="16" y="20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  <a:moveTo>
                    <a:pt x="17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17" y="171"/>
                    <a:pt x="17" y="171"/>
                    <a:pt x="17" y="171"/>
                  </a:cubicBezTo>
                  <a:lnTo>
                    <a:pt x="17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Freeform 10"/>
            <p:cNvSpPr>
              <a:spLocks noEditPoints="1"/>
            </p:cNvSpPr>
            <p:nvPr userDrawn="1"/>
          </p:nvSpPr>
          <p:spPr bwMode="auto">
            <a:xfrm>
              <a:off x="685049" y="6569499"/>
              <a:ext cx="123300" cy="206954"/>
            </a:xfrm>
            <a:custGeom>
              <a:avLst/>
              <a:gdLst>
                <a:gd name="T0" fmla="*/ 66 w 132"/>
                <a:gd name="T1" fmla="*/ 0 h 221"/>
                <a:gd name="T2" fmla="*/ 12 w 132"/>
                <a:gd name="T3" fmla="*/ 32 h 221"/>
                <a:gd name="T4" fmla="*/ 12 w 132"/>
                <a:gd name="T5" fmla="*/ 4 h 221"/>
                <a:gd name="T6" fmla="*/ 0 w 132"/>
                <a:gd name="T7" fmla="*/ 4 h 221"/>
                <a:gd name="T8" fmla="*/ 0 w 132"/>
                <a:gd name="T9" fmla="*/ 221 h 221"/>
                <a:gd name="T10" fmla="*/ 12 w 132"/>
                <a:gd name="T11" fmla="*/ 221 h 221"/>
                <a:gd name="T12" fmla="*/ 12 w 132"/>
                <a:gd name="T13" fmla="*/ 106 h 221"/>
                <a:gd name="T14" fmla="*/ 66 w 132"/>
                <a:gd name="T15" fmla="*/ 137 h 221"/>
                <a:gd name="T16" fmla="*/ 132 w 132"/>
                <a:gd name="T17" fmla="*/ 69 h 221"/>
                <a:gd name="T18" fmla="*/ 66 w 132"/>
                <a:gd name="T19" fmla="*/ 0 h 221"/>
                <a:gd name="T20" fmla="*/ 66 w 132"/>
                <a:gd name="T21" fmla="*/ 126 h 221"/>
                <a:gd name="T22" fmla="*/ 12 w 132"/>
                <a:gd name="T23" fmla="*/ 69 h 221"/>
                <a:gd name="T24" fmla="*/ 66 w 132"/>
                <a:gd name="T25" fmla="*/ 11 h 221"/>
                <a:gd name="T26" fmla="*/ 120 w 132"/>
                <a:gd name="T27" fmla="*/ 69 h 221"/>
                <a:gd name="T28" fmla="*/ 66 w 132"/>
                <a:gd name="T29" fmla="*/ 12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221">
                  <a:moveTo>
                    <a:pt x="66" y="0"/>
                  </a:moveTo>
                  <a:cubicBezTo>
                    <a:pt x="42" y="0"/>
                    <a:pt x="24" y="11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2" y="221"/>
                    <a:pt x="12" y="221"/>
                    <a:pt x="12" y="221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24" y="126"/>
                    <a:pt x="42" y="137"/>
                    <a:pt x="66" y="137"/>
                  </a:cubicBezTo>
                  <a:cubicBezTo>
                    <a:pt x="104" y="137"/>
                    <a:pt x="132" y="107"/>
                    <a:pt x="132" y="69"/>
                  </a:cubicBezTo>
                  <a:cubicBezTo>
                    <a:pt x="132" y="30"/>
                    <a:pt x="104" y="0"/>
                    <a:pt x="66" y="0"/>
                  </a:cubicBezTo>
                  <a:moveTo>
                    <a:pt x="66" y="126"/>
                  </a:moveTo>
                  <a:cubicBezTo>
                    <a:pt x="34" y="126"/>
                    <a:pt x="12" y="102"/>
                    <a:pt x="12" y="69"/>
                  </a:cubicBezTo>
                  <a:cubicBezTo>
                    <a:pt x="12" y="36"/>
                    <a:pt x="34" y="11"/>
                    <a:pt x="66" y="11"/>
                  </a:cubicBezTo>
                  <a:cubicBezTo>
                    <a:pt x="98" y="11"/>
                    <a:pt x="120" y="36"/>
                    <a:pt x="120" y="69"/>
                  </a:cubicBezTo>
                  <a:cubicBezTo>
                    <a:pt x="120" y="102"/>
                    <a:pt x="98" y="126"/>
                    <a:pt x="66" y="126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IN">
                <a:solidFill>
                  <a:schemeClr val="lt1"/>
                </a:solidFill>
                <a:latin typeface="Avenir Light"/>
              </a:endParaRPr>
            </a:p>
          </p:txBody>
        </p:sp>
        <p:sp>
          <p:nvSpPr>
            <p:cNvPr id="46" name="Freeform 11"/>
            <p:cNvSpPr>
              <a:spLocks/>
            </p:cNvSpPr>
            <p:nvPr userDrawn="1"/>
          </p:nvSpPr>
          <p:spPr bwMode="auto">
            <a:xfrm>
              <a:off x="837688" y="6491792"/>
              <a:ext cx="103873" cy="202989"/>
            </a:xfrm>
            <a:custGeom>
              <a:avLst/>
              <a:gdLst>
                <a:gd name="T0" fmla="*/ 12 w 111"/>
                <a:gd name="T1" fmla="*/ 0 h 217"/>
                <a:gd name="T2" fmla="*/ 0 w 111"/>
                <a:gd name="T3" fmla="*/ 0 h 217"/>
                <a:gd name="T4" fmla="*/ 0 w 111"/>
                <a:gd name="T5" fmla="*/ 217 h 217"/>
                <a:gd name="T6" fmla="*/ 12 w 111"/>
                <a:gd name="T7" fmla="*/ 217 h 217"/>
                <a:gd name="T8" fmla="*/ 12 w 111"/>
                <a:gd name="T9" fmla="*/ 143 h 217"/>
                <a:gd name="T10" fmla="*/ 60 w 111"/>
                <a:gd name="T11" fmla="*/ 94 h 217"/>
                <a:gd name="T12" fmla="*/ 99 w 111"/>
                <a:gd name="T13" fmla="*/ 138 h 217"/>
                <a:gd name="T14" fmla="*/ 99 w 111"/>
                <a:gd name="T15" fmla="*/ 217 h 217"/>
                <a:gd name="T16" fmla="*/ 111 w 111"/>
                <a:gd name="T17" fmla="*/ 217 h 217"/>
                <a:gd name="T18" fmla="*/ 111 w 111"/>
                <a:gd name="T19" fmla="*/ 136 h 217"/>
                <a:gd name="T20" fmla="*/ 60 w 111"/>
                <a:gd name="T21" fmla="*/ 83 h 217"/>
                <a:gd name="T22" fmla="*/ 12 w 111"/>
                <a:gd name="T23" fmla="*/ 111 h 217"/>
                <a:gd name="T24" fmla="*/ 12 w 111"/>
                <a:gd name="T2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217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2" y="217"/>
                    <a:pt x="12" y="217"/>
                    <a:pt x="12" y="217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2" y="113"/>
                    <a:pt x="32" y="94"/>
                    <a:pt x="60" y="94"/>
                  </a:cubicBezTo>
                  <a:cubicBezTo>
                    <a:pt x="85" y="94"/>
                    <a:pt x="99" y="107"/>
                    <a:pt x="99" y="138"/>
                  </a:cubicBezTo>
                  <a:cubicBezTo>
                    <a:pt x="99" y="217"/>
                    <a:pt x="99" y="217"/>
                    <a:pt x="99" y="217"/>
                  </a:cubicBezTo>
                  <a:cubicBezTo>
                    <a:pt x="111" y="217"/>
                    <a:pt x="111" y="217"/>
                    <a:pt x="111" y="217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00"/>
                    <a:pt x="89" y="83"/>
                    <a:pt x="60" y="83"/>
                  </a:cubicBezTo>
                  <a:cubicBezTo>
                    <a:pt x="39" y="83"/>
                    <a:pt x="23" y="93"/>
                    <a:pt x="12" y="111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7" name="Freeform 12"/>
            <p:cNvSpPr>
              <a:spLocks noEditPoints="1"/>
            </p:cNvSpPr>
            <p:nvPr userDrawn="1"/>
          </p:nvSpPr>
          <p:spPr bwMode="auto">
            <a:xfrm>
              <a:off x="968521" y="6569499"/>
              <a:ext cx="125679" cy="128058"/>
            </a:xfrm>
            <a:custGeom>
              <a:avLst/>
              <a:gdLst>
                <a:gd name="T0" fmla="*/ 67 w 134"/>
                <a:gd name="T1" fmla="*/ 0 h 137"/>
                <a:gd name="T2" fmla="*/ 0 w 134"/>
                <a:gd name="T3" fmla="*/ 69 h 137"/>
                <a:gd name="T4" fmla="*/ 67 w 134"/>
                <a:gd name="T5" fmla="*/ 137 h 137"/>
                <a:gd name="T6" fmla="*/ 134 w 134"/>
                <a:gd name="T7" fmla="*/ 69 h 137"/>
                <a:gd name="T8" fmla="*/ 67 w 134"/>
                <a:gd name="T9" fmla="*/ 0 h 137"/>
                <a:gd name="T10" fmla="*/ 67 w 134"/>
                <a:gd name="T11" fmla="*/ 126 h 137"/>
                <a:gd name="T12" fmla="*/ 13 w 134"/>
                <a:gd name="T13" fmla="*/ 69 h 137"/>
                <a:gd name="T14" fmla="*/ 67 w 134"/>
                <a:gd name="T15" fmla="*/ 11 h 137"/>
                <a:gd name="T16" fmla="*/ 122 w 134"/>
                <a:gd name="T17" fmla="*/ 69 h 137"/>
                <a:gd name="T18" fmla="*/ 67 w 134"/>
                <a:gd name="T19" fmla="*/ 12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37">
                  <a:moveTo>
                    <a:pt x="67" y="0"/>
                  </a:moveTo>
                  <a:cubicBezTo>
                    <a:pt x="30" y="0"/>
                    <a:pt x="0" y="30"/>
                    <a:pt x="0" y="69"/>
                  </a:cubicBezTo>
                  <a:cubicBezTo>
                    <a:pt x="0" y="107"/>
                    <a:pt x="30" y="137"/>
                    <a:pt x="67" y="137"/>
                  </a:cubicBezTo>
                  <a:cubicBezTo>
                    <a:pt x="105" y="137"/>
                    <a:pt x="134" y="107"/>
                    <a:pt x="134" y="69"/>
                  </a:cubicBezTo>
                  <a:cubicBezTo>
                    <a:pt x="134" y="30"/>
                    <a:pt x="105" y="0"/>
                    <a:pt x="67" y="0"/>
                  </a:cubicBezTo>
                  <a:moveTo>
                    <a:pt x="67" y="126"/>
                  </a:moveTo>
                  <a:cubicBezTo>
                    <a:pt x="36" y="126"/>
                    <a:pt x="13" y="101"/>
                    <a:pt x="13" y="69"/>
                  </a:cubicBezTo>
                  <a:cubicBezTo>
                    <a:pt x="13" y="36"/>
                    <a:pt x="36" y="11"/>
                    <a:pt x="67" y="11"/>
                  </a:cubicBezTo>
                  <a:cubicBezTo>
                    <a:pt x="99" y="11"/>
                    <a:pt x="122" y="36"/>
                    <a:pt x="122" y="69"/>
                  </a:cubicBezTo>
                  <a:cubicBezTo>
                    <a:pt x="122" y="101"/>
                    <a:pt x="99" y="126"/>
                    <a:pt x="67" y="12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8" name="Freeform 13"/>
            <p:cNvSpPr>
              <a:spLocks/>
            </p:cNvSpPr>
            <p:nvPr userDrawn="1"/>
          </p:nvSpPr>
          <p:spPr bwMode="auto">
            <a:xfrm>
              <a:off x="1123141" y="6569499"/>
              <a:ext cx="66606" cy="125283"/>
            </a:xfrm>
            <a:custGeom>
              <a:avLst/>
              <a:gdLst>
                <a:gd name="T0" fmla="*/ 51 w 71"/>
                <a:gd name="T1" fmla="*/ 0 h 134"/>
                <a:gd name="T2" fmla="*/ 12 w 71"/>
                <a:gd name="T3" fmla="*/ 27 h 134"/>
                <a:gd name="T4" fmla="*/ 12 w 71"/>
                <a:gd name="T5" fmla="*/ 4 h 134"/>
                <a:gd name="T6" fmla="*/ 0 w 71"/>
                <a:gd name="T7" fmla="*/ 4 h 134"/>
                <a:gd name="T8" fmla="*/ 0 w 71"/>
                <a:gd name="T9" fmla="*/ 134 h 134"/>
                <a:gd name="T10" fmla="*/ 12 w 71"/>
                <a:gd name="T11" fmla="*/ 134 h 134"/>
                <a:gd name="T12" fmla="*/ 12 w 71"/>
                <a:gd name="T13" fmla="*/ 58 h 134"/>
                <a:gd name="T14" fmla="*/ 50 w 71"/>
                <a:gd name="T15" fmla="*/ 12 h 134"/>
                <a:gd name="T16" fmla="*/ 67 w 71"/>
                <a:gd name="T17" fmla="*/ 15 h 134"/>
                <a:gd name="T18" fmla="*/ 71 w 71"/>
                <a:gd name="T19" fmla="*/ 5 h 134"/>
                <a:gd name="T20" fmla="*/ 51 w 71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34">
                  <a:moveTo>
                    <a:pt x="51" y="0"/>
                  </a:moveTo>
                  <a:cubicBezTo>
                    <a:pt x="34" y="0"/>
                    <a:pt x="20" y="11"/>
                    <a:pt x="12" y="2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32"/>
                    <a:pt x="30" y="12"/>
                    <a:pt x="50" y="12"/>
                  </a:cubicBezTo>
                  <a:cubicBezTo>
                    <a:pt x="58" y="12"/>
                    <a:pt x="63" y="13"/>
                    <a:pt x="67" y="1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65" y="1"/>
                    <a:pt x="60" y="0"/>
                    <a:pt x="5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Freeform 14"/>
            <p:cNvSpPr>
              <a:spLocks noEditPoints="1"/>
            </p:cNvSpPr>
            <p:nvPr userDrawn="1"/>
          </p:nvSpPr>
          <p:spPr bwMode="auto">
            <a:xfrm>
              <a:off x="1194504" y="6569499"/>
              <a:ext cx="121714" cy="128058"/>
            </a:xfrm>
            <a:custGeom>
              <a:avLst/>
              <a:gdLst>
                <a:gd name="T0" fmla="*/ 66 w 130"/>
                <a:gd name="T1" fmla="*/ 0 h 137"/>
                <a:gd name="T2" fmla="*/ 0 w 130"/>
                <a:gd name="T3" fmla="*/ 69 h 137"/>
                <a:gd name="T4" fmla="*/ 69 w 130"/>
                <a:gd name="T5" fmla="*/ 137 h 137"/>
                <a:gd name="T6" fmla="*/ 123 w 130"/>
                <a:gd name="T7" fmla="*/ 113 h 137"/>
                <a:gd name="T8" fmla="*/ 115 w 130"/>
                <a:gd name="T9" fmla="*/ 106 h 137"/>
                <a:gd name="T10" fmla="*/ 69 w 130"/>
                <a:gd name="T11" fmla="*/ 126 h 137"/>
                <a:gd name="T12" fmla="*/ 13 w 130"/>
                <a:gd name="T13" fmla="*/ 71 h 137"/>
                <a:gd name="T14" fmla="*/ 130 w 130"/>
                <a:gd name="T15" fmla="*/ 71 h 137"/>
                <a:gd name="T16" fmla="*/ 66 w 130"/>
                <a:gd name="T17" fmla="*/ 0 h 137"/>
                <a:gd name="T18" fmla="*/ 13 w 130"/>
                <a:gd name="T19" fmla="*/ 61 h 137"/>
                <a:gd name="T20" fmla="*/ 66 w 130"/>
                <a:gd name="T21" fmla="*/ 11 h 137"/>
                <a:gd name="T22" fmla="*/ 117 w 130"/>
                <a:gd name="T23" fmla="*/ 61 h 137"/>
                <a:gd name="T24" fmla="*/ 13 w 130"/>
                <a:gd name="T25" fmla="*/ 6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37">
                  <a:moveTo>
                    <a:pt x="66" y="0"/>
                  </a:moveTo>
                  <a:cubicBezTo>
                    <a:pt x="30" y="0"/>
                    <a:pt x="0" y="30"/>
                    <a:pt x="0" y="69"/>
                  </a:cubicBezTo>
                  <a:cubicBezTo>
                    <a:pt x="0" y="107"/>
                    <a:pt x="29" y="137"/>
                    <a:pt x="69" y="137"/>
                  </a:cubicBezTo>
                  <a:cubicBezTo>
                    <a:pt x="94" y="137"/>
                    <a:pt x="112" y="128"/>
                    <a:pt x="123" y="113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05" y="118"/>
                    <a:pt x="92" y="126"/>
                    <a:pt x="69" y="126"/>
                  </a:cubicBezTo>
                  <a:cubicBezTo>
                    <a:pt x="38" y="126"/>
                    <a:pt x="14" y="106"/>
                    <a:pt x="13" y="71"/>
                  </a:cubicBezTo>
                  <a:cubicBezTo>
                    <a:pt x="130" y="71"/>
                    <a:pt x="130" y="71"/>
                    <a:pt x="130" y="71"/>
                  </a:cubicBezTo>
                  <a:cubicBezTo>
                    <a:pt x="129" y="29"/>
                    <a:pt x="104" y="0"/>
                    <a:pt x="66" y="0"/>
                  </a:cubicBezTo>
                  <a:moveTo>
                    <a:pt x="13" y="61"/>
                  </a:moveTo>
                  <a:cubicBezTo>
                    <a:pt x="17" y="32"/>
                    <a:pt x="37" y="11"/>
                    <a:pt x="66" y="11"/>
                  </a:cubicBezTo>
                  <a:cubicBezTo>
                    <a:pt x="98" y="11"/>
                    <a:pt x="114" y="33"/>
                    <a:pt x="117" y="61"/>
                  </a:cubicBezTo>
                  <a:lnTo>
                    <a:pt x="13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799CFEE-1837-4D79-9770-771067D1A22F}"/>
              </a:ext>
            </a:extLst>
          </p:cNvPr>
          <p:cNvSpPr txBox="1">
            <a:spLocks/>
          </p:cNvSpPr>
          <p:nvPr/>
        </p:nvSpPr>
        <p:spPr>
          <a:xfrm>
            <a:off x="464392" y="6067080"/>
            <a:ext cx="6808278" cy="45720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 baseline="0">
                <a:solidFill>
                  <a:schemeClr val="tx2"/>
                </a:solidFill>
                <a:latin typeface="Avenir Book"/>
                <a:ea typeface="Avenir Light" charset="0"/>
                <a:cs typeface="Avenir Light" charset="0"/>
              </a:defRPr>
            </a:lvl1pPr>
            <a:lvl2pPr marL="460363" indent="-230182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600" b="1" i="0" kern="120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defRPr>
            </a:lvl2pPr>
            <a:lvl3pPr marL="808018" indent="-231769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–"/>
              <a:tabLst/>
              <a:defRPr sz="1500" b="1" i="0" kern="120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b="1" i="0" kern="120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b="1" i="0" kern="120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  08</a:t>
            </a:r>
            <a:r>
              <a:rPr lang="en-IN" b="1" baseline="30000" dirty="0">
                <a:solidFill>
                  <a:schemeClr val="bg1"/>
                </a:solidFill>
              </a:rPr>
              <a:t>th</a:t>
            </a:r>
            <a:r>
              <a:rPr lang="en-IN" b="1" dirty="0">
                <a:solidFill>
                  <a:schemeClr val="bg1"/>
                </a:solidFill>
              </a:rPr>
              <a:t> Jun 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0882C-12B3-A059-CB8B-18CDC1CC1A89}"/>
              </a:ext>
            </a:extLst>
          </p:cNvPr>
          <p:cNvSpPr txBox="1"/>
          <p:nvPr/>
        </p:nvSpPr>
        <p:spPr>
          <a:xfrm>
            <a:off x="551291" y="5242586"/>
            <a:ext cx="360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Mentor – Malolan Chetlur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2960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BF1E93DB-81A2-FED8-B55A-8B18A55F0C5A}"/>
              </a:ext>
            </a:extLst>
          </p:cNvPr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717443564"/>
              </p:ext>
            </p:extLst>
          </p:nvPr>
        </p:nvGraphicFramePr>
        <p:xfrm>
          <a:off x="747423" y="839603"/>
          <a:ext cx="11271777" cy="5814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751235C-1D5D-AC4F-6279-2290689E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IN" sz="2400" dirty="0" err="1">
                <a:solidFill>
                  <a:schemeClr val="bg1"/>
                </a:solidFill>
              </a:rPr>
              <a:t>ToxicityDetector</a:t>
            </a:r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298C406-BAED-C6EC-1D3F-8BD4F132B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1"/>
            <a:ext cx="747423" cy="7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9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0AAC9D-6E19-64DD-078B-0E0CCE8656FB}"/>
              </a:ext>
            </a:extLst>
          </p:cNvPr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704359578"/>
              </p:ext>
            </p:extLst>
          </p:nvPr>
        </p:nvGraphicFramePr>
        <p:xfrm>
          <a:off x="135172" y="858741"/>
          <a:ext cx="11982616" cy="57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751235C-1D5D-AC4F-6279-2290689E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IN" sz="2400" dirty="0" err="1">
                <a:solidFill>
                  <a:schemeClr val="bg1"/>
                </a:solidFill>
              </a:rPr>
              <a:t>ToxicityDetector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3D8EB-AF71-7BF1-6065-352F0775A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1"/>
            <a:ext cx="747423" cy="7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46BFA5-A22B-5CED-BC3F-3F7A9454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IN" sz="2400" dirty="0" err="1">
                <a:solidFill>
                  <a:schemeClr val="bg1"/>
                </a:solidFill>
              </a:rPr>
              <a:t>ToxicityDetector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BC782E-50CD-1705-3271-1BFA8F7AC60B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 rotWithShape="1">
          <a:blip r:embed="rId2"/>
          <a:srcRect l="6395" r="-2" b="-2"/>
          <a:stretch/>
        </p:blipFill>
        <p:spPr>
          <a:xfrm>
            <a:off x="9092853" y="2364988"/>
            <a:ext cx="2403407" cy="2498208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022A9E1-8A46-A4BC-801A-2192C2962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777525"/>
              </p:ext>
            </p:extLst>
          </p:nvPr>
        </p:nvGraphicFramePr>
        <p:xfrm>
          <a:off x="526775" y="2461625"/>
          <a:ext cx="7742582" cy="2317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659AEA-C4BF-E0A6-D140-E3D3EB042D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1"/>
            <a:ext cx="747423" cy="7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ef8a34-bc60-4348-8fc4-4f3356e2c33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C4D9E56265B448A91E09752B4DFBB" ma:contentTypeVersion="12" ma:contentTypeDescription="Create a new document." ma:contentTypeScope="" ma:versionID="c9348ccb0fbec13f438ca07cbe1d7bba">
  <xsd:schema xmlns:xsd="http://www.w3.org/2001/XMLSchema" xmlns:xs="http://www.w3.org/2001/XMLSchema" xmlns:p="http://schemas.microsoft.com/office/2006/metadata/properties" xmlns:ns3="e7b724a6-b41e-4c90-b608-26adb2a8fcbb" xmlns:ns4="c2ef8a34-bc60-4348-8fc4-4f3356e2c330" targetNamespace="http://schemas.microsoft.com/office/2006/metadata/properties" ma:root="true" ma:fieldsID="c8ad3fdaaedb2ae882bf896c932784db" ns3:_="" ns4:_="">
    <xsd:import namespace="e7b724a6-b41e-4c90-b608-26adb2a8fcbb"/>
    <xsd:import namespace="c2ef8a34-bc60-4348-8fc4-4f3356e2c33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724a6-b41e-4c90-b608-26adb2a8f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f8a34-bc60-4348-8fc4-4f3356e2c3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20BA05-53A6-4259-AA54-158BDB488C8D}">
  <ds:schemaRefs>
    <ds:schemaRef ds:uri="http://purl.org/dc/elements/1.1/"/>
    <ds:schemaRef ds:uri="http://purl.org/dc/terms/"/>
    <ds:schemaRef ds:uri="c2ef8a34-bc60-4348-8fc4-4f3356e2c330"/>
    <ds:schemaRef ds:uri="http://schemas.microsoft.com/office/2006/documentManagement/types"/>
    <ds:schemaRef ds:uri="e7b724a6-b41e-4c90-b608-26adb2a8fcbb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2C98FB-E7FD-4188-BB17-B70C22F1A7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b724a6-b41e-4c90-b608-26adb2a8fcbb"/>
    <ds:schemaRef ds:uri="c2ef8a34-bc60-4348-8fc4-4f3356e2c3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847BF8-5C12-4B8D-B1B8-F75D648A94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306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Book</vt:lpstr>
      <vt:lpstr>Avenir Light</vt:lpstr>
      <vt:lpstr>AvenirNext LT Pro Bold</vt:lpstr>
      <vt:lpstr>Calibri</vt:lpstr>
      <vt:lpstr>Calibri Light</vt:lpstr>
      <vt:lpstr>Gotham Book</vt:lpstr>
      <vt:lpstr>Office Theme</vt:lpstr>
      <vt:lpstr>Hackathon-Toxicity Detector</vt:lpstr>
      <vt:lpstr>    ToxicityDetector</vt:lpstr>
      <vt:lpstr>    ToxicityDetector</vt:lpstr>
      <vt:lpstr>    ToxicityDetector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Status Report</dc:title>
  <dc:creator>Anamika Jha</dc:creator>
  <cp:lastModifiedBy>Bhavuk Singhal</cp:lastModifiedBy>
  <cp:revision>21</cp:revision>
  <dcterms:created xsi:type="dcterms:W3CDTF">2023-02-20T10:39:21Z</dcterms:created>
  <dcterms:modified xsi:type="dcterms:W3CDTF">2023-06-08T10:49:37Z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0x0101000FAC4D9E56265B448A91E09752B4DFBB</vt:lpwstr>
  </property>
</Properties>
</file>