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3" r:id="rId6"/>
    <p:sldId id="261" r:id="rId7"/>
    <p:sldId id="260" r:id="rId8"/>
    <p:sldId id="262" r:id="rId9"/>
    <p:sldId id="264" r:id="rId10"/>
    <p:sldId id="265" r:id="rId11"/>
    <p:sldId id="267" r:id="rId12"/>
    <p:sldId id="266"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202F38-8D0C-4137-90E1-0DB29E77CFF5}" v="24" dt="2024-07-11T08:30:22.5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vuk Mudgal" userId="b008348a-5837-4350-9852-6474d864fc9c" providerId="ADAL" clId="{49202F38-8D0C-4137-90E1-0DB29E77CFF5}"/>
    <pc:docChg chg="undo custSel addSld delSld modSld sldOrd">
      <pc:chgData name="Bhavuk Mudgal" userId="b008348a-5837-4350-9852-6474d864fc9c" providerId="ADAL" clId="{49202F38-8D0C-4137-90E1-0DB29E77CFF5}" dt="2024-07-11T08:36:54.534" v="5141" actId="20577"/>
      <pc:docMkLst>
        <pc:docMk/>
      </pc:docMkLst>
      <pc:sldChg chg="addSp delSp modSp new mod">
        <pc:chgData name="Bhavuk Mudgal" userId="b008348a-5837-4350-9852-6474d864fc9c" providerId="ADAL" clId="{49202F38-8D0C-4137-90E1-0DB29E77CFF5}" dt="2024-07-10T09:10:13.245" v="793" actId="14100"/>
        <pc:sldMkLst>
          <pc:docMk/>
          <pc:sldMk cId="3582629040" sldId="256"/>
        </pc:sldMkLst>
        <pc:spChg chg="mod">
          <ac:chgData name="Bhavuk Mudgal" userId="b008348a-5837-4350-9852-6474d864fc9c" providerId="ADAL" clId="{49202F38-8D0C-4137-90E1-0DB29E77CFF5}" dt="2024-07-10T09:10:13.245" v="793" actId="14100"/>
          <ac:spMkLst>
            <pc:docMk/>
            <pc:sldMk cId="3582629040" sldId="256"/>
            <ac:spMk id="2" creationId="{FD252CA8-778C-C14D-F545-50A575740358}"/>
          </ac:spMkLst>
        </pc:spChg>
        <pc:spChg chg="del mod">
          <ac:chgData name="Bhavuk Mudgal" userId="b008348a-5837-4350-9852-6474d864fc9c" providerId="ADAL" clId="{49202F38-8D0C-4137-90E1-0DB29E77CFF5}" dt="2024-07-10T09:09:42.116" v="787" actId="21"/>
          <ac:spMkLst>
            <pc:docMk/>
            <pc:sldMk cId="3582629040" sldId="256"/>
            <ac:spMk id="3" creationId="{2A4F8269-901D-B14B-BCCE-ABD81BE47A0C}"/>
          </ac:spMkLst>
        </pc:spChg>
        <pc:spChg chg="add del mod">
          <ac:chgData name="Bhavuk Mudgal" userId="b008348a-5837-4350-9852-6474d864fc9c" providerId="ADAL" clId="{49202F38-8D0C-4137-90E1-0DB29E77CFF5}" dt="2024-07-10T09:09:57.074" v="790" actId="478"/>
          <ac:spMkLst>
            <pc:docMk/>
            <pc:sldMk cId="3582629040" sldId="256"/>
            <ac:spMk id="5" creationId="{549F93F8-C28A-C809-D911-919FA36121CE}"/>
          </ac:spMkLst>
        </pc:spChg>
      </pc:sldChg>
      <pc:sldChg chg="addSp delSp modSp add mod">
        <pc:chgData name="Bhavuk Mudgal" userId="b008348a-5837-4350-9852-6474d864fc9c" providerId="ADAL" clId="{49202F38-8D0C-4137-90E1-0DB29E77CFF5}" dt="2024-07-10T09:10:59.058" v="818" actId="1076"/>
        <pc:sldMkLst>
          <pc:docMk/>
          <pc:sldMk cId="385372187" sldId="257"/>
        </pc:sldMkLst>
        <pc:spChg chg="mod">
          <ac:chgData name="Bhavuk Mudgal" userId="b008348a-5837-4350-9852-6474d864fc9c" providerId="ADAL" clId="{49202F38-8D0C-4137-90E1-0DB29E77CFF5}" dt="2024-07-10T09:10:59.058" v="818" actId="1076"/>
          <ac:spMkLst>
            <pc:docMk/>
            <pc:sldMk cId="385372187" sldId="257"/>
            <ac:spMk id="2" creationId="{FD252CA8-778C-C14D-F545-50A575740358}"/>
          </ac:spMkLst>
        </pc:spChg>
        <pc:spChg chg="del mod">
          <ac:chgData name="Bhavuk Mudgal" userId="b008348a-5837-4350-9852-6474d864fc9c" providerId="ADAL" clId="{49202F38-8D0C-4137-90E1-0DB29E77CFF5}" dt="2024-07-10T09:10:48.925" v="815" actId="478"/>
          <ac:spMkLst>
            <pc:docMk/>
            <pc:sldMk cId="385372187" sldId="257"/>
            <ac:spMk id="3" creationId="{2A4F8269-901D-B14B-BCCE-ABD81BE47A0C}"/>
          </ac:spMkLst>
        </pc:spChg>
        <pc:spChg chg="add del mod">
          <ac:chgData name="Bhavuk Mudgal" userId="b008348a-5837-4350-9852-6474d864fc9c" providerId="ADAL" clId="{49202F38-8D0C-4137-90E1-0DB29E77CFF5}" dt="2024-07-10T09:10:51.542" v="816" actId="478"/>
          <ac:spMkLst>
            <pc:docMk/>
            <pc:sldMk cId="385372187" sldId="257"/>
            <ac:spMk id="5" creationId="{8EFF94F8-A4A7-BBF0-3D7E-816B79224B2A}"/>
          </ac:spMkLst>
        </pc:spChg>
      </pc:sldChg>
      <pc:sldChg chg="addSp delSp modSp new mod">
        <pc:chgData name="Bhavuk Mudgal" userId="b008348a-5837-4350-9852-6474d864fc9c" providerId="ADAL" clId="{49202F38-8D0C-4137-90E1-0DB29E77CFF5}" dt="2024-07-10T09:11:47.167" v="828" actId="14100"/>
        <pc:sldMkLst>
          <pc:docMk/>
          <pc:sldMk cId="1287082133" sldId="258"/>
        </pc:sldMkLst>
        <pc:spChg chg="del">
          <ac:chgData name="Bhavuk Mudgal" userId="b008348a-5837-4350-9852-6474d864fc9c" providerId="ADAL" clId="{49202F38-8D0C-4137-90E1-0DB29E77CFF5}" dt="2024-07-10T09:09:44.877" v="788"/>
          <ac:spMkLst>
            <pc:docMk/>
            <pc:sldMk cId="1287082133" sldId="258"/>
            <ac:spMk id="2" creationId="{663A8E83-A3BB-028E-395D-D9DF5AD87420}"/>
          </ac:spMkLst>
        </pc:spChg>
        <pc:spChg chg="del">
          <ac:chgData name="Bhavuk Mudgal" userId="b008348a-5837-4350-9852-6474d864fc9c" providerId="ADAL" clId="{49202F38-8D0C-4137-90E1-0DB29E77CFF5}" dt="2024-07-10T09:09:48.757" v="789" actId="478"/>
          <ac:spMkLst>
            <pc:docMk/>
            <pc:sldMk cId="1287082133" sldId="258"/>
            <ac:spMk id="3" creationId="{958CCA38-1240-1E35-C33B-D133C857798A}"/>
          </ac:spMkLst>
        </pc:spChg>
        <pc:spChg chg="add mod">
          <ac:chgData name="Bhavuk Mudgal" userId="b008348a-5837-4350-9852-6474d864fc9c" providerId="ADAL" clId="{49202F38-8D0C-4137-90E1-0DB29E77CFF5}" dt="2024-07-10T09:11:47.167" v="828" actId="14100"/>
          <ac:spMkLst>
            <pc:docMk/>
            <pc:sldMk cId="1287082133" sldId="258"/>
            <ac:spMk id="4" creationId="{2A4F8269-901D-B14B-BCCE-ABD81BE47A0C}"/>
          </ac:spMkLst>
        </pc:spChg>
        <pc:spChg chg="add mod">
          <ac:chgData name="Bhavuk Mudgal" userId="b008348a-5837-4350-9852-6474d864fc9c" providerId="ADAL" clId="{49202F38-8D0C-4137-90E1-0DB29E77CFF5}" dt="2024-07-10T09:11:44.689" v="827" actId="255"/>
          <ac:spMkLst>
            <pc:docMk/>
            <pc:sldMk cId="1287082133" sldId="258"/>
            <ac:spMk id="5" creationId="{DC840AB2-BB3D-5E8F-FBC4-0E91999656D2}"/>
          </ac:spMkLst>
        </pc:spChg>
      </pc:sldChg>
      <pc:sldChg chg="addSp modSp add mod ord">
        <pc:chgData name="Bhavuk Mudgal" userId="b008348a-5837-4350-9852-6474d864fc9c" providerId="ADAL" clId="{49202F38-8D0C-4137-90E1-0DB29E77CFF5}" dt="2024-07-10T09:32:42.538" v="1299" actId="27636"/>
        <pc:sldMkLst>
          <pc:docMk/>
          <pc:sldMk cId="2161523967" sldId="259"/>
        </pc:sldMkLst>
        <pc:spChg chg="add mod">
          <ac:chgData name="Bhavuk Mudgal" userId="b008348a-5837-4350-9852-6474d864fc9c" providerId="ADAL" clId="{49202F38-8D0C-4137-90E1-0DB29E77CFF5}" dt="2024-07-10T09:32:38.435" v="1297" actId="14100"/>
          <ac:spMkLst>
            <pc:docMk/>
            <pc:sldMk cId="2161523967" sldId="259"/>
            <ac:spMk id="2" creationId="{5E33F21D-74E2-AC10-CABD-7EBD427D67EB}"/>
          </ac:spMkLst>
        </pc:spChg>
        <pc:spChg chg="mod">
          <ac:chgData name="Bhavuk Mudgal" userId="b008348a-5837-4350-9852-6474d864fc9c" providerId="ADAL" clId="{49202F38-8D0C-4137-90E1-0DB29E77CFF5}" dt="2024-07-10T09:32:42.538" v="1299" actId="27636"/>
          <ac:spMkLst>
            <pc:docMk/>
            <pc:sldMk cId="2161523967" sldId="259"/>
            <ac:spMk id="4" creationId="{2A4F8269-901D-B14B-BCCE-ABD81BE47A0C}"/>
          </ac:spMkLst>
        </pc:spChg>
      </pc:sldChg>
      <pc:sldChg chg="delSp modSp new mod ord">
        <pc:chgData name="Bhavuk Mudgal" userId="b008348a-5837-4350-9852-6474d864fc9c" providerId="ADAL" clId="{49202F38-8D0C-4137-90E1-0DB29E77CFF5}" dt="2024-07-11T07:27:33.353" v="2131" actId="20577"/>
        <pc:sldMkLst>
          <pc:docMk/>
          <pc:sldMk cId="1309495806" sldId="260"/>
        </pc:sldMkLst>
        <pc:spChg chg="mod">
          <ac:chgData name="Bhavuk Mudgal" userId="b008348a-5837-4350-9852-6474d864fc9c" providerId="ADAL" clId="{49202F38-8D0C-4137-90E1-0DB29E77CFF5}" dt="2024-07-11T07:27:33.353" v="2131" actId="20577"/>
          <ac:spMkLst>
            <pc:docMk/>
            <pc:sldMk cId="1309495806" sldId="260"/>
            <ac:spMk id="2" creationId="{BDD21F93-EF93-A101-8DFD-74E1C1443D56}"/>
          </ac:spMkLst>
        </pc:spChg>
        <pc:spChg chg="del">
          <ac:chgData name="Bhavuk Mudgal" userId="b008348a-5837-4350-9852-6474d864fc9c" providerId="ADAL" clId="{49202F38-8D0C-4137-90E1-0DB29E77CFF5}" dt="2024-07-10T09:34:06.652" v="1301" actId="478"/>
          <ac:spMkLst>
            <pc:docMk/>
            <pc:sldMk cId="1309495806" sldId="260"/>
            <ac:spMk id="3" creationId="{86172FBA-ADB0-8792-5D33-8C09A73B6DC3}"/>
          </ac:spMkLst>
        </pc:spChg>
      </pc:sldChg>
      <pc:sldChg chg="addSp delSp modSp add mod ord">
        <pc:chgData name="Bhavuk Mudgal" userId="b008348a-5837-4350-9852-6474d864fc9c" providerId="ADAL" clId="{49202F38-8D0C-4137-90E1-0DB29E77CFF5}" dt="2024-07-10T09:43:52.124" v="1795" actId="255"/>
        <pc:sldMkLst>
          <pc:docMk/>
          <pc:sldMk cId="3673128924" sldId="261"/>
        </pc:sldMkLst>
        <pc:spChg chg="del">
          <ac:chgData name="Bhavuk Mudgal" userId="b008348a-5837-4350-9852-6474d864fc9c" providerId="ADAL" clId="{49202F38-8D0C-4137-90E1-0DB29E77CFF5}" dt="2024-07-10T09:36:14.197" v="1556" actId="478"/>
          <ac:spMkLst>
            <pc:docMk/>
            <pc:sldMk cId="3673128924" sldId="261"/>
            <ac:spMk id="2" creationId="{5E33F21D-74E2-AC10-CABD-7EBD427D67EB}"/>
          </ac:spMkLst>
        </pc:spChg>
        <pc:spChg chg="add mod">
          <ac:chgData name="Bhavuk Mudgal" userId="b008348a-5837-4350-9852-6474d864fc9c" providerId="ADAL" clId="{49202F38-8D0C-4137-90E1-0DB29E77CFF5}" dt="2024-07-10T09:36:33.065" v="1565" actId="14100"/>
          <ac:spMkLst>
            <pc:docMk/>
            <pc:sldMk cId="3673128924" sldId="261"/>
            <ac:spMk id="3" creationId="{AEA1EB43-B0DC-3C82-0BC9-1839CDE8F42A}"/>
          </ac:spMkLst>
        </pc:spChg>
        <pc:spChg chg="mod">
          <ac:chgData name="Bhavuk Mudgal" userId="b008348a-5837-4350-9852-6474d864fc9c" providerId="ADAL" clId="{49202F38-8D0C-4137-90E1-0DB29E77CFF5}" dt="2024-07-10T09:43:52.124" v="1795" actId="255"/>
          <ac:spMkLst>
            <pc:docMk/>
            <pc:sldMk cId="3673128924" sldId="261"/>
            <ac:spMk id="4" creationId="{2A4F8269-901D-B14B-BCCE-ABD81BE47A0C}"/>
          </ac:spMkLst>
        </pc:spChg>
      </pc:sldChg>
      <pc:sldChg chg="addSp delSp modSp new mod">
        <pc:chgData name="Bhavuk Mudgal" userId="b008348a-5837-4350-9852-6474d864fc9c" providerId="ADAL" clId="{49202F38-8D0C-4137-90E1-0DB29E77CFF5}" dt="2024-07-11T07:29:37.380" v="2291" actId="1076"/>
        <pc:sldMkLst>
          <pc:docMk/>
          <pc:sldMk cId="4006971324" sldId="262"/>
        </pc:sldMkLst>
        <pc:spChg chg="del mod">
          <ac:chgData name="Bhavuk Mudgal" userId="b008348a-5837-4350-9852-6474d864fc9c" providerId="ADAL" clId="{49202F38-8D0C-4137-90E1-0DB29E77CFF5}" dt="2024-07-11T07:27:54.409" v="2134"/>
          <ac:spMkLst>
            <pc:docMk/>
            <pc:sldMk cId="4006971324" sldId="262"/>
            <ac:spMk id="2" creationId="{184B050A-A93F-8392-0E9C-E75426EF1A93}"/>
          </ac:spMkLst>
        </pc:spChg>
        <pc:spChg chg="mod">
          <ac:chgData name="Bhavuk Mudgal" userId="b008348a-5837-4350-9852-6474d864fc9c" providerId="ADAL" clId="{49202F38-8D0C-4137-90E1-0DB29E77CFF5}" dt="2024-07-11T07:29:37.380" v="2291" actId="1076"/>
          <ac:spMkLst>
            <pc:docMk/>
            <pc:sldMk cId="4006971324" sldId="262"/>
            <ac:spMk id="3" creationId="{651B7692-1654-AB85-4ACB-AFAC6864EA8D}"/>
          </ac:spMkLst>
        </pc:spChg>
        <pc:spChg chg="add mod">
          <ac:chgData name="Bhavuk Mudgal" userId="b008348a-5837-4350-9852-6474d864fc9c" providerId="ADAL" clId="{49202F38-8D0C-4137-90E1-0DB29E77CFF5}" dt="2024-07-11T07:28:03.464" v="2136" actId="14100"/>
          <ac:spMkLst>
            <pc:docMk/>
            <pc:sldMk cId="4006971324" sldId="262"/>
            <ac:spMk id="4" creationId="{8C80BBF3-429F-592A-5C0E-15C722BA5877}"/>
          </ac:spMkLst>
        </pc:spChg>
      </pc:sldChg>
      <pc:sldChg chg="add">
        <pc:chgData name="Bhavuk Mudgal" userId="b008348a-5837-4350-9852-6474d864fc9c" providerId="ADAL" clId="{49202F38-8D0C-4137-90E1-0DB29E77CFF5}" dt="2024-07-11T07:26:31.818" v="1799"/>
        <pc:sldMkLst>
          <pc:docMk/>
          <pc:sldMk cId="3740084642" sldId="263"/>
        </pc:sldMkLst>
      </pc:sldChg>
      <pc:sldChg chg="modSp add mod ord">
        <pc:chgData name="Bhavuk Mudgal" userId="b008348a-5837-4350-9852-6474d864fc9c" providerId="ADAL" clId="{49202F38-8D0C-4137-90E1-0DB29E77CFF5}" dt="2024-07-11T07:43:00.374" v="2404" actId="14100"/>
        <pc:sldMkLst>
          <pc:docMk/>
          <pc:sldMk cId="3607385255" sldId="264"/>
        </pc:sldMkLst>
        <pc:spChg chg="mod">
          <ac:chgData name="Bhavuk Mudgal" userId="b008348a-5837-4350-9852-6474d864fc9c" providerId="ADAL" clId="{49202F38-8D0C-4137-90E1-0DB29E77CFF5}" dt="2024-07-11T07:43:00.374" v="2404" actId="14100"/>
          <ac:spMkLst>
            <pc:docMk/>
            <pc:sldMk cId="3607385255" sldId="264"/>
            <ac:spMk id="2" creationId="{BDD21F93-EF93-A101-8DFD-74E1C1443D56}"/>
          </ac:spMkLst>
        </pc:spChg>
      </pc:sldChg>
      <pc:sldChg chg="add del">
        <pc:chgData name="Bhavuk Mudgal" userId="b008348a-5837-4350-9852-6474d864fc9c" providerId="ADAL" clId="{49202F38-8D0C-4137-90E1-0DB29E77CFF5}" dt="2024-07-11T07:27:47.383" v="2133"/>
        <pc:sldMkLst>
          <pc:docMk/>
          <pc:sldMk cId="4292187340" sldId="264"/>
        </pc:sldMkLst>
      </pc:sldChg>
      <pc:sldChg chg="modSp add mod ord">
        <pc:chgData name="Bhavuk Mudgal" userId="b008348a-5837-4350-9852-6474d864fc9c" providerId="ADAL" clId="{49202F38-8D0C-4137-90E1-0DB29E77CFF5}" dt="2024-07-11T07:42:55.563" v="2403" actId="20577"/>
        <pc:sldMkLst>
          <pc:docMk/>
          <pc:sldMk cId="3607547269" sldId="265"/>
        </pc:sldMkLst>
        <pc:spChg chg="mod">
          <ac:chgData name="Bhavuk Mudgal" userId="b008348a-5837-4350-9852-6474d864fc9c" providerId="ADAL" clId="{49202F38-8D0C-4137-90E1-0DB29E77CFF5}" dt="2024-07-11T07:42:39.387" v="2401" actId="20577"/>
          <ac:spMkLst>
            <pc:docMk/>
            <pc:sldMk cId="3607547269" sldId="265"/>
            <ac:spMk id="3" creationId="{651B7692-1654-AB85-4ACB-AFAC6864EA8D}"/>
          </ac:spMkLst>
        </pc:spChg>
        <pc:spChg chg="mod">
          <ac:chgData name="Bhavuk Mudgal" userId="b008348a-5837-4350-9852-6474d864fc9c" providerId="ADAL" clId="{49202F38-8D0C-4137-90E1-0DB29E77CFF5}" dt="2024-07-11T07:42:55.563" v="2403" actId="20577"/>
          <ac:spMkLst>
            <pc:docMk/>
            <pc:sldMk cId="3607547269" sldId="265"/>
            <ac:spMk id="4" creationId="{8C80BBF3-429F-592A-5C0E-15C722BA5877}"/>
          </ac:spMkLst>
        </pc:spChg>
      </pc:sldChg>
      <pc:sldChg chg="modSp add mod ord">
        <pc:chgData name="Bhavuk Mudgal" userId="b008348a-5837-4350-9852-6474d864fc9c" providerId="ADAL" clId="{49202F38-8D0C-4137-90E1-0DB29E77CFF5}" dt="2024-07-11T08:03:33.904" v="2950" actId="20577"/>
        <pc:sldMkLst>
          <pc:docMk/>
          <pc:sldMk cId="1417281732" sldId="266"/>
        </pc:sldMkLst>
        <pc:spChg chg="mod">
          <ac:chgData name="Bhavuk Mudgal" userId="b008348a-5837-4350-9852-6474d864fc9c" providerId="ADAL" clId="{49202F38-8D0C-4137-90E1-0DB29E77CFF5}" dt="2024-07-11T08:03:33.904" v="2950" actId="20577"/>
          <ac:spMkLst>
            <pc:docMk/>
            <pc:sldMk cId="1417281732" sldId="266"/>
            <ac:spMk id="3" creationId="{651B7692-1654-AB85-4ACB-AFAC6864EA8D}"/>
          </ac:spMkLst>
        </pc:spChg>
        <pc:spChg chg="mod">
          <ac:chgData name="Bhavuk Mudgal" userId="b008348a-5837-4350-9852-6474d864fc9c" providerId="ADAL" clId="{49202F38-8D0C-4137-90E1-0DB29E77CFF5}" dt="2024-07-11T08:00:52.531" v="2806" actId="27636"/>
          <ac:spMkLst>
            <pc:docMk/>
            <pc:sldMk cId="1417281732" sldId="266"/>
            <ac:spMk id="4" creationId="{8C80BBF3-429F-592A-5C0E-15C722BA5877}"/>
          </ac:spMkLst>
        </pc:spChg>
      </pc:sldChg>
      <pc:sldChg chg="modSp add mod ord">
        <pc:chgData name="Bhavuk Mudgal" userId="b008348a-5837-4350-9852-6474d864fc9c" providerId="ADAL" clId="{49202F38-8D0C-4137-90E1-0DB29E77CFF5}" dt="2024-07-11T08:00:22.316" v="2802" actId="20577"/>
        <pc:sldMkLst>
          <pc:docMk/>
          <pc:sldMk cId="3177339990" sldId="267"/>
        </pc:sldMkLst>
        <pc:spChg chg="mod">
          <ac:chgData name="Bhavuk Mudgal" userId="b008348a-5837-4350-9852-6474d864fc9c" providerId="ADAL" clId="{49202F38-8D0C-4137-90E1-0DB29E77CFF5}" dt="2024-07-11T08:00:22.316" v="2802" actId="20577"/>
          <ac:spMkLst>
            <pc:docMk/>
            <pc:sldMk cId="3177339990" sldId="267"/>
            <ac:spMk id="2" creationId="{BDD21F93-EF93-A101-8DFD-74E1C1443D56}"/>
          </ac:spMkLst>
        </pc:spChg>
      </pc:sldChg>
      <pc:sldChg chg="modSp add mod ord">
        <pc:chgData name="Bhavuk Mudgal" userId="b008348a-5837-4350-9852-6474d864fc9c" providerId="ADAL" clId="{49202F38-8D0C-4137-90E1-0DB29E77CFF5}" dt="2024-07-11T08:06:50.500" v="3081" actId="20577"/>
        <pc:sldMkLst>
          <pc:docMk/>
          <pc:sldMk cId="2059012616" sldId="268"/>
        </pc:sldMkLst>
        <pc:spChg chg="mod">
          <ac:chgData name="Bhavuk Mudgal" userId="b008348a-5837-4350-9852-6474d864fc9c" providerId="ADAL" clId="{49202F38-8D0C-4137-90E1-0DB29E77CFF5}" dt="2024-07-11T08:06:50.500" v="3081" actId="20577"/>
          <ac:spMkLst>
            <pc:docMk/>
            <pc:sldMk cId="2059012616" sldId="268"/>
            <ac:spMk id="2" creationId="{BDD21F93-EF93-A101-8DFD-74E1C1443D56}"/>
          </ac:spMkLst>
        </pc:spChg>
      </pc:sldChg>
      <pc:sldChg chg="modSp add mod ord">
        <pc:chgData name="Bhavuk Mudgal" userId="b008348a-5837-4350-9852-6474d864fc9c" providerId="ADAL" clId="{49202F38-8D0C-4137-90E1-0DB29E77CFF5}" dt="2024-07-11T08:11:34.887" v="3102"/>
        <pc:sldMkLst>
          <pc:docMk/>
          <pc:sldMk cId="3395211437" sldId="269"/>
        </pc:sldMkLst>
        <pc:spChg chg="mod">
          <ac:chgData name="Bhavuk Mudgal" userId="b008348a-5837-4350-9852-6474d864fc9c" providerId="ADAL" clId="{49202F38-8D0C-4137-90E1-0DB29E77CFF5}" dt="2024-07-11T08:08:28.559" v="3098" actId="20577"/>
          <ac:spMkLst>
            <pc:docMk/>
            <pc:sldMk cId="3395211437" sldId="269"/>
            <ac:spMk id="3" creationId="{651B7692-1654-AB85-4ACB-AFAC6864EA8D}"/>
          </ac:spMkLst>
        </pc:spChg>
        <pc:spChg chg="mod">
          <ac:chgData name="Bhavuk Mudgal" userId="b008348a-5837-4350-9852-6474d864fc9c" providerId="ADAL" clId="{49202F38-8D0C-4137-90E1-0DB29E77CFF5}" dt="2024-07-11T08:08:15.937" v="3088" actId="27636"/>
          <ac:spMkLst>
            <pc:docMk/>
            <pc:sldMk cId="3395211437" sldId="269"/>
            <ac:spMk id="4" creationId="{8C80BBF3-429F-592A-5C0E-15C722BA5877}"/>
          </ac:spMkLst>
        </pc:spChg>
      </pc:sldChg>
      <pc:sldChg chg="modSp add mod">
        <pc:chgData name="Bhavuk Mudgal" userId="b008348a-5837-4350-9852-6474d864fc9c" providerId="ADAL" clId="{49202F38-8D0C-4137-90E1-0DB29E77CFF5}" dt="2024-07-11T08:15:27.990" v="3379" actId="20577"/>
        <pc:sldMkLst>
          <pc:docMk/>
          <pc:sldMk cId="1228123821" sldId="270"/>
        </pc:sldMkLst>
        <pc:spChg chg="mod">
          <ac:chgData name="Bhavuk Mudgal" userId="b008348a-5837-4350-9852-6474d864fc9c" providerId="ADAL" clId="{49202F38-8D0C-4137-90E1-0DB29E77CFF5}" dt="2024-07-11T08:15:27.990" v="3379" actId="20577"/>
          <ac:spMkLst>
            <pc:docMk/>
            <pc:sldMk cId="1228123821" sldId="270"/>
            <ac:spMk id="2" creationId="{BDD21F93-EF93-A101-8DFD-74E1C1443D56}"/>
          </ac:spMkLst>
        </pc:spChg>
      </pc:sldChg>
      <pc:sldChg chg="modSp add mod">
        <pc:chgData name="Bhavuk Mudgal" userId="b008348a-5837-4350-9852-6474d864fc9c" providerId="ADAL" clId="{49202F38-8D0C-4137-90E1-0DB29E77CFF5}" dt="2024-07-11T08:16:47.967" v="3538" actId="20577"/>
        <pc:sldMkLst>
          <pc:docMk/>
          <pc:sldMk cId="1773330464" sldId="271"/>
        </pc:sldMkLst>
        <pc:spChg chg="mod">
          <ac:chgData name="Bhavuk Mudgal" userId="b008348a-5837-4350-9852-6474d864fc9c" providerId="ADAL" clId="{49202F38-8D0C-4137-90E1-0DB29E77CFF5}" dt="2024-07-11T08:16:40.900" v="3536" actId="20577"/>
          <ac:spMkLst>
            <pc:docMk/>
            <pc:sldMk cId="1773330464" sldId="271"/>
            <ac:spMk id="3" creationId="{651B7692-1654-AB85-4ACB-AFAC6864EA8D}"/>
          </ac:spMkLst>
        </pc:spChg>
        <pc:spChg chg="mod">
          <ac:chgData name="Bhavuk Mudgal" userId="b008348a-5837-4350-9852-6474d864fc9c" providerId="ADAL" clId="{49202F38-8D0C-4137-90E1-0DB29E77CFF5}" dt="2024-07-11T08:16:47.967" v="3538" actId="20577"/>
          <ac:spMkLst>
            <pc:docMk/>
            <pc:sldMk cId="1773330464" sldId="271"/>
            <ac:spMk id="4" creationId="{8C80BBF3-429F-592A-5C0E-15C722BA5877}"/>
          </ac:spMkLst>
        </pc:spChg>
      </pc:sldChg>
      <pc:sldChg chg="modSp add mod ord">
        <pc:chgData name="Bhavuk Mudgal" userId="b008348a-5837-4350-9852-6474d864fc9c" providerId="ADAL" clId="{49202F38-8D0C-4137-90E1-0DB29E77CFF5}" dt="2024-07-11T08:26:22.999" v="4058" actId="20577"/>
        <pc:sldMkLst>
          <pc:docMk/>
          <pc:sldMk cId="490957892" sldId="272"/>
        </pc:sldMkLst>
        <pc:spChg chg="mod">
          <ac:chgData name="Bhavuk Mudgal" userId="b008348a-5837-4350-9852-6474d864fc9c" providerId="ADAL" clId="{49202F38-8D0C-4137-90E1-0DB29E77CFF5}" dt="2024-07-11T08:26:22.999" v="4058" actId="20577"/>
          <ac:spMkLst>
            <pc:docMk/>
            <pc:sldMk cId="490957892" sldId="272"/>
            <ac:spMk id="2" creationId="{BDD21F93-EF93-A101-8DFD-74E1C1443D56}"/>
          </ac:spMkLst>
        </pc:spChg>
      </pc:sldChg>
      <pc:sldChg chg="addSp modSp add mod">
        <pc:chgData name="Bhavuk Mudgal" userId="b008348a-5837-4350-9852-6474d864fc9c" providerId="ADAL" clId="{49202F38-8D0C-4137-90E1-0DB29E77CFF5}" dt="2024-07-11T08:26:15.302" v="4055" actId="20577"/>
        <pc:sldMkLst>
          <pc:docMk/>
          <pc:sldMk cId="1165136130" sldId="273"/>
        </pc:sldMkLst>
        <pc:spChg chg="mod">
          <ac:chgData name="Bhavuk Mudgal" userId="b008348a-5837-4350-9852-6474d864fc9c" providerId="ADAL" clId="{49202F38-8D0C-4137-90E1-0DB29E77CFF5}" dt="2024-07-11T08:26:15.302" v="4055" actId="20577"/>
          <ac:spMkLst>
            <pc:docMk/>
            <pc:sldMk cId="1165136130" sldId="273"/>
            <ac:spMk id="2" creationId="{BDD21F93-EF93-A101-8DFD-74E1C1443D56}"/>
          </ac:spMkLst>
        </pc:spChg>
        <pc:spChg chg="add mod">
          <ac:chgData name="Bhavuk Mudgal" userId="b008348a-5837-4350-9852-6474d864fc9c" providerId="ADAL" clId="{49202F38-8D0C-4137-90E1-0DB29E77CFF5}" dt="2024-07-11T08:24:34.922" v="4046" actId="14100"/>
          <ac:spMkLst>
            <pc:docMk/>
            <pc:sldMk cId="1165136130" sldId="273"/>
            <ac:spMk id="3" creationId="{644311B4-1A14-72C2-73F6-B01526590BF9}"/>
          </ac:spMkLst>
        </pc:spChg>
      </pc:sldChg>
      <pc:sldChg chg="modSp add mod ord">
        <pc:chgData name="Bhavuk Mudgal" userId="b008348a-5837-4350-9852-6474d864fc9c" providerId="ADAL" clId="{49202F38-8D0C-4137-90E1-0DB29E77CFF5}" dt="2024-07-11T08:30:17.429" v="4406" actId="27636"/>
        <pc:sldMkLst>
          <pc:docMk/>
          <pc:sldMk cId="1711439646" sldId="274"/>
        </pc:sldMkLst>
        <pc:spChg chg="mod">
          <ac:chgData name="Bhavuk Mudgal" userId="b008348a-5837-4350-9852-6474d864fc9c" providerId="ADAL" clId="{49202F38-8D0C-4137-90E1-0DB29E77CFF5}" dt="2024-07-11T08:30:17.429" v="4406" actId="27636"/>
          <ac:spMkLst>
            <pc:docMk/>
            <pc:sldMk cId="1711439646" sldId="274"/>
            <ac:spMk id="2" creationId="{BDD21F93-EF93-A101-8DFD-74E1C1443D56}"/>
          </ac:spMkLst>
        </pc:spChg>
      </pc:sldChg>
      <pc:sldChg chg="modSp add mod ord">
        <pc:chgData name="Bhavuk Mudgal" userId="b008348a-5837-4350-9852-6474d864fc9c" providerId="ADAL" clId="{49202F38-8D0C-4137-90E1-0DB29E77CFF5}" dt="2024-07-11T08:36:54.534" v="5141" actId="20577"/>
        <pc:sldMkLst>
          <pc:docMk/>
          <pc:sldMk cId="3370035026" sldId="275"/>
        </pc:sldMkLst>
        <pc:spChg chg="mod">
          <ac:chgData name="Bhavuk Mudgal" userId="b008348a-5837-4350-9852-6474d864fc9c" providerId="ADAL" clId="{49202F38-8D0C-4137-90E1-0DB29E77CFF5}" dt="2024-07-11T08:31:06.854" v="4427" actId="20577"/>
          <ac:spMkLst>
            <pc:docMk/>
            <pc:sldMk cId="3370035026" sldId="275"/>
            <ac:spMk id="2" creationId="{BDD21F93-EF93-A101-8DFD-74E1C1443D56}"/>
          </ac:spMkLst>
        </pc:spChg>
        <pc:spChg chg="mod">
          <ac:chgData name="Bhavuk Mudgal" userId="b008348a-5837-4350-9852-6474d864fc9c" providerId="ADAL" clId="{49202F38-8D0C-4137-90E1-0DB29E77CFF5}" dt="2024-07-11T08:36:54.534" v="5141" actId="20577"/>
          <ac:spMkLst>
            <pc:docMk/>
            <pc:sldMk cId="3370035026" sldId="275"/>
            <ac:spMk id="3" creationId="{644311B4-1A14-72C2-73F6-B01526590BF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F1010-3DAD-3AA5-D59A-09640B8A79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34AB1F-9CAD-3B92-9B13-4AE1791349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4D275E9-6F39-4089-BC7F-31400A279E48}"/>
              </a:ext>
            </a:extLst>
          </p:cNvPr>
          <p:cNvSpPr>
            <a:spLocks noGrp="1"/>
          </p:cNvSpPr>
          <p:nvPr>
            <p:ph type="dt" sz="half" idx="10"/>
          </p:nvPr>
        </p:nvSpPr>
        <p:spPr/>
        <p:txBody>
          <a:bodyPr/>
          <a:lstStyle/>
          <a:p>
            <a:fld id="{6222B606-24C1-477E-8889-5B248873B06C}" type="datetimeFigureOut">
              <a:rPr lang="en-IN" smtClean="0"/>
              <a:t>11-07-2024</a:t>
            </a:fld>
            <a:endParaRPr lang="en-IN"/>
          </a:p>
        </p:txBody>
      </p:sp>
      <p:sp>
        <p:nvSpPr>
          <p:cNvPr id="5" name="Footer Placeholder 4">
            <a:extLst>
              <a:ext uri="{FF2B5EF4-FFF2-40B4-BE49-F238E27FC236}">
                <a16:creationId xmlns:a16="http://schemas.microsoft.com/office/drawing/2014/main" id="{C32CDC98-D1FD-5BBB-88EF-D6275E245D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1AB36C-6CD6-AD07-5EBB-ED1EAF01389B}"/>
              </a:ext>
            </a:extLst>
          </p:cNvPr>
          <p:cNvSpPr>
            <a:spLocks noGrp="1"/>
          </p:cNvSpPr>
          <p:nvPr>
            <p:ph type="sldNum" sz="quarter" idx="12"/>
          </p:nvPr>
        </p:nvSpPr>
        <p:spPr/>
        <p:txBody>
          <a:bodyPr/>
          <a:lstStyle/>
          <a:p>
            <a:fld id="{224DA12C-FA17-4E3A-8D29-D0EB9114D3D2}" type="slidenum">
              <a:rPr lang="en-IN" smtClean="0"/>
              <a:t>‹#›</a:t>
            </a:fld>
            <a:endParaRPr lang="en-IN"/>
          </a:p>
        </p:txBody>
      </p:sp>
    </p:spTree>
    <p:extLst>
      <p:ext uri="{BB962C8B-B14F-4D97-AF65-F5344CB8AC3E}">
        <p14:creationId xmlns:p14="http://schemas.microsoft.com/office/powerpoint/2010/main" val="3180691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6D863-DAE1-C956-0BC0-C552A2A6DA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DB16BF-BFC3-5C9B-E63C-27028BCCE3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78701D-9CE8-7451-FAE9-B52C9841C258}"/>
              </a:ext>
            </a:extLst>
          </p:cNvPr>
          <p:cNvSpPr>
            <a:spLocks noGrp="1"/>
          </p:cNvSpPr>
          <p:nvPr>
            <p:ph type="dt" sz="half" idx="10"/>
          </p:nvPr>
        </p:nvSpPr>
        <p:spPr/>
        <p:txBody>
          <a:bodyPr/>
          <a:lstStyle/>
          <a:p>
            <a:fld id="{6222B606-24C1-477E-8889-5B248873B06C}" type="datetimeFigureOut">
              <a:rPr lang="en-IN" smtClean="0"/>
              <a:t>11-07-2024</a:t>
            </a:fld>
            <a:endParaRPr lang="en-IN"/>
          </a:p>
        </p:txBody>
      </p:sp>
      <p:sp>
        <p:nvSpPr>
          <p:cNvPr id="5" name="Footer Placeholder 4">
            <a:extLst>
              <a:ext uri="{FF2B5EF4-FFF2-40B4-BE49-F238E27FC236}">
                <a16:creationId xmlns:a16="http://schemas.microsoft.com/office/drawing/2014/main" id="{4B2101BF-94DF-D28F-612F-AE53409CAA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935FF3-D8B9-85DA-CD07-5CFB1396A75B}"/>
              </a:ext>
            </a:extLst>
          </p:cNvPr>
          <p:cNvSpPr>
            <a:spLocks noGrp="1"/>
          </p:cNvSpPr>
          <p:nvPr>
            <p:ph type="sldNum" sz="quarter" idx="12"/>
          </p:nvPr>
        </p:nvSpPr>
        <p:spPr/>
        <p:txBody>
          <a:bodyPr/>
          <a:lstStyle/>
          <a:p>
            <a:fld id="{224DA12C-FA17-4E3A-8D29-D0EB9114D3D2}" type="slidenum">
              <a:rPr lang="en-IN" smtClean="0"/>
              <a:t>‹#›</a:t>
            </a:fld>
            <a:endParaRPr lang="en-IN"/>
          </a:p>
        </p:txBody>
      </p:sp>
    </p:spTree>
    <p:extLst>
      <p:ext uri="{BB962C8B-B14F-4D97-AF65-F5344CB8AC3E}">
        <p14:creationId xmlns:p14="http://schemas.microsoft.com/office/powerpoint/2010/main" val="1196202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29D7CA-0276-C6E0-8784-0A9C82FF45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0BA571-9E6E-06F5-8657-C89D55C10A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DAE505-3C28-9E27-9C14-628EC5B18D7F}"/>
              </a:ext>
            </a:extLst>
          </p:cNvPr>
          <p:cNvSpPr>
            <a:spLocks noGrp="1"/>
          </p:cNvSpPr>
          <p:nvPr>
            <p:ph type="dt" sz="half" idx="10"/>
          </p:nvPr>
        </p:nvSpPr>
        <p:spPr/>
        <p:txBody>
          <a:bodyPr/>
          <a:lstStyle/>
          <a:p>
            <a:fld id="{6222B606-24C1-477E-8889-5B248873B06C}" type="datetimeFigureOut">
              <a:rPr lang="en-IN" smtClean="0"/>
              <a:t>11-07-2024</a:t>
            </a:fld>
            <a:endParaRPr lang="en-IN"/>
          </a:p>
        </p:txBody>
      </p:sp>
      <p:sp>
        <p:nvSpPr>
          <p:cNvPr id="5" name="Footer Placeholder 4">
            <a:extLst>
              <a:ext uri="{FF2B5EF4-FFF2-40B4-BE49-F238E27FC236}">
                <a16:creationId xmlns:a16="http://schemas.microsoft.com/office/drawing/2014/main" id="{C57F645E-39DF-D757-B6CE-E148A36F6E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65029B-8543-61DF-D358-0F3C7D7E3EFF}"/>
              </a:ext>
            </a:extLst>
          </p:cNvPr>
          <p:cNvSpPr>
            <a:spLocks noGrp="1"/>
          </p:cNvSpPr>
          <p:nvPr>
            <p:ph type="sldNum" sz="quarter" idx="12"/>
          </p:nvPr>
        </p:nvSpPr>
        <p:spPr/>
        <p:txBody>
          <a:bodyPr/>
          <a:lstStyle/>
          <a:p>
            <a:fld id="{224DA12C-FA17-4E3A-8D29-D0EB9114D3D2}" type="slidenum">
              <a:rPr lang="en-IN" smtClean="0"/>
              <a:t>‹#›</a:t>
            </a:fld>
            <a:endParaRPr lang="en-IN"/>
          </a:p>
        </p:txBody>
      </p:sp>
    </p:spTree>
    <p:extLst>
      <p:ext uri="{BB962C8B-B14F-4D97-AF65-F5344CB8AC3E}">
        <p14:creationId xmlns:p14="http://schemas.microsoft.com/office/powerpoint/2010/main" val="3185099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3EA1D-1EF7-A084-2C8C-98BC0C135B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E0C598-633C-1638-ACCE-7D19AB8FA6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42C36A-90EF-2F2A-DFE0-896DACB3B69E}"/>
              </a:ext>
            </a:extLst>
          </p:cNvPr>
          <p:cNvSpPr>
            <a:spLocks noGrp="1"/>
          </p:cNvSpPr>
          <p:nvPr>
            <p:ph type="dt" sz="half" idx="10"/>
          </p:nvPr>
        </p:nvSpPr>
        <p:spPr/>
        <p:txBody>
          <a:bodyPr/>
          <a:lstStyle/>
          <a:p>
            <a:fld id="{6222B606-24C1-477E-8889-5B248873B06C}" type="datetimeFigureOut">
              <a:rPr lang="en-IN" smtClean="0"/>
              <a:t>11-07-2024</a:t>
            </a:fld>
            <a:endParaRPr lang="en-IN"/>
          </a:p>
        </p:txBody>
      </p:sp>
      <p:sp>
        <p:nvSpPr>
          <p:cNvPr id="5" name="Footer Placeholder 4">
            <a:extLst>
              <a:ext uri="{FF2B5EF4-FFF2-40B4-BE49-F238E27FC236}">
                <a16:creationId xmlns:a16="http://schemas.microsoft.com/office/drawing/2014/main" id="{44D80DDB-713D-15D3-D582-90ECC44E5F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F6E91D-03A9-3CD3-AFDF-50EB559D4C4A}"/>
              </a:ext>
            </a:extLst>
          </p:cNvPr>
          <p:cNvSpPr>
            <a:spLocks noGrp="1"/>
          </p:cNvSpPr>
          <p:nvPr>
            <p:ph type="sldNum" sz="quarter" idx="12"/>
          </p:nvPr>
        </p:nvSpPr>
        <p:spPr/>
        <p:txBody>
          <a:bodyPr/>
          <a:lstStyle/>
          <a:p>
            <a:fld id="{224DA12C-FA17-4E3A-8D29-D0EB9114D3D2}" type="slidenum">
              <a:rPr lang="en-IN" smtClean="0"/>
              <a:t>‹#›</a:t>
            </a:fld>
            <a:endParaRPr lang="en-IN"/>
          </a:p>
        </p:txBody>
      </p:sp>
    </p:spTree>
    <p:extLst>
      <p:ext uri="{BB962C8B-B14F-4D97-AF65-F5344CB8AC3E}">
        <p14:creationId xmlns:p14="http://schemas.microsoft.com/office/powerpoint/2010/main" val="277802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079F8-2E3C-DBCB-9C90-E7C1266D44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72E3D4B-C313-77FE-F7F0-89DAB3F216C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ADD2CC-31C7-B2C0-FCDE-FD1FFB40316E}"/>
              </a:ext>
            </a:extLst>
          </p:cNvPr>
          <p:cNvSpPr>
            <a:spLocks noGrp="1"/>
          </p:cNvSpPr>
          <p:nvPr>
            <p:ph type="dt" sz="half" idx="10"/>
          </p:nvPr>
        </p:nvSpPr>
        <p:spPr/>
        <p:txBody>
          <a:bodyPr/>
          <a:lstStyle/>
          <a:p>
            <a:fld id="{6222B606-24C1-477E-8889-5B248873B06C}" type="datetimeFigureOut">
              <a:rPr lang="en-IN" smtClean="0"/>
              <a:t>11-07-2024</a:t>
            </a:fld>
            <a:endParaRPr lang="en-IN"/>
          </a:p>
        </p:txBody>
      </p:sp>
      <p:sp>
        <p:nvSpPr>
          <p:cNvPr id="5" name="Footer Placeholder 4">
            <a:extLst>
              <a:ext uri="{FF2B5EF4-FFF2-40B4-BE49-F238E27FC236}">
                <a16:creationId xmlns:a16="http://schemas.microsoft.com/office/drawing/2014/main" id="{E4EF9F69-ED89-7E17-2C9A-2DDBE69163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CBC23A-8F32-433F-696D-48EF720F1155}"/>
              </a:ext>
            </a:extLst>
          </p:cNvPr>
          <p:cNvSpPr>
            <a:spLocks noGrp="1"/>
          </p:cNvSpPr>
          <p:nvPr>
            <p:ph type="sldNum" sz="quarter" idx="12"/>
          </p:nvPr>
        </p:nvSpPr>
        <p:spPr/>
        <p:txBody>
          <a:bodyPr/>
          <a:lstStyle/>
          <a:p>
            <a:fld id="{224DA12C-FA17-4E3A-8D29-D0EB9114D3D2}" type="slidenum">
              <a:rPr lang="en-IN" smtClean="0"/>
              <a:t>‹#›</a:t>
            </a:fld>
            <a:endParaRPr lang="en-IN"/>
          </a:p>
        </p:txBody>
      </p:sp>
    </p:spTree>
    <p:extLst>
      <p:ext uri="{BB962C8B-B14F-4D97-AF65-F5344CB8AC3E}">
        <p14:creationId xmlns:p14="http://schemas.microsoft.com/office/powerpoint/2010/main" val="80400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92CC5-6AFE-511A-80B0-89111F0DA9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C8DCAA-248B-A1DB-4A2C-1FAB6A854E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52AFBA0-4944-11AF-96FB-348B60F8ED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262D8A8-7A02-BCB3-47EC-AF09DBD08B15}"/>
              </a:ext>
            </a:extLst>
          </p:cNvPr>
          <p:cNvSpPr>
            <a:spLocks noGrp="1"/>
          </p:cNvSpPr>
          <p:nvPr>
            <p:ph type="dt" sz="half" idx="10"/>
          </p:nvPr>
        </p:nvSpPr>
        <p:spPr/>
        <p:txBody>
          <a:bodyPr/>
          <a:lstStyle/>
          <a:p>
            <a:fld id="{6222B606-24C1-477E-8889-5B248873B06C}" type="datetimeFigureOut">
              <a:rPr lang="en-IN" smtClean="0"/>
              <a:t>11-07-2024</a:t>
            </a:fld>
            <a:endParaRPr lang="en-IN"/>
          </a:p>
        </p:txBody>
      </p:sp>
      <p:sp>
        <p:nvSpPr>
          <p:cNvPr id="6" name="Footer Placeholder 5">
            <a:extLst>
              <a:ext uri="{FF2B5EF4-FFF2-40B4-BE49-F238E27FC236}">
                <a16:creationId xmlns:a16="http://schemas.microsoft.com/office/drawing/2014/main" id="{D486FD14-4578-1301-4B7D-39FCEBF1CA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03F5C7-3F72-A68B-EDF3-EEBABDBF5584}"/>
              </a:ext>
            </a:extLst>
          </p:cNvPr>
          <p:cNvSpPr>
            <a:spLocks noGrp="1"/>
          </p:cNvSpPr>
          <p:nvPr>
            <p:ph type="sldNum" sz="quarter" idx="12"/>
          </p:nvPr>
        </p:nvSpPr>
        <p:spPr/>
        <p:txBody>
          <a:bodyPr/>
          <a:lstStyle/>
          <a:p>
            <a:fld id="{224DA12C-FA17-4E3A-8D29-D0EB9114D3D2}" type="slidenum">
              <a:rPr lang="en-IN" smtClean="0"/>
              <a:t>‹#›</a:t>
            </a:fld>
            <a:endParaRPr lang="en-IN"/>
          </a:p>
        </p:txBody>
      </p:sp>
    </p:spTree>
    <p:extLst>
      <p:ext uri="{BB962C8B-B14F-4D97-AF65-F5344CB8AC3E}">
        <p14:creationId xmlns:p14="http://schemas.microsoft.com/office/powerpoint/2010/main" val="1334467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462F7-6EAF-F13F-FF55-4CF28E6D293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28C649-F5D1-97B2-0FDD-D60AF5F947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97FADB-AA3D-CA28-FCA8-6A0404DA8C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86D8A8-E4A2-CF10-382F-E9A4732691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F83A13-CB2F-C2BB-B3B0-2CFACD537E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5EF6891-CAE2-A6BB-4429-41D1A3FDED8A}"/>
              </a:ext>
            </a:extLst>
          </p:cNvPr>
          <p:cNvSpPr>
            <a:spLocks noGrp="1"/>
          </p:cNvSpPr>
          <p:nvPr>
            <p:ph type="dt" sz="half" idx="10"/>
          </p:nvPr>
        </p:nvSpPr>
        <p:spPr/>
        <p:txBody>
          <a:bodyPr/>
          <a:lstStyle/>
          <a:p>
            <a:fld id="{6222B606-24C1-477E-8889-5B248873B06C}" type="datetimeFigureOut">
              <a:rPr lang="en-IN" smtClean="0"/>
              <a:t>11-07-2024</a:t>
            </a:fld>
            <a:endParaRPr lang="en-IN"/>
          </a:p>
        </p:txBody>
      </p:sp>
      <p:sp>
        <p:nvSpPr>
          <p:cNvPr id="8" name="Footer Placeholder 7">
            <a:extLst>
              <a:ext uri="{FF2B5EF4-FFF2-40B4-BE49-F238E27FC236}">
                <a16:creationId xmlns:a16="http://schemas.microsoft.com/office/drawing/2014/main" id="{69B3CF32-6E83-A9C9-4A15-12A6AF15106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1FBA3AF-9390-CB9C-92C1-C3F9EFDA54D2}"/>
              </a:ext>
            </a:extLst>
          </p:cNvPr>
          <p:cNvSpPr>
            <a:spLocks noGrp="1"/>
          </p:cNvSpPr>
          <p:nvPr>
            <p:ph type="sldNum" sz="quarter" idx="12"/>
          </p:nvPr>
        </p:nvSpPr>
        <p:spPr/>
        <p:txBody>
          <a:bodyPr/>
          <a:lstStyle/>
          <a:p>
            <a:fld id="{224DA12C-FA17-4E3A-8D29-D0EB9114D3D2}" type="slidenum">
              <a:rPr lang="en-IN" smtClean="0"/>
              <a:t>‹#›</a:t>
            </a:fld>
            <a:endParaRPr lang="en-IN"/>
          </a:p>
        </p:txBody>
      </p:sp>
    </p:spTree>
    <p:extLst>
      <p:ext uri="{BB962C8B-B14F-4D97-AF65-F5344CB8AC3E}">
        <p14:creationId xmlns:p14="http://schemas.microsoft.com/office/powerpoint/2010/main" val="4104926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D370A-D270-8EE4-3429-1EF943D5F79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18C82BA-2C96-0F45-9BFF-92FD9C6CFE76}"/>
              </a:ext>
            </a:extLst>
          </p:cNvPr>
          <p:cNvSpPr>
            <a:spLocks noGrp="1"/>
          </p:cNvSpPr>
          <p:nvPr>
            <p:ph type="dt" sz="half" idx="10"/>
          </p:nvPr>
        </p:nvSpPr>
        <p:spPr/>
        <p:txBody>
          <a:bodyPr/>
          <a:lstStyle/>
          <a:p>
            <a:fld id="{6222B606-24C1-477E-8889-5B248873B06C}" type="datetimeFigureOut">
              <a:rPr lang="en-IN" smtClean="0"/>
              <a:t>11-07-2024</a:t>
            </a:fld>
            <a:endParaRPr lang="en-IN"/>
          </a:p>
        </p:txBody>
      </p:sp>
      <p:sp>
        <p:nvSpPr>
          <p:cNvPr id="4" name="Footer Placeholder 3">
            <a:extLst>
              <a:ext uri="{FF2B5EF4-FFF2-40B4-BE49-F238E27FC236}">
                <a16:creationId xmlns:a16="http://schemas.microsoft.com/office/drawing/2014/main" id="{B635B0EA-9B59-A91D-7DC4-27AFA4AFC7B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CA00A75-B791-4CA3-E80F-E791FAE3932E}"/>
              </a:ext>
            </a:extLst>
          </p:cNvPr>
          <p:cNvSpPr>
            <a:spLocks noGrp="1"/>
          </p:cNvSpPr>
          <p:nvPr>
            <p:ph type="sldNum" sz="quarter" idx="12"/>
          </p:nvPr>
        </p:nvSpPr>
        <p:spPr/>
        <p:txBody>
          <a:bodyPr/>
          <a:lstStyle/>
          <a:p>
            <a:fld id="{224DA12C-FA17-4E3A-8D29-D0EB9114D3D2}" type="slidenum">
              <a:rPr lang="en-IN" smtClean="0"/>
              <a:t>‹#›</a:t>
            </a:fld>
            <a:endParaRPr lang="en-IN"/>
          </a:p>
        </p:txBody>
      </p:sp>
    </p:spTree>
    <p:extLst>
      <p:ext uri="{BB962C8B-B14F-4D97-AF65-F5344CB8AC3E}">
        <p14:creationId xmlns:p14="http://schemas.microsoft.com/office/powerpoint/2010/main" val="2325856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EC2501-46C4-D43D-C15A-366F45F6D4DF}"/>
              </a:ext>
            </a:extLst>
          </p:cNvPr>
          <p:cNvSpPr>
            <a:spLocks noGrp="1"/>
          </p:cNvSpPr>
          <p:nvPr>
            <p:ph type="dt" sz="half" idx="10"/>
          </p:nvPr>
        </p:nvSpPr>
        <p:spPr/>
        <p:txBody>
          <a:bodyPr/>
          <a:lstStyle/>
          <a:p>
            <a:fld id="{6222B606-24C1-477E-8889-5B248873B06C}" type="datetimeFigureOut">
              <a:rPr lang="en-IN" smtClean="0"/>
              <a:t>11-07-2024</a:t>
            </a:fld>
            <a:endParaRPr lang="en-IN"/>
          </a:p>
        </p:txBody>
      </p:sp>
      <p:sp>
        <p:nvSpPr>
          <p:cNvPr id="3" name="Footer Placeholder 2">
            <a:extLst>
              <a:ext uri="{FF2B5EF4-FFF2-40B4-BE49-F238E27FC236}">
                <a16:creationId xmlns:a16="http://schemas.microsoft.com/office/drawing/2014/main" id="{56A7A511-8C5A-C1F9-19C5-50A901677DC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2804428-815C-9268-EF18-EF569E5C6625}"/>
              </a:ext>
            </a:extLst>
          </p:cNvPr>
          <p:cNvSpPr>
            <a:spLocks noGrp="1"/>
          </p:cNvSpPr>
          <p:nvPr>
            <p:ph type="sldNum" sz="quarter" idx="12"/>
          </p:nvPr>
        </p:nvSpPr>
        <p:spPr/>
        <p:txBody>
          <a:bodyPr/>
          <a:lstStyle/>
          <a:p>
            <a:fld id="{224DA12C-FA17-4E3A-8D29-D0EB9114D3D2}" type="slidenum">
              <a:rPr lang="en-IN" smtClean="0"/>
              <a:t>‹#›</a:t>
            </a:fld>
            <a:endParaRPr lang="en-IN"/>
          </a:p>
        </p:txBody>
      </p:sp>
    </p:spTree>
    <p:extLst>
      <p:ext uri="{BB962C8B-B14F-4D97-AF65-F5344CB8AC3E}">
        <p14:creationId xmlns:p14="http://schemas.microsoft.com/office/powerpoint/2010/main" val="2693466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BF478-8D7D-0CFC-AC8B-DDA2C7B92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0DC501D-5947-F513-1F34-F5F5645F2A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897197D-85D1-1E0E-DC49-3D07F0B8C9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7D0235-8A34-7CC3-EA5A-F5F28A10026B}"/>
              </a:ext>
            </a:extLst>
          </p:cNvPr>
          <p:cNvSpPr>
            <a:spLocks noGrp="1"/>
          </p:cNvSpPr>
          <p:nvPr>
            <p:ph type="dt" sz="half" idx="10"/>
          </p:nvPr>
        </p:nvSpPr>
        <p:spPr/>
        <p:txBody>
          <a:bodyPr/>
          <a:lstStyle/>
          <a:p>
            <a:fld id="{6222B606-24C1-477E-8889-5B248873B06C}" type="datetimeFigureOut">
              <a:rPr lang="en-IN" smtClean="0"/>
              <a:t>11-07-2024</a:t>
            </a:fld>
            <a:endParaRPr lang="en-IN"/>
          </a:p>
        </p:txBody>
      </p:sp>
      <p:sp>
        <p:nvSpPr>
          <p:cNvPr id="6" name="Footer Placeholder 5">
            <a:extLst>
              <a:ext uri="{FF2B5EF4-FFF2-40B4-BE49-F238E27FC236}">
                <a16:creationId xmlns:a16="http://schemas.microsoft.com/office/drawing/2014/main" id="{9EF45727-464D-CDB2-59C3-DC290D9BD4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C22823-47FC-8D92-FB79-489D24167D3D}"/>
              </a:ext>
            </a:extLst>
          </p:cNvPr>
          <p:cNvSpPr>
            <a:spLocks noGrp="1"/>
          </p:cNvSpPr>
          <p:nvPr>
            <p:ph type="sldNum" sz="quarter" idx="12"/>
          </p:nvPr>
        </p:nvSpPr>
        <p:spPr/>
        <p:txBody>
          <a:bodyPr/>
          <a:lstStyle/>
          <a:p>
            <a:fld id="{224DA12C-FA17-4E3A-8D29-D0EB9114D3D2}" type="slidenum">
              <a:rPr lang="en-IN" smtClean="0"/>
              <a:t>‹#›</a:t>
            </a:fld>
            <a:endParaRPr lang="en-IN"/>
          </a:p>
        </p:txBody>
      </p:sp>
    </p:spTree>
    <p:extLst>
      <p:ext uri="{BB962C8B-B14F-4D97-AF65-F5344CB8AC3E}">
        <p14:creationId xmlns:p14="http://schemas.microsoft.com/office/powerpoint/2010/main" val="3047637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7D992-B5F3-0E23-E90B-667314E5A3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73DC0A-0D61-646B-E8E4-0ADE0F1C6C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CEF6384-ED05-07A3-2C3A-EF04262FB8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BBE714-AFA6-508D-33C1-7AD96683E0F5}"/>
              </a:ext>
            </a:extLst>
          </p:cNvPr>
          <p:cNvSpPr>
            <a:spLocks noGrp="1"/>
          </p:cNvSpPr>
          <p:nvPr>
            <p:ph type="dt" sz="half" idx="10"/>
          </p:nvPr>
        </p:nvSpPr>
        <p:spPr/>
        <p:txBody>
          <a:bodyPr/>
          <a:lstStyle/>
          <a:p>
            <a:fld id="{6222B606-24C1-477E-8889-5B248873B06C}" type="datetimeFigureOut">
              <a:rPr lang="en-IN" smtClean="0"/>
              <a:t>11-07-2024</a:t>
            </a:fld>
            <a:endParaRPr lang="en-IN"/>
          </a:p>
        </p:txBody>
      </p:sp>
      <p:sp>
        <p:nvSpPr>
          <p:cNvPr id="6" name="Footer Placeholder 5">
            <a:extLst>
              <a:ext uri="{FF2B5EF4-FFF2-40B4-BE49-F238E27FC236}">
                <a16:creationId xmlns:a16="http://schemas.microsoft.com/office/drawing/2014/main" id="{9AA9100B-23F8-6378-D2BF-C1D05555BD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4A8FD1-A277-053F-D0AA-0195F7EC6350}"/>
              </a:ext>
            </a:extLst>
          </p:cNvPr>
          <p:cNvSpPr>
            <a:spLocks noGrp="1"/>
          </p:cNvSpPr>
          <p:nvPr>
            <p:ph type="sldNum" sz="quarter" idx="12"/>
          </p:nvPr>
        </p:nvSpPr>
        <p:spPr/>
        <p:txBody>
          <a:bodyPr/>
          <a:lstStyle/>
          <a:p>
            <a:fld id="{224DA12C-FA17-4E3A-8D29-D0EB9114D3D2}" type="slidenum">
              <a:rPr lang="en-IN" smtClean="0"/>
              <a:t>‹#›</a:t>
            </a:fld>
            <a:endParaRPr lang="en-IN"/>
          </a:p>
        </p:txBody>
      </p:sp>
    </p:spTree>
    <p:extLst>
      <p:ext uri="{BB962C8B-B14F-4D97-AF65-F5344CB8AC3E}">
        <p14:creationId xmlns:p14="http://schemas.microsoft.com/office/powerpoint/2010/main" val="2754497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20F85C-4148-1498-BDF2-A67A9002E1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447EB5-396D-B4A3-BE37-35AAE72E1D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7FC3BF-9AC7-58BF-2DF2-73211772DB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222B606-24C1-477E-8889-5B248873B06C}" type="datetimeFigureOut">
              <a:rPr lang="en-IN" smtClean="0"/>
              <a:t>11-07-2024</a:t>
            </a:fld>
            <a:endParaRPr lang="en-IN"/>
          </a:p>
        </p:txBody>
      </p:sp>
      <p:sp>
        <p:nvSpPr>
          <p:cNvPr id="5" name="Footer Placeholder 4">
            <a:extLst>
              <a:ext uri="{FF2B5EF4-FFF2-40B4-BE49-F238E27FC236}">
                <a16:creationId xmlns:a16="http://schemas.microsoft.com/office/drawing/2014/main" id="{CA0340D4-84B5-3922-3C80-76F5455002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62CF7C00-61AD-38E1-AB15-D90A1FC779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24DA12C-FA17-4E3A-8D29-D0EB9114D3D2}" type="slidenum">
              <a:rPr lang="en-IN" smtClean="0"/>
              <a:t>‹#›</a:t>
            </a:fld>
            <a:endParaRPr lang="en-IN"/>
          </a:p>
        </p:txBody>
      </p:sp>
    </p:spTree>
    <p:extLst>
      <p:ext uri="{BB962C8B-B14F-4D97-AF65-F5344CB8AC3E}">
        <p14:creationId xmlns:p14="http://schemas.microsoft.com/office/powerpoint/2010/main" val="18929306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52CA8-778C-C14D-F545-50A575740358}"/>
              </a:ext>
            </a:extLst>
          </p:cNvPr>
          <p:cNvSpPr>
            <a:spLocks noGrp="1"/>
          </p:cNvSpPr>
          <p:nvPr>
            <p:ph type="ctrTitle"/>
          </p:nvPr>
        </p:nvSpPr>
        <p:spPr>
          <a:xfrm>
            <a:off x="1524000" y="222198"/>
            <a:ext cx="9144000" cy="3858190"/>
          </a:xfrm>
        </p:spPr>
        <p:txBody>
          <a:bodyPr>
            <a:noAutofit/>
          </a:bodyPr>
          <a:lstStyle/>
          <a:p>
            <a:pPr algn="l"/>
            <a:r>
              <a:rPr lang="en-US" sz="3600" dirty="0">
                <a:solidFill>
                  <a:schemeClr val="accent2">
                    <a:lumMod val="75000"/>
                  </a:schemeClr>
                </a:solidFill>
              </a:rPr>
              <a:t>1. I have a single EC2 Instance running a production application without any AutoScaling Group. The application is slow and I need to change its instance type to improve its performance. How to change the instance type?</a:t>
            </a:r>
            <a:endParaRPr lang="en-IN" sz="3600" dirty="0">
              <a:solidFill>
                <a:schemeClr val="accent2">
                  <a:lumMod val="75000"/>
                </a:schemeClr>
              </a:solidFill>
            </a:endParaRPr>
          </a:p>
        </p:txBody>
      </p:sp>
    </p:spTree>
    <p:extLst>
      <p:ext uri="{BB962C8B-B14F-4D97-AF65-F5344CB8AC3E}">
        <p14:creationId xmlns:p14="http://schemas.microsoft.com/office/powerpoint/2010/main" val="3582629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51B7692-1654-AB85-4ACB-AFAC6864EA8D}"/>
              </a:ext>
            </a:extLst>
          </p:cNvPr>
          <p:cNvSpPr>
            <a:spLocks noGrp="1"/>
          </p:cNvSpPr>
          <p:nvPr>
            <p:ph type="subTitle" idx="1"/>
          </p:nvPr>
        </p:nvSpPr>
        <p:spPr>
          <a:xfrm>
            <a:off x="1524000" y="2477729"/>
            <a:ext cx="9144000" cy="2399071"/>
          </a:xfrm>
        </p:spPr>
        <p:txBody>
          <a:bodyPr>
            <a:normAutofit/>
          </a:bodyPr>
          <a:lstStyle/>
          <a:p>
            <a:pPr algn="l"/>
            <a:r>
              <a:rPr lang="en-US" sz="3200" dirty="0"/>
              <a:t>No, we cannot.</a:t>
            </a:r>
            <a:endParaRPr lang="en-IN" sz="3200" dirty="0"/>
          </a:p>
        </p:txBody>
      </p:sp>
      <p:sp>
        <p:nvSpPr>
          <p:cNvPr id="4" name="Title 1">
            <a:extLst>
              <a:ext uri="{FF2B5EF4-FFF2-40B4-BE49-F238E27FC236}">
                <a16:creationId xmlns:a16="http://schemas.microsoft.com/office/drawing/2014/main" id="{8C80BBF3-429F-592A-5C0E-15C722BA5877}"/>
              </a:ext>
            </a:extLst>
          </p:cNvPr>
          <p:cNvSpPr>
            <a:spLocks noGrp="1"/>
          </p:cNvSpPr>
          <p:nvPr>
            <p:ph type="ctrTitle"/>
          </p:nvPr>
        </p:nvSpPr>
        <p:spPr>
          <a:xfrm>
            <a:off x="1524000" y="306286"/>
            <a:ext cx="9144000" cy="1896140"/>
          </a:xfrm>
        </p:spPr>
        <p:txBody>
          <a:bodyPr>
            <a:normAutofit/>
          </a:bodyPr>
          <a:lstStyle/>
          <a:p>
            <a:pPr algn="l"/>
            <a:r>
              <a:rPr lang="en-US" sz="4000" dirty="0">
                <a:solidFill>
                  <a:schemeClr val="accent2">
                    <a:lumMod val="75000"/>
                  </a:schemeClr>
                </a:solidFill>
              </a:rPr>
              <a:t>5. Can you change the primary IP address of an EC2 instance after creation?</a:t>
            </a:r>
            <a:endParaRPr lang="en-IN" sz="4000" dirty="0">
              <a:solidFill>
                <a:schemeClr val="accent2">
                  <a:lumMod val="75000"/>
                </a:schemeClr>
              </a:solidFill>
            </a:endParaRPr>
          </a:p>
        </p:txBody>
      </p:sp>
    </p:spTree>
    <p:extLst>
      <p:ext uri="{BB962C8B-B14F-4D97-AF65-F5344CB8AC3E}">
        <p14:creationId xmlns:p14="http://schemas.microsoft.com/office/powerpoint/2010/main" val="3607547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1F93-EF93-A101-8DFD-74E1C1443D56}"/>
              </a:ext>
            </a:extLst>
          </p:cNvPr>
          <p:cNvSpPr>
            <a:spLocks noGrp="1"/>
          </p:cNvSpPr>
          <p:nvPr>
            <p:ph type="ctrTitle"/>
          </p:nvPr>
        </p:nvSpPr>
        <p:spPr>
          <a:xfrm>
            <a:off x="1524000" y="1122363"/>
            <a:ext cx="9144000" cy="2023960"/>
          </a:xfrm>
        </p:spPr>
        <p:txBody>
          <a:bodyPr>
            <a:normAutofit fontScale="90000"/>
          </a:bodyPr>
          <a:lstStyle/>
          <a:p>
            <a:pPr algn="l"/>
            <a:r>
              <a:rPr lang="en-US" sz="4000" dirty="0">
                <a:solidFill>
                  <a:schemeClr val="accent2">
                    <a:lumMod val="75000"/>
                  </a:schemeClr>
                </a:solidFill>
              </a:rPr>
              <a:t>6. Can I preserve a private IP address attached to an AWS EC2 instance after termination so that I can attach it to another EC2 instance?</a:t>
            </a:r>
            <a:endParaRPr lang="en-IN" sz="4000" dirty="0">
              <a:solidFill>
                <a:schemeClr val="accent2">
                  <a:lumMod val="75000"/>
                </a:schemeClr>
              </a:solidFill>
            </a:endParaRPr>
          </a:p>
        </p:txBody>
      </p:sp>
    </p:spTree>
    <p:extLst>
      <p:ext uri="{BB962C8B-B14F-4D97-AF65-F5344CB8AC3E}">
        <p14:creationId xmlns:p14="http://schemas.microsoft.com/office/powerpoint/2010/main" val="3177339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51B7692-1654-AB85-4ACB-AFAC6864EA8D}"/>
              </a:ext>
            </a:extLst>
          </p:cNvPr>
          <p:cNvSpPr>
            <a:spLocks noGrp="1"/>
          </p:cNvSpPr>
          <p:nvPr>
            <p:ph type="subTitle" idx="1"/>
          </p:nvPr>
        </p:nvSpPr>
        <p:spPr>
          <a:xfrm>
            <a:off x="1524000" y="2477729"/>
            <a:ext cx="9144000" cy="2399071"/>
          </a:xfrm>
        </p:spPr>
        <p:txBody>
          <a:bodyPr>
            <a:normAutofit/>
          </a:bodyPr>
          <a:lstStyle/>
          <a:p>
            <a:pPr algn="l"/>
            <a:r>
              <a:rPr lang="en-US" sz="3200" dirty="0"/>
              <a:t>Yes. By changing the termination behavior of the ENI. We can set it to not get deleted on instance termination.</a:t>
            </a:r>
            <a:endParaRPr lang="en-IN" sz="3200" dirty="0"/>
          </a:p>
        </p:txBody>
      </p:sp>
      <p:sp>
        <p:nvSpPr>
          <p:cNvPr id="4" name="Title 1">
            <a:extLst>
              <a:ext uri="{FF2B5EF4-FFF2-40B4-BE49-F238E27FC236}">
                <a16:creationId xmlns:a16="http://schemas.microsoft.com/office/drawing/2014/main" id="{8C80BBF3-429F-592A-5C0E-15C722BA5877}"/>
              </a:ext>
            </a:extLst>
          </p:cNvPr>
          <p:cNvSpPr>
            <a:spLocks noGrp="1"/>
          </p:cNvSpPr>
          <p:nvPr>
            <p:ph type="ctrTitle"/>
          </p:nvPr>
        </p:nvSpPr>
        <p:spPr>
          <a:xfrm>
            <a:off x="1524000" y="306286"/>
            <a:ext cx="9144000" cy="1896140"/>
          </a:xfrm>
        </p:spPr>
        <p:txBody>
          <a:bodyPr>
            <a:normAutofit fontScale="90000"/>
          </a:bodyPr>
          <a:lstStyle/>
          <a:p>
            <a:pPr algn="l"/>
            <a:r>
              <a:rPr lang="en-US" sz="4000" dirty="0">
                <a:solidFill>
                  <a:schemeClr val="accent2">
                    <a:lumMod val="75000"/>
                  </a:schemeClr>
                </a:solidFill>
              </a:rPr>
              <a:t>6. Can I preserve a private IP address attached to an AWS EC2 instance after termination so that I can attach it to another EC2 instance?</a:t>
            </a:r>
            <a:endParaRPr lang="en-IN" sz="4000" dirty="0">
              <a:solidFill>
                <a:schemeClr val="accent2">
                  <a:lumMod val="75000"/>
                </a:schemeClr>
              </a:solidFill>
            </a:endParaRPr>
          </a:p>
        </p:txBody>
      </p:sp>
    </p:spTree>
    <p:extLst>
      <p:ext uri="{BB962C8B-B14F-4D97-AF65-F5344CB8AC3E}">
        <p14:creationId xmlns:p14="http://schemas.microsoft.com/office/powerpoint/2010/main" val="1417281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1F93-EF93-A101-8DFD-74E1C1443D56}"/>
              </a:ext>
            </a:extLst>
          </p:cNvPr>
          <p:cNvSpPr>
            <a:spLocks noGrp="1"/>
          </p:cNvSpPr>
          <p:nvPr>
            <p:ph type="ctrTitle"/>
          </p:nvPr>
        </p:nvSpPr>
        <p:spPr>
          <a:xfrm>
            <a:off x="1524000" y="1122363"/>
            <a:ext cx="9144000" cy="2023960"/>
          </a:xfrm>
        </p:spPr>
        <p:txBody>
          <a:bodyPr>
            <a:normAutofit/>
          </a:bodyPr>
          <a:lstStyle/>
          <a:p>
            <a:pPr algn="l"/>
            <a:r>
              <a:rPr lang="en-US" sz="4000" dirty="0">
                <a:solidFill>
                  <a:schemeClr val="accent2">
                    <a:lumMod val="75000"/>
                  </a:schemeClr>
                </a:solidFill>
              </a:rPr>
              <a:t>7. Can we change the volume type of our EBS volumes on the fly?</a:t>
            </a:r>
            <a:endParaRPr lang="en-IN" sz="4000" dirty="0">
              <a:solidFill>
                <a:schemeClr val="accent2">
                  <a:lumMod val="75000"/>
                </a:schemeClr>
              </a:solidFill>
            </a:endParaRPr>
          </a:p>
        </p:txBody>
      </p:sp>
    </p:spTree>
    <p:extLst>
      <p:ext uri="{BB962C8B-B14F-4D97-AF65-F5344CB8AC3E}">
        <p14:creationId xmlns:p14="http://schemas.microsoft.com/office/powerpoint/2010/main" val="2059012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51B7692-1654-AB85-4ACB-AFAC6864EA8D}"/>
              </a:ext>
            </a:extLst>
          </p:cNvPr>
          <p:cNvSpPr>
            <a:spLocks noGrp="1"/>
          </p:cNvSpPr>
          <p:nvPr>
            <p:ph type="subTitle" idx="1"/>
          </p:nvPr>
        </p:nvSpPr>
        <p:spPr>
          <a:xfrm>
            <a:off x="1524000" y="2477729"/>
            <a:ext cx="9144000" cy="2399071"/>
          </a:xfrm>
        </p:spPr>
        <p:txBody>
          <a:bodyPr>
            <a:normAutofit/>
          </a:bodyPr>
          <a:lstStyle/>
          <a:p>
            <a:pPr algn="l"/>
            <a:r>
              <a:rPr lang="en-US" sz="3200" dirty="0"/>
              <a:t>Yes, we can.</a:t>
            </a:r>
            <a:endParaRPr lang="en-IN" sz="3200" dirty="0"/>
          </a:p>
        </p:txBody>
      </p:sp>
      <p:sp>
        <p:nvSpPr>
          <p:cNvPr id="4" name="Title 1">
            <a:extLst>
              <a:ext uri="{FF2B5EF4-FFF2-40B4-BE49-F238E27FC236}">
                <a16:creationId xmlns:a16="http://schemas.microsoft.com/office/drawing/2014/main" id="{8C80BBF3-429F-592A-5C0E-15C722BA5877}"/>
              </a:ext>
            </a:extLst>
          </p:cNvPr>
          <p:cNvSpPr>
            <a:spLocks noGrp="1"/>
          </p:cNvSpPr>
          <p:nvPr>
            <p:ph type="ctrTitle"/>
          </p:nvPr>
        </p:nvSpPr>
        <p:spPr>
          <a:xfrm>
            <a:off x="1524000" y="306286"/>
            <a:ext cx="9144000" cy="1896140"/>
          </a:xfrm>
        </p:spPr>
        <p:txBody>
          <a:bodyPr>
            <a:normAutofit/>
          </a:bodyPr>
          <a:lstStyle/>
          <a:p>
            <a:pPr algn="l"/>
            <a:r>
              <a:rPr lang="en-US" sz="4000" dirty="0">
                <a:solidFill>
                  <a:schemeClr val="accent2">
                    <a:lumMod val="75000"/>
                  </a:schemeClr>
                </a:solidFill>
              </a:rPr>
              <a:t>7. Can we change the volume type of our EBS volumes on the fly?</a:t>
            </a:r>
            <a:endParaRPr lang="en-IN" sz="4000" dirty="0">
              <a:solidFill>
                <a:schemeClr val="accent2">
                  <a:lumMod val="75000"/>
                </a:schemeClr>
              </a:solidFill>
            </a:endParaRPr>
          </a:p>
        </p:txBody>
      </p:sp>
    </p:spTree>
    <p:extLst>
      <p:ext uri="{BB962C8B-B14F-4D97-AF65-F5344CB8AC3E}">
        <p14:creationId xmlns:p14="http://schemas.microsoft.com/office/powerpoint/2010/main" val="3395211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1F93-EF93-A101-8DFD-74E1C1443D56}"/>
              </a:ext>
            </a:extLst>
          </p:cNvPr>
          <p:cNvSpPr>
            <a:spLocks noGrp="1"/>
          </p:cNvSpPr>
          <p:nvPr>
            <p:ph type="ctrTitle"/>
          </p:nvPr>
        </p:nvSpPr>
        <p:spPr>
          <a:xfrm>
            <a:off x="1524000" y="550606"/>
            <a:ext cx="9144000" cy="2743200"/>
          </a:xfrm>
        </p:spPr>
        <p:txBody>
          <a:bodyPr>
            <a:normAutofit fontScale="90000"/>
          </a:bodyPr>
          <a:lstStyle/>
          <a:p>
            <a:pPr algn="l"/>
            <a:r>
              <a:rPr lang="en-US" sz="4000" dirty="0">
                <a:solidFill>
                  <a:schemeClr val="accent2">
                    <a:lumMod val="75000"/>
                  </a:schemeClr>
                </a:solidFill>
              </a:rPr>
              <a:t>8. Recently in an Infrastructure Security Audit, we found that there are some suspicious IP addresses that we need to block to protect our resources in a subnet inside an AWS VPC. What is the easiest way to achieve this?</a:t>
            </a:r>
            <a:endParaRPr lang="en-IN" sz="4000" dirty="0">
              <a:solidFill>
                <a:schemeClr val="accent2">
                  <a:lumMod val="75000"/>
                </a:schemeClr>
              </a:solidFill>
            </a:endParaRPr>
          </a:p>
        </p:txBody>
      </p:sp>
    </p:spTree>
    <p:extLst>
      <p:ext uri="{BB962C8B-B14F-4D97-AF65-F5344CB8AC3E}">
        <p14:creationId xmlns:p14="http://schemas.microsoft.com/office/powerpoint/2010/main" val="1228123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51B7692-1654-AB85-4ACB-AFAC6864EA8D}"/>
              </a:ext>
            </a:extLst>
          </p:cNvPr>
          <p:cNvSpPr>
            <a:spLocks noGrp="1"/>
          </p:cNvSpPr>
          <p:nvPr>
            <p:ph type="subTitle" idx="1"/>
          </p:nvPr>
        </p:nvSpPr>
        <p:spPr>
          <a:xfrm>
            <a:off x="1524000" y="3647768"/>
            <a:ext cx="9144000" cy="1229032"/>
          </a:xfrm>
        </p:spPr>
        <p:txBody>
          <a:bodyPr>
            <a:normAutofit fontScale="92500" lnSpcReduction="10000"/>
          </a:bodyPr>
          <a:lstStyle/>
          <a:p>
            <a:pPr algn="l"/>
            <a:r>
              <a:rPr lang="en-US" sz="3200" dirty="0"/>
              <a:t>We can block all suspicious IP addresses in an NACL (Network Access Control List) as it controls the inbound and outbound traffic inside a subnet.</a:t>
            </a:r>
            <a:endParaRPr lang="en-IN" sz="3200" dirty="0"/>
          </a:p>
        </p:txBody>
      </p:sp>
      <p:sp>
        <p:nvSpPr>
          <p:cNvPr id="4" name="Title 1">
            <a:extLst>
              <a:ext uri="{FF2B5EF4-FFF2-40B4-BE49-F238E27FC236}">
                <a16:creationId xmlns:a16="http://schemas.microsoft.com/office/drawing/2014/main" id="{8C80BBF3-429F-592A-5C0E-15C722BA5877}"/>
              </a:ext>
            </a:extLst>
          </p:cNvPr>
          <p:cNvSpPr>
            <a:spLocks noGrp="1"/>
          </p:cNvSpPr>
          <p:nvPr>
            <p:ph type="ctrTitle"/>
          </p:nvPr>
        </p:nvSpPr>
        <p:spPr>
          <a:xfrm>
            <a:off x="1524000" y="481781"/>
            <a:ext cx="9144000" cy="2821858"/>
          </a:xfrm>
        </p:spPr>
        <p:txBody>
          <a:bodyPr>
            <a:normAutofit fontScale="90000"/>
          </a:bodyPr>
          <a:lstStyle/>
          <a:p>
            <a:pPr algn="l"/>
            <a:r>
              <a:rPr lang="en-US" sz="4000" dirty="0">
                <a:solidFill>
                  <a:schemeClr val="accent2">
                    <a:lumMod val="75000"/>
                  </a:schemeClr>
                </a:solidFill>
              </a:rPr>
              <a:t>8. Recently in an Infrastructure Security Audit, we found that there are some suspicious IP addresses that we need to block to protect our resources in a subnet inside an AWS VPC. What is the easiest way to achieve this?</a:t>
            </a:r>
            <a:endParaRPr lang="en-IN" sz="4000" dirty="0">
              <a:solidFill>
                <a:schemeClr val="accent2">
                  <a:lumMod val="75000"/>
                </a:schemeClr>
              </a:solidFill>
            </a:endParaRPr>
          </a:p>
        </p:txBody>
      </p:sp>
    </p:spTree>
    <p:extLst>
      <p:ext uri="{BB962C8B-B14F-4D97-AF65-F5344CB8AC3E}">
        <p14:creationId xmlns:p14="http://schemas.microsoft.com/office/powerpoint/2010/main" val="1773330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1F93-EF93-A101-8DFD-74E1C1443D56}"/>
              </a:ext>
            </a:extLst>
          </p:cNvPr>
          <p:cNvSpPr>
            <a:spLocks noGrp="1"/>
          </p:cNvSpPr>
          <p:nvPr>
            <p:ph type="ctrTitle"/>
          </p:nvPr>
        </p:nvSpPr>
        <p:spPr>
          <a:xfrm>
            <a:off x="1524000" y="550606"/>
            <a:ext cx="9144000" cy="2743200"/>
          </a:xfrm>
        </p:spPr>
        <p:txBody>
          <a:bodyPr>
            <a:normAutofit/>
          </a:bodyPr>
          <a:lstStyle/>
          <a:p>
            <a:pPr algn="l"/>
            <a:r>
              <a:rPr lang="en-US" sz="4000" dirty="0">
                <a:solidFill>
                  <a:schemeClr val="accent2">
                    <a:lumMod val="75000"/>
                  </a:schemeClr>
                </a:solidFill>
              </a:rPr>
              <a:t>9. Recently 5 members have joined the Development team, and they need same permissions as an IAM user. How to achieve this in best way possible?</a:t>
            </a:r>
            <a:endParaRPr lang="en-IN" sz="4000" dirty="0">
              <a:solidFill>
                <a:schemeClr val="accent2">
                  <a:lumMod val="75000"/>
                </a:schemeClr>
              </a:solidFill>
            </a:endParaRPr>
          </a:p>
        </p:txBody>
      </p:sp>
    </p:spTree>
    <p:extLst>
      <p:ext uri="{BB962C8B-B14F-4D97-AF65-F5344CB8AC3E}">
        <p14:creationId xmlns:p14="http://schemas.microsoft.com/office/powerpoint/2010/main" val="490957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1F93-EF93-A101-8DFD-74E1C1443D56}"/>
              </a:ext>
            </a:extLst>
          </p:cNvPr>
          <p:cNvSpPr>
            <a:spLocks noGrp="1"/>
          </p:cNvSpPr>
          <p:nvPr>
            <p:ph type="ctrTitle"/>
          </p:nvPr>
        </p:nvSpPr>
        <p:spPr>
          <a:xfrm>
            <a:off x="1524000" y="550606"/>
            <a:ext cx="9144000" cy="1740310"/>
          </a:xfrm>
        </p:spPr>
        <p:txBody>
          <a:bodyPr>
            <a:normAutofit/>
          </a:bodyPr>
          <a:lstStyle/>
          <a:p>
            <a:pPr algn="l"/>
            <a:r>
              <a:rPr lang="en-US" sz="3200" dirty="0">
                <a:solidFill>
                  <a:schemeClr val="accent2">
                    <a:lumMod val="75000"/>
                  </a:schemeClr>
                </a:solidFill>
              </a:rPr>
              <a:t>9. Recently 5 members have joined the Development team, and they need same permissions as an IAM user. How to achieve this in best way possible?</a:t>
            </a:r>
            <a:endParaRPr lang="en-IN" sz="3200" dirty="0">
              <a:solidFill>
                <a:schemeClr val="accent2">
                  <a:lumMod val="75000"/>
                </a:schemeClr>
              </a:solidFill>
            </a:endParaRPr>
          </a:p>
        </p:txBody>
      </p:sp>
      <p:sp>
        <p:nvSpPr>
          <p:cNvPr id="3" name="Title 1">
            <a:extLst>
              <a:ext uri="{FF2B5EF4-FFF2-40B4-BE49-F238E27FC236}">
                <a16:creationId xmlns:a16="http://schemas.microsoft.com/office/drawing/2014/main" id="{644311B4-1A14-72C2-73F6-B01526590BF9}"/>
              </a:ext>
            </a:extLst>
          </p:cNvPr>
          <p:cNvSpPr txBox="1">
            <a:spLocks/>
          </p:cNvSpPr>
          <p:nvPr/>
        </p:nvSpPr>
        <p:spPr>
          <a:xfrm>
            <a:off x="1646904" y="2467897"/>
            <a:ext cx="9144000" cy="30480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t>The best way is to create an IAM Group and attach the IAM policies to the group. Then, create the IAM users and associate them with the IAM Group. In this way all members will inherit the same permissions from the IAM Group.</a:t>
            </a:r>
            <a:endParaRPr lang="en-IN" sz="3600" dirty="0"/>
          </a:p>
        </p:txBody>
      </p:sp>
    </p:spTree>
    <p:extLst>
      <p:ext uri="{BB962C8B-B14F-4D97-AF65-F5344CB8AC3E}">
        <p14:creationId xmlns:p14="http://schemas.microsoft.com/office/powerpoint/2010/main" val="1165136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1F93-EF93-A101-8DFD-74E1C1443D56}"/>
              </a:ext>
            </a:extLst>
          </p:cNvPr>
          <p:cNvSpPr>
            <a:spLocks noGrp="1"/>
          </p:cNvSpPr>
          <p:nvPr>
            <p:ph type="ctrTitle"/>
          </p:nvPr>
        </p:nvSpPr>
        <p:spPr>
          <a:xfrm>
            <a:off x="1524000" y="550606"/>
            <a:ext cx="9144000" cy="4080388"/>
          </a:xfrm>
        </p:spPr>
        <p:txBody>
          <a:bodyPr>
            <a:normAutofit/>
          </a:bodyPr>
          <a:lstStyle/>
          <a:p>
            <a:pPr algn="l"/>
            <a:r>
              <a:rPr lang="en-US" sz="4000" dirty="0">
                <a:solidFill>
                  <a:schemeClr val="accent2">
                    <a:lumMod val="75000"/>
                  </a:schemeClr>
                </a:solidFill>
              </a:rPr>
              <a:t>10. I have an EC2 instance which I want to use to upload files to an S3 bucket. One of the DevOps Engineers has suggested to use IAM User Access keys with S3 permissions to achieve this? Should I go with this suggestion or is there a better way to achieve this? If Yes, How? If No, How?</a:t>
            </a:r>
            <a:endParaRPr lang="en-IN" sz="4000" dirty="0">
              <a:solidFill>
                <a:schemeClr val="accent2">
                  <a:lumMod val="75000"/>
                </a:schemeClr>
              </a:solidFill>
            </a:endParaRPr>
          </a:p>
        </p:txBody>
      </p:sp>
    </p:spTree>
    <p:extLst>
      <p:ext uri="{BB962C8B-B14F-4D97-AF65-F5344CB8AC3E}">
        <p14:creationId xmlns:p14="http://schemas.microsoft.com/office/powerpoint/2010/main" val="1711439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2A4F8269-901D-B14B-BCCE-ABD81BE47A0C}"/>
              </a:ext>
            </a:extLst>
          </p:cNvPr>
          <p:cNvSpPr>
            <a:spLocks noGrp="1"/>
          </p:cNvSpPr>
          <p:nvPr>
            <p:ph type="ctrTitle"/>
          </p:nvPr>
        </p:nvSpPr>
        <p:spPr>
          <a:xfrm>
            <a:off x="1524000" y="3156155"/>
            <a:ext cx="9144000" cy="2389239"/>
          </a:xfrm>
        </p:spPr>
        <p:txBody>
          <a:bodyPr>
            <a:normAutofit/>
          </a:bodyPr>
          <a:lstStyle/>
          <a:p>
            <a:pPr algn="l"/>
            <a:r>
              <a:rPr lang="en-US" sz="3200" dirty="0"/>
              <a:t>To change the instance type we must first stop the instance by taking appropriate downtime from the application owner. Change the instance type and start the instance again. It usually takes a few minutes to get the instance in running status.</a:t>
            </a:r>
            <a:endParaRPr lang="en-IN" sz="3200" dirty="0"/>
          </a:p>
        </p:txBody>
      </p:sp>
      <p:sp>
        <p:nvSpPr>
          <p:cNvPr id="5" name="Title 1">
            <a:extLst>
              <a:ext uri="{FF2B5EF4-FFF2-40B4-BE49-F238E27FC236}">
                <a16:creationId xmlns:a16="http://schemas.microsoft.com/office/drawing/2014/main" id="{DC840AB2-BB3D-5E8F-FBC4-0E91999656D2}"/>
              </a:ext>
            </a:extLst>
          </p:cNvPr>
          <p:cNvSpPr txBox="1">
            <a:spLocks/>
          </p:cNvSpPr>
          <p:nvPr/>
        </p:nvSpPr>
        <p:spPr>
          <a:xfrm>
            <a:off x="1524000" y="222198"/>
            <a:ext cx="9144000" cy="267831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solidFill>
                  <a:schemeClr val="accent2">
                    <a:lumMod val="75000"/>
                  </a:schemeClr>
                </a:solidFill>
              </a:rPr>
              <a:t>1. I have a single EC2 Instance running a production application without any AutoScaling Group. The application is slow and I need to change its instance type to improve its performance. How to change the instance type?</a:t>
            </a:r>
            <a:endParaRPr lang="en-IN" sz="2800" dirty="0">
              <a:solidFill>
                <a:schemeClr val="accent2">
                  <a:lumMod val="75000"/>
                </a:schemeClr>
              </a:solidFill>
            </a:endParaRPr>
          </a:p>
        </p:txBody>
      </p:sp>
    </p:spTree>
    <p:extLst>
      <p:ext uri="{BB962C8B-B14F-4D97-AF65-F5344CB8AC3E}">
        <p14:creationId xmlns:p14="http://schemas.microsoft.com/office/powerpoint/2010/main" val="1287082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1F93-EF93-A101-8DFD-74E1C1443D56}"/>
              </a:ext>
            </a:extLst>
          </p:cNvPr>
          <p:cNvSpPr>
            <a:spLocks noGrp="1"/>
          </p:cNvSpPr>
          <p:nvPr>
            <p:ph type="ctrTitle"/>
          </p:nvPr>
        </p:nvSpPr>
        <p:spPr>
          <a:xfrm>
            <a:off x="1524000" y="550606"/>
            <a:ext cx="9144000" cy="2251588"/>
          </a:xfrm>
        </p:spPr>
        <p:txBody>
          <a:bodyPr>
            <a:normAutofit fontScale="90000"/>
          </a:bodyPr>
          <a:lstStyle/>
          <a:p>
            <a:pPr algn="l"/>
            <a:r>
              <a:rPr lang="en-US" sz="3200" dirty="0">
                <a:solidFill>
                  <a:schemeClr val="accent2">
                    <a:lumMod val="75000"/>
                  </a:schemeClr>
                </a:solidFill>
              </a:rPr>
              <a:t>10. I have an EC2 instance which I want to use to upload files to an S3 bucket. One of the DevOps Engineers has suggested to use IAM User Access keys with S3 permissions to achieve this? Should I go with this suggestion or is there a better way to achieve this? If Yes, Why? If No, Why?</a:t>
            </a:r>
            <a:endParaRPr lang="en-IN" sz="3200" dirty="0">
              <a:solidFill>
                <a:schemeClr val="accent2">
                  <a:lumMod val="75000"/>
                </a:schemeClr>
              </a:solidFill>
            </a:endParaRPr>
          </a:p>
        </p:txBody>
      </p:sp>
      <p:sp>
        <p:nvSpPr>
          <p:cNvPr id="3" name="Title 1">
            <a:extLst>
              <a:ext uri="{FF2B5EF4-FFF2-40B4-BE49-F238E27FC236}">
                <a16:creationId xmlns:a16="http://schemas.microsoft.com/office/drawing/2014/main" id="{644311B4-1A14-72C2-73F6-B01526590BF9}"/>
              </a:ext>
            </a:extLst>
          </p:cNvPr>
          <p:cNvSpPr txBox="1">
            <a:spLocks/>
          </p:cNvSpPr>
          <p:nvPr/>
        </p:nvSpPr>
        <p:spPr>
          <a:xfrm>
            <a:off x="1646904" y="2802193"/>
            <a:ext cx="9144000" cy="2713703"/>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dirty="0"/>
              <a:t>The best way to achieve this is via an IAM Role attached to the EC2 instance with S3 permissions attached. This is because IAM user access keys are long-term credentials that do not expire by default and while configuring, these are stored in plain text format that can be copied by anyone who has access to the instance and can be used with other EC2 instances. On the other hand, IAM Roles have temporary credentials that expire by </a:t>
            </a:r>
            <a:r>
              <a:rPr lang="en-US" sz="2800"/>
              <a:t>default.</a:t>
            </a:r>
            <a:endParaRPr lang="en-IN" sz="2800" dirty="0"/>
          </a:p>
        </p:txBody>
      </p:sp>
    </p:spTree>
    <p:extLst>
      <p:ext uri="{BB962C8B-B14F-4D97-AF65-F5344CB8AC3E}">
        <p14:creationId xmlns:p14="http://schemas.microsoft.com/office/powerpoint/2010/main" val="3370035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52CA8-778C-C14D-F545-50A575740358}"/>
              </a:ext>
            </a:extLst>
          </p:cNvPr>
          <p:cNvSpPr>
            <a:spLocks noGrp="1"/>
          </p:cNvSpPr>
          <p:nvPr>
            <p:ph type="ctrTitle"/>
          </p:nvPr>
        </p:nvSpPr>
        <p:spPr>
          <a:xfrm>
            <a:off x="1524000" y="1185759"/>
            <a:ext cx="9144000" cy="2327785"/>
          </a:xfrm>
        </p:spPr>
        <p:txBody>
          <a:bodyPr>
            <a:noAutofit/>
          </a:bodyPr>
          <a:lstStyle/>
          <a:p>
            <a:pPr algn="l"/>
            <a:r>
              <a:rPr lang="en-US" sz="3200" dirty="0">
                <a:solidFill>
                  <a:schemeClr val="accent2">
                    <a:lumMod val="75000"/>
                  </a:schemeClr>
                </a:solidFill>
              </a:rPr>
              <a:t>2. The storage on my EBS volume is filling up fast and I need to extend the volume size without any downtime. Can I extend the volume on the fly? If yes, why? If not, why?</a:t>
            </a:r>
            <a:endParaRPr lang="en-IN" sz="3200" dirty="0">
              <a:solidFill>
                <a:schemeClr val="accent2">
                  <a:lumMod val="75000"/>
                </a:schemeClr>
              </a:solidFill>
            </a:endParaRPr>
          </a:p>
        </p:txBody>
      </p:sp>
    </p:spTree>
    <p:extLst>
      <p:ext uri="{BB962C8B-B14F-4D97-AF65-F5344CB8AC3E}">
        <p14:creationId xmlns:p14="http://schemas.microsoft.com/office/powerpoint/2010/main" val="385372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2A4F8269-901D-B14B-BCCE-ABD81BE47A0C}"/>
              </a:ext>
            </a:extLst>
          </p:cNvPr>
          <p:cNvSpPr>
            <a:spLocks noGrp="1"/>
          </p:cNvSpPr>
          <p:nvPr>
            <p:ph type="ctrTitle"/>
          </p:nvPr>
        </p:nvSpPr>
        <p:spPr>
          <a:xfrm>
            <a:off x="1612490" y="2349910"/>
            <a:ext cx="9144000" cy="3539613"/>
          </a:xfrm>
        </p:spPr>
        <p:txBody>
          <a:bodyPr>
            <a:normAutofit fontScale="90000"/>
          </a:bodyPr>
          <a:lstStyle/>
          <a:p>
            <a:pPr algn="l"/>
            <a:r>
              <a:rPr lang="en-US" sz="2400" dirty="0"/>
              <a:t>Yes, we can extend an EBS volume on the fly, without any downtime. Steps to extend the volume:</a:t>
            </a:r>
            <a:br>
              <a:rPr lang="en-US" sz="2400" dirty="0"/>
            </a:br>
            <a:r>
              <a:rPr lang="en-US" sz="2400" dirty="0"/>
              <a:t>1. From the AWS Management Console or via AWS CLI, modify the volume and increase its size to the desirable value then from the terminal, run the following commands:</a:t>
            </a:r>
            <a:br>
              <a:rPr lang="en-US" sz="2400" dirty="0"/>
            </a:br>
            <a:r>
              <a:rPr lang="en-US" sz="2400" dirty="0">
                <a:solidFill>
                  <a:schemeClr val="accent4">
                    <a:lumMod val="75000"/>
                  </a:schemeClr>
                </a:solidFill>
              </a:rPr>
              <a:t>sudo </a:t>
            </a:r>
            <a:r>
              <a:rPr lang="en-US" sz="2400" dirty="0" err="1">
                <a:solidFill>
                  <a:schemeClr val="accent4">
                    <a:lumMod val="75000"/>
                  </a:schemeClr>
                </a:solidFill>
              </a:rPr>
              <a:t>lsblk</a:t>
            </a:r>
            <a:br>
              <a:rPr lang="en-US" sz="2400" dirty="0"/>
            </a:br>
            <a:r>
              <a:rPr lang="en-US" sz="2400" dirty="0">
                <a:solidFill>
                  <a:schemeClr val="accent4">
                    <a:lumMod val="75000"/>
                  </a:schemeClr>
                </a:solidFill>
              </a:rPr>
              <a:t>sudo </a:t>
            </a:r>
            <a:r>
              <a:rPr lang="en-US" sz="2400" dirty="0" err="1">
                <a:solidFill>
                  <a:schemeClr val="accent4">
                    <a:lumMod val="75000"/>
                  </a:schemeClr>
                </a:solidFill>
              </a:rPr>
              <a:t>growpart</a:t>
            </a:r>
            <a:r>
              <a:rPr lang="en-US" sz="2400" dirty="0">
                <a:solidFill>
                  <a:schemeClr val="accent4">
                    <a:lumMod val="75000"/>
                  </a:schemeClr>
                </a:solidFill>
              </a:rPr>
              <a:t> /dev/</a:t>
            </a:r>
            <a:r>
              <a:rPr lang="en-US" sz="2400" dirty="0" err="1">
                <a:solidFill>
                  <a:schemeClr val="accent4">
                    <a:lumMod val="75000"/>
                  </a:schemeClr>
                </a:solidFill>
              </a:rPr>
              <a:t>xvda</a:t>
            </a:r>
            <a:r>
              <a:rPr lang="en-US" sz="2400" dirty="0">
                <a:solidFill>
                  <a:schemeClr val="accent4">
                    <a:lumMod val="75000"/>
                  </a:schemeClr>
                </a:solidFill>
              </a:rPr>
              <a:t> 1 #For Xen instance</a:t>
            </a:r>
            <a:br>
              <a:rPr lang="en-US" sz="2400" dirty="0"/>
            </a:br>
            <a:r>
              <a:rPr lang="pt-BR" sz="2400" dirty="0">
                <a:solidFill>
                  <a:schemeClr val="accent5">
                    <a:lumMod val="60000"/>
                    <a:lumOff val="40000"/>
                  </a:schemeClr>
                </a:solidFill>
              </a:rPr>
              <a:t>sudo growpart /dev/nvme0n1 1    #For Nitro instance</a:t>
            </a:r>
            <a:br>
              <a:rPr lang="pt-BR" sz="2400" dirty="0">
                <a:solidFill>
                  <a:schemeClr val="accent5">
                    <a:lumMod val="60000"/>
                    <a:lumOff val="40000"/>
                  </a:schemeClr>
                </a:solidFill>
              </a:rPr>
            </a:br>
            <a:r>
              <a:rPr lang="pt-BR" sz="2400" dirty="0">
                <a:solidFill>
                  <a:schemeClr val="accent5">
                    <a:lumMod val="60000"/>
                    <a:lumOff val="40000"/>
                  </a:schemeClr>
                </a:solidFill>
              </a:rPr>
              <a:t>df -hT #To check filesystem type</a:t>
            </a:r>
            <a:br>
              <a:rPr lang="en-US" sz="2400" dirty="0"/>
            </a:br>
            <a:r>
              <a:rPr lang="en-US" sz="2400" dirty="0">
                <a:solidFill>
                  <a:schemeClr val="accent4">
                    <a:lumMod val="75000"/>
                  </a:schemeClr>
                </a:solidFill>
              </a:rPr>
              <a:t>sudo </a:t>
            </a:r>
            <a:r>
              <a:rPr lang="en-US" sz="2400" dirty="0" err="1">
                <a:solidFill>
                  <a:schemeClr val="accent4">
                    <a:lumMod val="75000"/>
                  </a:schemeClr>
                </a:solidFill>
              </a:rPr>
              <a:t>xfs_growfs</a:t>
            </a:r>
            <a:r>
              <a:rPr lang="en-US" sz="2400" dirty="0">
                <a:solidFill>
                  <a:schemeClr val="accent4">
                    <a:lumMod val="75000"/>
                  </a:schemeClr>
                </a:solidFill>
              </a:rPr>
              <a:t> -d /    #For </a:t>
            </a:r>
            <a:r>
              <a:rPr lang="en-US" sz="2400" dirty="0" err="1">
                <a:solidFill>
                  <a:schemeClr val="accent4">
                    <a:lumMod val="75000"/>
                  </a:schemeClr>
                </a:solidFill>
              </a:rPr>
              <a:t>xfs</a:t>
            </a:r>
            <a:r>
              <a:rPr lang="en-US" sz="2400" dirty="0">
                <a:solidFill>
                  <a:schemeClr val="accent4">
                    <a:lumMod val="75000"/>
                  </a:schemeClr>
                </a:solidFill>
              </a:rPr>
              <a:t> filesystem</a:t>
            </a:r>
            <a:br>
              <a:rPr lang="en-US" sz="2400" dirty="0"/>
            </a:br>
            <a:r>
              <a:rPr lang="en-US" sz="2400" dirty="0">
                <a:solidFill>
                  <a:schemeClr val="accent5">
                    <a:lumMod val="60000"/>
                    <a:lumOff val="40000"/>
                  </a:schemeClr>
                </a:solidFill>
              </a:rPr>
              <a:t>sudo resize2fs /dev/xvda1     #For ext4 filesystem</a:t>
            </a:r>
            <a:endParaRPr lang="en-IN" sz="2400" dirty="0">
              <a:solidFill>
                <a:schemeClr val="accent5">
                  <a:lumMod val="60000"/>
                  <a:lumOff val="40000"/>
                </a:schemeClr>
              </a:solidFill>
            </a:endParaRPr>
          </a:p>
        </p:txBody>
      </p:sp>
      <p:sp>
        <p:nvSpPr>
          <p:cNvPr id="2" name="Title 1">
            <a:extLst>
              <a:ext uri="{FF2B5EF4-FFF2-40B4-BE49-F238E27FC236}">
                <a16:creationId xmlns:a16="http://schemas.microsoft.com/office/drawing/2014/main" id="{5E33F21D-74E2-AC10-CABD-7EBD427D67EB}"/>
              </a:ext>
            </a:extLst>
          </p:cNvPr>
          <p:cNvSpPr txBox="1">
            <a:spLocks/>
          </p:cNvSpPr>
          <p:nvPr/>
        </p:nvSpPr>
        <p:spPr>
          <a:xfrm>
            <a:off x="1524000" y="556494"/>
            <a:ext cx="9144000" cy="15279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a:solidFill>
                  <a:schemeClr val="accent2">
                    <a:lumMod val="75000"/>
                  </a:schemeClr>
                </a:solidFill>
              </a:rPr>
              <a:t>2. The storage on my EBS volume is filling up fast and I need to extend the volume size without any downtime. Can I extend the volume on the fly? If yes, why? If not, why?</a:t>
            </a:r>
            <a:endParaRPr lang="en-IN" sz="2400" dirty="0">
              <a:solidFill>
                <a:schemeClr val="accent2">
                  <a:lumMod val="75000"/>
                </a:schemeClr>
              </a:solidFill>
            </a:endParaRPr>
          </a:p>
        </p:txBody>
      </p:sp>
    </p:spTree>
    <p:extLst>
      <p:ext uri="{BB962C8B-B14F-4D97-AF65-F5344CB8AC3E}">
        <p14:creationId xmlns:p14="http://schemas.microsoft.com/office/powerpoint/2010/main" val="2161523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1F93-EF93-A101-8DFD-74E1C1443D56}"/>
              </a:ext>
            </a:extLst>
          </p:cNvPr>
          <p:cNvSpPr>
            <a:spLocks noGrp="1"/>
          </p:cNvSpPr>
          <p:nvPr>
            <p:ph type="ctrTitle"/>
          </p:nvPr>
        </p:nvSpPr>
        <p:spPr>
          <a:xfrm>
            <a:off x="1524000" y="1122363"/>
            <a:ext cx="9144000" cy="3095676"/>
          </a:xfrm>
        </p:spPr>
        <p:txBody>
          <a:bodyPr>
            <a:normAutofit fontScale="90000"/>
          </a:bodyPr>
          <a:lstStyle/>
          <a:p>
            <a:pPr algn="l"/>
            <a:r>
              <a:rPr lang="en-US" sz="4000" dirty="0">
                <a:solidFill>
                  <a:schemeClr val="accent2">
                    <a:lumMod val="75000"/>
                  </a:schemeClr>
                </a:solidFill>
              </a:rPr>
              <a:t>3. I have an instance in a Public Subnet that I need to stop and start on a schedule. The problem is its public IP address changes every time I stop and start it. Is there any way by which I can keep the public IP of the instance static?</a:t>
            </a:r>
            <a:endParaRPr lang="en-IN" sz="4000" dirty="0">
              <a:solidFill>
                <a:schemeClr val="accent2">
                  <a:lumMod val="75000"/>
                </a:schemeClr>
              </a:solidFill>
            </a:endParaRPr>
          </a:p>
        </p:txBody>
      </p:sp>
    </p:spTree>
    <p:extLst>
      <p:ext uri="{BB962C8B-B14F-4D97-AF65-F5344CB8AC3E}">
        <p14:creationId xmlns:p14="http://schemas.microsoft.com/office/powerpoint/2010/main" val="3740084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2A4F8269-901D-B14B-BCCE-ABD81BE47A0C}"/>
              </a:ext>
            </a:extLst>
          </p:cNvPr>
          <p:cNvSpPr>
            <a:spLocks noGrp="1"/>
          </p:cNvSpPr>
          <p:nvPr>
            <p:ph type="ctrTitle"/>
          </p:nvPr>
        </p:nvSpPr>
        <p:spPr>
          <a:xfrm>
            <a:off x="1612490" y="3529779"/>
            <a:ext cx="9144000" cy="2359743"/>
          </a:xfrm>
        </p:spPr>
        <p:txBody>
          <a:bodyPr>
            <a:normAutofit/>
          </a:bodyPr>
          <a:lstStyle/>
          <a:p>
            <a:pPr algn="l"/>
            <a:r>
              <a:rPr lang="en-US" sz="3200" dirty="0"/>
              <a:t>Yes, we can keep the public IP static by associating the instance with an Elastic IP. In this way, the public IP given to the instance by the Elastic IP will not change on stop and start.</a:t>
            </a:r>
            <a:endParaRPr lang="en-IN" sz="3200" dirty="0">
              <a:solidFill>
                <a:schemeClr val="accent5">
                  <a:lumMod val="60000"/>
                  <a:lumOff val="40000"/>
                </a:schemeClr>
              </a:solidFill>
            </a:endParaRPr>
          </a:p>
        </p:txBody>
      </p:sp>
      <p:sp>
        <p:nvSpPr>
          <p:cNvPr id="3" name="Title 1">
            <a:extLst>
              <a:ext uri="{FF2B5EF4-FFF2-40B4-BE49-F238E27FC236}">
                <a16:creationId xmlns:a16="http://schemas.microsoft.com/office/drawing/2014/main" id="{AEA1EB43-B0DC-3C82-0BC9-1839CDE8F42A}"/>
              </a:ext>
            </a:extLst>
          </p:cNvPr>
          <p:cNvSpPr txBox="1">
            <a:spLocks/>
          </p:cNvSpPr>
          <p:nvPr/>
        </p:nvSpPr>
        <p:spPr>
          <a:xfrm>
            <a:off x="1524000" y="658761"/>
            <a:ext cx="9144000" cy="235974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solidFill>
                  <a:schemeClr val="accent2">
                    <a:lumMod val="75000"/>
                  </a:schemeClr>
                </a:solidFill>
              </a:rPr>
              <a:t>3. I have an instance in a Public Subnet that I need to stop and start on a schedule. The problem is its public IP address changes every time I stop and start it. Is there any way by which I can keep the public IP of the instance static?</a:t>
            </a:r>
            <a:endParaRPr lang="en-IN" sz="3200" dirty="0">
              <a:solidFill>
                <a:schemeClr val="accent2">
                  <a:lumMod val="75000"/>
                </a:schemeClr>
              </a:solidFill>
            </a:endParaRPr>
          </a:p>
        </p:txBody>
      </p:sp>
    </p:spTree>
    <p:extLst>
      <p:ext uri="{BB962C8B-B14F-4D97-AF65-F5344CB8AC3E}">
        <p14:creationId xmlns:p14="http://schemas.microsoft.com/office/powerpoint/2010/main" val="3673128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1F93-EF93-A101-8DFD-74E1C1443D56}"/>
              </a:ext>
            </a:extLst>
          </p:cNvPr>
          <p:cNvSpPr>
            <a:spLocks noGrp="1"/>
          </p:cNvSpPr>
          <p:nvPr>
            <p:ph type="ctrTitle"/>
          </p:nvPr>
        </p:nvSpPr>
        <p:spPr>
          <a:xfrm>
            <a:off x="1524000" y="1122363"/>
            <a:ext cx="9144000" cy="3095676"/>
          </a:xfrm>
        </p:spPr>
        <p:txBody>
          <a:bodyPr>
            <a:normAutofit/>
          </a:bodyPr>
          <a:lstStyle/>
          <a:p>
            <a:pPr algn="l"/>
            <a:r>
              <a:rPr lang="en-US" sz="4000" dirty="0">
                <a:solidFill>
                  <a:schemeClr val="accent2">
                    <a:lumMod val="75000"/>
                  </a:schemeClr>
                </a:solidFill>
              </a:rPr>
              <a:t>4. Can you launch an EC2 Instance directly from an EBS Volume snapshot? If Yes, How? If No, How?</a:t>
            </a:r>
            <a:endParaRPr lang="en-IN" sz="4000" dirty="0">
              <a:solidFill>
                <a:schemeClr val="accent2">
                  <a:lumMod val="75000"/>
                </a:schemeClr>
              </a:solidFill>
            </a:endParaRPr>
          </a:p>
        </p:txBody>
      </p:sp>
    </p:spTree>
    <p:extLst>
      <p:ext uri="{BB962C8B-B14F-4D97-AF65-F5344CB8AC3E}">
        <p14:creationId xmlns:p14="http://schemas.microsoft.com/office/powerpoint/2010/main" val="1309495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51B7692-1654-AB85-4ACB-AFAC6864EA8D}"/>
              </a:ext>
            </a:extLst>
          </p:cNvPr>
          <p:cNvSpPr>
            <a:spLocks noGrp="1"/>
          </p:cNvSpPr>
          <p:nvPr>
            <p:ph type="subTitle" idx="1"/>
          </p:nvPr>
        </p:nvSpPr>
        <p:spPr>
          <a:xfrm>
            <a:off x="1524000" y="2477729"/>
            <a:ext cx="9144000" cy="2399071"/>
          </a:xfrm>
        </p:spPr>
        <p:txBody>
          <a:bodyPr>
            <a:normAutofit/>
          </a:bodyPr>
          <a:lstStyle/>
          <a:p>
            <a:pPr algn="l"/>
            <a:r>
              <a:rPr lang="en-US" sz="3200" dirty="0"/>
              <a:t>No, we cannot launch an EC2 Instance directly from an EBS volume snapshot. We can create an AMI from a snapshot, and then launch EC2 Instances.</a:t>
            </a:r>
            <a:endParaRPr lang="en-IN" sz="3200" dirty="0"/>
          </a:p>
        </p:txBody>
      </p:sp>
      <p:sp>
        <p:nvSpPr>
          <p:cNvPr id="4" name="Title 1">
            <a:extLst>
              <a:ext uri="{FF2B5EF4-FFF2-40B4-BE49-F238E27FC236}">
                <a16:creationId xmlns:a16="http://schemas.microsoft.com/office/drawing/2014/main" id="{8C80BBF3-429F-592A-5C0E-15C722BA5877}"/>
              </a:ext>
            </a:extLst>
          </p:cNvPr>
          <p:cNvSpPr>
            <a:spLocks noGrp="1"/>
          </p:cNvSpPr>
          <p:nvPr>
            <p:ph type="ctrTitle"/>
          </p:nvPr>
        </p:nvSpPr>
        <p:spPr>
          <a:xfrm>
            <a:off x="1524000" y="306286"/>
            <a:ext cx="9144000" cy="1896140"/>
          </a:xfrm>
        </p:spPr>
        <p:txBody>
          <a:bodyPr>
            <a:normAutofit/>
          </a:bodyPr>
          <a:lstStyle/>
          <a:p>
            <a:pPr algn="l"/>
            <a:r>
              <a:rPr lang="en-US" sz="4000" dirty="0">
                <a:solidFill>
                  <a:schemeClr val="accent2">
                    <a:lumMod val="75000"/>
                  </a:schemeClr>
                </a:solidFill>
              </a:rPr>
              <a:t>4. Can you launch an EC2 Instance directly from an EBS Volume snapshot? If Yes, How? If No, How?</a:t>
            </a:r>
            <a:endParaRPr lang="en-IN" sz="4000" dirty="0">
              <a:solidFill>
                <a:schemeClr val="accent2">
                  <a:lumMod val="75000"/>
                </a:schemeClr>
              </a:solidFill>
            </a:endParaRPr>
          </a:p>
        </p:txBody>
      </p:sp>
    </p:spTree>
    <p:extLst>
      <p:ext uri="{BB962C8B-B14F-4D97-AF65-F5344CB8AC3E}">
        <p14:creationId xmlns:p14="http://schemas.microsoft.com/office/powerpoint/2010/main" val="4006971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1F93-EF93-A101-8DFD-74E1C1443D56}"/>
              </a:ext>
            </a:extLst>
          </p:cNvPr>
          <p:cNvSpPr>
            <a:spLocks noGrp="1"/>
          </p:cNvSpPr>
          <p:nvPr>
            <p:ph type="ctrTitle"/>
          </p:nvPr>
        </p:nvSpPr>
        <p:spPr>
          <a:xfrm>
            <a:off x="1524000" y="1122363"/>
            <a:ext cx="9144000" cy="2023960"/>
          </a:xfrm>
        </p:spPr>
        <p:txBody>
          <a:bodyPr>
            <a:normAutofit/>
          </a:bodyPr>
          <a:lstStyle/>
          <a:p>
            <a:pPr algn="l"/>
            <a:r>
              <a:rPr lang="en-US" sz="4000" dirty="0">
                <a:solidFill>
                  <a:schemeClr val="accent2">
                    <a:lumMod val="75000"/>
                  </a:schemeClr>
                </a:solidFill>
              </a:rPr>
              <a:t>5. Can you change the primary IP address of an EC2 instance after creation?</a:t>
            </a:r>
            <a:endParaRPr lang="en-IN" sz="4000" dirty="0">
              <a:solidFill>
                <a:schemeClr val="accent2">
                  <a:lumMod val="75000"/>
                </a:schemeClr>
              </a:solidFill>
            </a:endParaRPr>
          </a:p>
        </p:txBody>
      </p:sp>
    </p:spTree>
    <p:extLst>
      <p:ext uri="{BB962C8B-B14F-4D97-AF65-F5344CB8AC3E}">
        <p14:creationId xmlns:p14="http://schemas.microsoft.com/office/powerpoint/2010/main" val="3607385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157</TotalTime>
  <Words>1148</Words>
  <Application>Microsoft Office PowerPoint</Application>
  <PresentationFormat>Widescreen</PresentationFormat>
  <Paragraphs>30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Aptos</vt:lpstr>
      <vt:lpstr>Aptos Display</vt:lpstr>
      <vt:lpstr>Arial</vt:lpstr>
      <vt:lpstr>Office Theme</vt:lpstr>
      <vt:lpstr>1. I have a single EC2 Instance running a production application without any AutoScaling Group. The application is slow and I need to change its instance type to improve its performance. How to change the instance type?</vt:lpstr>
      <vt:lpstr>To change the instance type we must first stop the instance by taking appropriate downtime from the application owner. Change the instance type and start the instance again. It usually takes a few minutes to get the instance in running status.</vt:lpstr>
      <vt:lpstr>2. The storage on my EBS volume is filling up fast and I need to extend the volume size without any downtime. Can I extend the volume on the fly? If yes, why? If not, why?</vt:lpstr>
      <vt:lpstr>Yes, we can extend an EBS volume on the fly, without any downtime. Steps to extend the volume: 1. From the AWS Management Console or via AWS CLI, modify the volume and increase its size to the desirable value then from the terminal, run the following commands: sudo lsblk sudo growpart /dev/xvda 1 #For Xen instance sudo growpart /dev/nvme0n1 1    #For Nitro instance df -hT #To check filesystem type sudo xfs_growfs -d /    #For xfs filesystem sudo resize2fs /dev/xvda1     #For ext4 filesystem</vt:lpstr>
      <vt:lpstr>3. I have an instance in a Public Subnet that I need to stop and start on a schedule. The problem is its public IP address changes every time I stop and start it. Is there any way by which I can keep the public IP of the instance static?</vt:lpstr>
      <vt:lpstr>Yes, we can keep the public IP static by associating the instance with an Elastic IP. In this way, the public IP given to the instance by the Elastic IP will not change on stop and start.</vt:lpstr>
      <vt:lpstr>4. Can you launch an EC2 Instance directly from an EBS Volume snapshot? If Yes, How? If No, How?</vt:lpstr>
      <vt:lpstr>4. Can you launch an EC2 Instance directly from an EBS Volume snapshot? If Yes, How? If No, How?</vt:lpstr>
      <vt:lpstr>5. Can you change the primary IP address of an EC2 instance after creation?</vt:lpstr>
      <vt:lpstr>5. Can you change the primary IP address of an EC2 instance after creation?</vt:lpstr>
      <vt:lpstr>6. Can I preserve a private IP address attached to an AWS EC2 instance after termination so that I can attach it to another EC2 instance?</vt:lpstr>
      <vt:lpstr>6. Can I preserve a private IP address attached to an AWS EC2 instance after termination so that I can attach it to another EC2 instance?</vt:lpstr>
      <vt:lpstr>7. Can we change the volume type of our EBS volumes on the fly?</vt:lpstr>
      <vt:lpstr>7. Can we change the volume type of our EBS volumes on the fly?</vt:lpstr>
      <vt:lpstr>8. Recently in an Infrastructure Security Audit, we found that there are some suspicious IP addresses that we need to block to protect our resources in a subnet inside an AWS VPC. What is the easiest way to achieve this?</vt:lpstr>
      <vt:lpstr>8. Recently in an Infrastructure Security Audit, we found that there are some suspicious IP addresses that we need to block to protect our resources in a subnet inside an AWS VPC. What is the easiest way to achieve this?</vt:lpstr>
      <vt:lpstr>9. Recently 5 members have joined the Development team, and they need same permissions as an IAM user. How to achieve this in best way possible?</vt:lpstr>
      <vt:lpstr>9. Recently 5 members have joined the Development team, and they need same permissions as an IAM user. How to achieve this in best way possible?</vt:lpstr>
      <vt:lpstr>10. I have an EC2 instance which I want to use to upload files to an S3 bucket. One of the DevOps Engineers has suggested to use IAM User Access keys with S3 permissions to achieve this? Should I go with this suggestion or is there a better way to achieve this? If Yes, How? If No, How?</vt:lpstr>
      <vt:lpstr>10. I have an EC2 instance which I want to use to upload files to an S3 bucket. One of the DevOps Engineers has suggested to use IAM User Access keys with S3 permissions to achieve this? Should I go with this suggestion or is there a better way to achieve this? If Yes, Why? If No, Why?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I have a single EC2 Instance running a production application without any AutoScaling Group. The application is slow and I need to change its instance type to improve its performance. How to change the instance type?</dc:title>
  <dc:creator>Bhavuk Mudgal</dc:creator>
  <cp:lastModifiedBy>Bhavuk Mudgal</cp:lastModifiedBy>
  <cp:revision>2</cp:revision>
  <dcterms:created xsi:type="dcterms:W3CDTF">2024-07-10T08:59:01Z</dcterms:created>
  <dcterms:modified xsi:type="dcterms:W3CDTF">2024-07-11T16:36:58Z</dcterms:modified>
</cp:coreProperties>
</file>