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7" r:id="rId3"/>
    <p:sldId id="256" r:id="rId4"/>
    <p:sldId id="268" r:id="rId5"/>
    <p:sldId id="276" r:id="rId6"/>
    <p:sldId id="257" r:id="rId7"/>
    <p:sldId id="277" r:id="rId8"/>
    <p:sldId id="258" r:id="rId9"/>
    <p:sldId id="269" r:id="rId10"/>
    <p:sldId id="260" r:id="rId11"/>
    <p:sldId id="270" r:id="rId12"/>
    <p:sldId id="261" r:id="rId13"/>
    <p:sldId id="271" r:id="rId14"/>
    <p:sldId id="262" r:id="rId15"/>
    <p:sldId id="272" r:id="rId16"/>
    <p:sldId id="263" r:id="rId17"/>
    <p:sldId id="273" r:id="rId18"/>
    <p:sldId id="264" r:id="rId19"/>
    <p:sldId id="274" r:id="rId20"/>
    <p:sldId id="26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3F471-A90A-468E-9A6E-BEE2C457BDA2}" v="21" dt="2024-08-03T07:53:03.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5" d="100"/>
          <a:sy n="65" d="100"/>
        </p:scale>
        <p:origin x="-672" y="-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uk Mudgal" userId="b008348a-5837-4350-9852-6474d864fc9c" providerId="ADAL" clId="{0963F471-A90A-468E-9A6E-BEE2C457BDA2}"/>
    <pc:docChg chg="custSel addSld delSld modSld sldOrd">
      <pc:chgData name="Bhavuk Mudgal" userId="b008348a-5837-4350-9852-6474d864fc9c" providerId="ADAL" clId="{0963F471-A90A-468E-9A6E-BEE2C457BDA2}" dt="2024-08-03T07:55:36.346" v="5153" actId="1076"/>
      <pc:docMkLst>
        <pc:docMk/>
      </pc:docMkLst>
      <pc:sldChg chg="addSp delSp modSp new mod">
        <pc:chgData name="Bhavuk Mudgal" userId="b008348a-5837-4350-9852-6474d864fc9c" providerId="ADAL" clId="{0963F471-A90A-468E-9A6E-BEE2C457BDA2}" dt="2024-08-03T07:49:51.360" v="5064" actId="255"/>
        <pc:sldMkLst>
          <pc:docMk/>
          <pc:sldMk cId="81142034" sldId="256"/>
        </pc:sldMkLst>
        <pc:spChg chg="mod">
          <ac:chgData name="Bhavuk Mudgal" userId="b008348a-5837-4350-9852-6474d864fc9c" providerId="ADAL" clId="{0963F471-A90A-468E-9A6E-BEE2C457BDA2}" dt="2024-08-03T07:49:51.360" v="5064" actId="255"/>
          <ac:spMkLst>
            <pc:docMk/>
            <pc:sldMk cId="81142034" sldId="256"/>
            <ac:spMk id="2" creationId="{016C84B0-F56E-55E1-B0E7-DF4630560478}"/>
          </ac:spMkLst>
        </pc:spChg>
        <pc:spChg chg="del mod">
          <ac:chgData name="Bhavuk Mudgal" userId="b008348a-5837-4350-9852-6474d864fc9c" providerId="ADAL" clId="{0963F471-A90A-468E-9A6E-BEE2C457BDA2}" dt="2024-08-03T07:49:40.234" v="5061" actId="478"/>
          <ac:spMkLst>
            <pc:docMk/>
            <pc:sldMk cId="81142034" sldId="256"/>
            <ac:spMk id="3" creationId="{D29D898C-6B7C-D6DA-1AD8-8DC447065CF2}"/>
          </ac:spMkLst>
        </pc:spChg>
        <pc:spChg chg="add del mod">
          <ac:chgData name="Bhavuk Mudgal" userId="b008348a-5837-4350-9852-6474d864fc9c" providerId="ADAL" clId="{0963F471-A90A-468E-9A6E-BEE2C457BDA2}" dt="2024-08-03T07:49:42.332" v="5062" actId="478"/>
          <ac:spMkLst>
            <pc:docMk/>
            <pc:sldMk cId="81142034" sldId="256"/>
            <ac:spMk id="5" creationId="{5CC865CF-247B-CB8E-E353-72D175AD732F}"/>
          </ac:spMkLst>
        </pc:spChg>
      </pc:sldChg>
      <pc:sldChg chg="modSp add mod">
        <pc:chgData name="Bhavuk Mudgal" userId="b008348a-5837-4350-9852-6474d864fc9c" providerId="ADAL" clId="{0963F471-A90A-468E-9A6E-BEE2C457BDA2}" dt="2024-08-03T02:21:23.604" v="736" actId="20577"/>
        <pc:sldMkLst>
          <pc:docMk/>
          <pc:sldMk cId="3714241371" sldId="257"/>
        </pc:sldMkLst>
        <pc:spChg chg="mod">
          <ac:chgData name="Bhavuk Mudgal" userId="b008348a-5837-4350-9852-6474d864fc9c" providerId="ADAL" clId="{0963F471-A90A-468E-9A6E-BEE2C457BDA2}" dt="2024-08-03T02:14:59.480" v="457" actId="20577"/>
          <ac:spMkLst>
            <pc:docMk/>
            <pc:sldMk cId="3714241371" sldId="257"/>
            <ac:spMk id="2" creationId="{016C84B0-F56E-55E1-B0E7-DF4630560478}"/>
          </ac:spMkLst>
        </pc:spChg>
        <pc:spChg chg="mod">
          <ac:chgData name="Bhavuk Mudgal" userId="b008348a-5837-4350-9852-6474d864fc9c" providerId="ADAL" clId="{0963F471-A90A-468E-9A6E-BEE2C457BDA2}" dt="2024-08-03T02:21:23.604" v="736" actId="20577"/>
          <ac:spMkLst>
            <pc:docMk/>
            <pc:sldMk cId="3714241371" sldId="257"/>
            <ac:spMk id="3" creationId="{D29D898C-6B7C-D6DA-1AD8-8DC447065CF2}"/>
          </ac:spMkLst>
        </pc:spChg>
      </pc:sldChg>
      <pc:sldChg chg="addSp delSp modSp add mod">
        <pc:chgData name="Bhavuk Mudgal" userId="b008348a-5837-4350-9852-6474d864fc9c" providerId="ADAL" clId="{0963F471-A90A-468E-9A6E-BEE2C457BDA2}" dt="2024-08-03T07:50:29.042" v="5069" actId="1076"/>
        <pc:sldMkLst>
          <pc:docMk/>
          <pc:sldMk cId="1418187253" sldId="258"/>
        </pc:sldMkLst>
        <pc:spChg chg="mod">
          <ac:chgData name="Bhavuk Mudgal" userId="b008348a-5837-4350-9852-6474d864fc9c" providerId="ADAL" clId="{0963F471-A90A-468E-9A6E-BEE2C457BDA2}" dt="2024-08-03T07:50:29.042" v="5069" actId="1076"/>
          <ac:spMkLst>
            <pc:docMk/>
            <pc:sldMk cId="1418187253" sldId="258"/>
            <ac:spMk id="2" creationId="{016C84B0-F56E-55E1-B0E7-DF4630560478}"/>
          </ac:spMkLst>
        </pc:spChg>
        <pc:spChg chg="del mod">
          <ac:chgData name="Bhavuk Mudgal" userId="b008348a-5837-4350-9852-6474d864fc9c" providerId="ADAL" clId="{0963F471-A90A-468E-9A6E-BEE2C457BDA2}" dt="2024-08-03T07:50:18.595" v="5066" actId="478"/>
          <ac:spMkLst>
            <pc:docMk/>
            <pc:sldMk cId="1418187253" sldId="258"/>
            <ac:spMk id="3" creationId="{D29D898C-6B7C-D6DA-1AD8-8DC447065CF2}"/>
          </ac:spMkLst>
        </pc:spChg>
        <pc:spChg chg="add del mod">
          <ac:chgData name="Bhavuk Mudgal" userId="b008348a-5837-4350-9852-6474d864fc9c" providerId="ADAL" clId="{0963F471-A90A-468E-9A6E-BEE2C457BDA2}" dt="2024-08-03T07:50:21.004" v="5067" actId="478"/>
          <ac:spMkLst>
            <pc:docMk/>
            <pc:sldMk cId="1418187253" sldId="258"/>
            <ac:spMk id="5" creationId="{C376BEC9-E78E-89B8-0061-FF2EB7EE0B41}"/>
          </ac:spMkLst>
        </pc:spChg>
      </pc:sldChg>
      <pc:sldChg chg="addSp delSp modSp add mod ord">
        <pc:chgData name="Bhavuk Mudgal" userId="b008348a-5837-4350-9852-6474d864fc9c" providerId="ADAL" clId="{0963F471-A90A-468E-9A6E-BEE2C457BDA2}" dt="2024-08-03T07:49:13.097" v="5059" actId="255"/>
        <pc:sldMkLst>
          <pc:docMk/>
          <pc:sldMk cId="2536248248" sldId="259"/>
        </pc:sldMkLst>
        <pc:spChg chg="mod">
          <ac:chgData name="Bhavuk Mudgal" userId="b008348a-5837-4350-9852-6474d864fc9c" providerId="ADAL" clId="{0963F471-A90A-468E-9A6E-BEE2C457BDA2}" dt="2024-08-03T07:49:13.097" v="5059" actId="255"/>
          <ac:spMkLst>
            <pc:docMk/>
            <pc:sldMk cId="2536248248" sldId="259"/>
            <ac:spMk id="2" creationId="{016C84B0-F56E-55E1-B0E7-DF4630560478}"/>
          </ac:spMkLst>
        </pc:spChg>
        <pc:spChg chg="del mod">
          <ac:chgData name="Bhavuk Mudgal" userId="b008348a-5837-4350-9852-6474d864fc9c" providerId="ADAL" clId="{0963F471-A90A-468E-9A6E-BEE2C457BDA2}" dt="2024-08-03T07:49:02.190" v="5056" actId="478"/>
          <ac:spMkLst>
            <pc:docMk/>
            <pc:sldMk cId="2536248248" sldId="259"/>
            <ac:spMk id="3" creationId="{D29D898C-6B7C-D6DA-1AD8-8DC447065CF2}"/>
          </ac:spMkLst>
        </pc:spChg>
        <pc:spChg chg="add del mod">
          <ac:chgData name="Bhavuk Mudgal" userId="b008348a-5837-4350-9852-6474d864fc9c" providerId="ADAL" clId="{0963F471-A90A-468E-9A6E-BEE2C457BDA2}" dt="2024-08-03T07:49:04.583" v="5057" actId="478"/>
          <ac:spMkLst>
            <pc:docMk/>
            <pc:sldMk cId="2536248248" sldId="259"/>
            <ac:spMk id="5" creationId="{7C1F4764-E491-48C6-C5FB-3BE758C07CF1}"/>
          </ac:spMkLst>
        </pc:spChg>
      </pc:sldChg>
      <pc:sldChg chg="addSp delSp modSp add mod">
        <pc:chgData name="Bhavuk Mudgal" userId="b008348a-5837-4350-9852-6474d864fc9c" providerId="ADAL" clId="{0963F471-A90A-468E-9A6E-BEE2C457BDA2}" dt="2024-08-03T07:50:50.773" v="5074" actId="255"/>
        <pc:sldMkLst>
          <pc:docMk/>
          <pc:sldMk cId="3680300019" sldId="260"/>
        </pc:sldMkLst>
        <pc:spChg chg="mod">
          <ac:chgData name="Bhavuk Mudgal" userId="b008348a-5837-4350-9852-6474d864fc9c" providerId="ADAL" clId="{0963F471-A90A-468E-9A6E-BEE2C457BDA2}" dt="2024-08-03T07:50:50.773" v="5074" actId="255"/>
          <ac:spMkLst>
            <pc:docMk/>
            <pc:sldMk cId="3680300019" sldId="260"/>
            <ac:spMk id="2" creationId="{016C84B0-F56E-55E1-B0E7-DF4630560478}"/>
          </ac:spMkLst>
        </pc:spChg>
        <pc:spChg chg="del mod">
          <ac:chgData name="Bhavuk Mudgal" userId="b008348a-5837-4350-9852-6474d864fc9c" providerId="ADAL" clId="{0963F471-A90A-468E-9A6E-BEE2C457BDA2}" dt="2024-08-03T07:50:43.260" v="5071" actId="478"/>
          <ac:spMkLst>
            <pc:docMk/>
            <pc:sldMk cId="3680300019" sldId="260"/>
            <ac:spMk id="3" creationId="{D29D898C-6B7C-D6DA-1AD8-8DC447065CF2}"/>
          </ac:spMkLst>
        </pc:spChg>
        <pc:spChg chg="add del mod">
          <ac:chgData name="Bhavuk Mudgal" userId="b008348a-5837-4350-9852-6474d864fc9c" providerId="ADAL" clId="{0963F471-A90A-468E-9A6E-BEE2C457BDA2}" dt="2024-08-03T07:50:45.357" v="5072" actId="478"/>
          <ac:spMkLst>
            <pc:docMk/>
            <pc:sldMk cId="3680300019" sldId="260"/>
            <ac:spMk id="5" creationId="{3A5EF141-C51E-EC72-DE24-BFD519C5816A}"/>
          </ac:spMkLst>
        </pc:spChg>
      </pc:sldChg>
      <pc:sldChg chg="addSp delSp modSp add mod">
        <pc:chgData name="Bhavuk Mudgal" userId="b008348a-5837-4350-9852-6474d864fc9c" providerId="ADAL" clId="{0963F471-A90A-468E-9A6E-BEE2C457BDA2}" dt="2024-08-03T07:51:24.090" v="5079" actId="255"/>
        <pc:sldMkLst>
          <pc:docMk/>
          <pc:sldMk cId="3885358327" sldId="261"/>
        </pc:sldMkLst>
        <pc:spChg chg="mod">
          <ac:chgData name="Bhavuk Mudgal" userId="b008348a-5837-4350-9852-6474d864fc9c" providerId="ADAL" clId="{0963F471-A90A-468E-9A6E-BEE2C457BDA2}" dt="2024-08-03T07:51:24.090" v="5079" actId="255"/>
          <ac:spMkLst>
            <pc:docMk/>
            <pc:sldMk cId="3885358327" sldId="261"/>
            <ac:spMk id="2" creationId="{016C84B0-F56E-55E1-B0E7-DF4630560478}"/>
          </ac:spMkLst>
        </pc:spChg>
        <pc:spChg chg="del mod">
          <ac:chgData name="Bhavuk Mudgal" userId="b008348a-5837-4350-9852-6474d864fc9c" providerId="ADAL" clId="{0963F471-A90A-468E-9A6E-BEE2C457BDA2}" dt="2024-08-03T07:51:15.293" v="5076" actId="478"/>
          <ac:spMkLst>
            <pc:docMk/>
            <pc:sldMk cId="3885358327" sldId="261"/>
            <ac:spMk id="3" creationId="{D29D898C-6B7C-D6DA-1AD8-8DC447065CF2}"/>
          </ac:spMkLst>
        </pc:spChg>
        <pc:spChg chg="add del mod">
          <ac:chgData name="Bhavuk Mudgal" userId="b008348a-5837-4350-9852-6474d864fc9c" providerId="ADAL" clId="{0963F471-A90A-468E-9A6E-BEE2C457BDA2}" dt="2024-08-03T07:51:19.068" v="5077" actId="478"/>
          <ac:spMkLst>
            <pc:docMk/>
            <pc:sldMk cId="3885358327" sldId="261"/>
            <ac:spMk id="5" creationId="{70C21816-29BE-A2CE-235B-E671FB130E74}"/>
          </ac:spMkLst>
        </pc:spChg>
      </pc:sldChg>
      <pc:sldChg chg="addSp delSp modSp add mod">
        <pc:chgData name="Bhavuk Mudgal" userId="b008348a-5837-4350-9852-6474d864fc9c" providerId="ADAL" clId="{0963F471-A90A-468E-9A6E-BEE2C457BDA2}" dt="2024-08-03T07:51:44.195" v="5084" actId="255"/>
        <pc:sldMkLst>
          <pc:docMk/>
          <pc:sldMk cId="1851627710" sldId="262"/>
        </pc:sldMkLst>
        <pc:spChg chg="mod">
          <ac:chgData name="Bhavuk Mudgal" userId="b008348a-5837-4350-9852-6474d864fc9c" providerId="ADAL" clId="{0963F471-A90A-468E-9A6E-BEE2C457BDA2}" dt="2024-08-03T07:51:44.195" v="5084" actId="255"/>
          <ac:spMkLst>
            <pc:docMk/>
            <pc:sldMk cId="1851627710" sldId="262"/>
            <ac:spMk id="2" creationId="{016C84B0-F56E-55E1-B0E7-DF4630560478}"/>
          </ac:spMkLst>
        </pc:spChg>
        <pc:spChg chg="del mod">
          <ac:chgData name="Bhavuk Mudgal" userId="b008348a-5837-4350-9852-6474d864fc9c" providerId="ADAL" clId="{0963F471-A90A-468E-9A6E-BEE2C457BDA2}" dt="2024-08-03T07:51:36.699" v="5081" actId="478"/>
          <ac:spMkLst>
            <pc:docMk/>
            <pc:sldMk cId="1851627710" sldId="262"/>
            <ac:spMk id="3" creationId="{D29D898C-6B7C-D6DA-1AD8-8DC447065CF2}"/>
          </ac:spMkLst>
        </pc:spChg>
        <pc:spChg chg="add del mod">
          <ac:chgData name="Bhavuk Mudgal" userId="b008348a-5837-4350-9852-6474d864fc9c" providerId="ADAL" clId="{0963F471-A90A-468E-9A6E-BEE2C457BDA2}" dt="2024-08-03T07:51:39.187" v="5082" actId="478"/>
          <ac:spMkLst>
            <pc:docMk/>
            <pc:sldMk cId="1851627710" sldId="262"/>
            <ac:spMk id="5" creationId="{88CE75A1-CE4E-2E07-CC55-A19BC0CABB3D}"/>
          </ac:spMkLst>
        </pc:spChg>
      </pc:sldChg>
      <pc:sldChg chg="addSp delSp modSp add mod">
        <pc:chgData name="Bhavuk Mudgal" userId="b008348a-5837-4350-9852-6474d864fc9c" providerId="ADAL" clId="{0963F471-A90A-468E-9A6E-BEE2C457BDA2}" dt="2024-08-03T07:55:36.346" v="5153" actId="1076"/>
        <pc:sldMkLst>
          <pc:docMk/>
          <pc:sldMk cId="3531510414" sldId="263"/>
        </pc:sldMkLst>
        <pc:spChg chg="mod">
          <ac:chgData name="Bhavuk Mudgal" userId="b008348a-5837-4350-9852-6474d864fc9c" providerId="ADAL" clId="{0963F471-A90A-468E-9A6E-BEE2C457BDA2}" dt="2024-08-03T07:55:36.346" v="5153" actId="1076"/>
          <ac:spMkLst>
            <pc:docMk/>
            <pc:sldMk cId="3531510414" sldId="263"/>
            <ac:spMk id="2" creationId="{016C84B0-F56E-55E1-B0E7-DF4630560478}"/>
          </ac:spMkLst>
        </pc:spChg>
        <pc:spChg chg="del mod">
          <ac:chgData name="Bhavuk Mudgal" userId="b008348a-5837-4350-9852-6474d864fc9c" providerId="ADAL" clId="{0963F471-A90A-468E-9A6E-BEE2C457BDA2}" dt="2024-08-03T07:52:09.729" v="5087" actId="478"/>
          <ac:spMkLst>
            <pc:docMk/>
            <pc:sldMk cId="3531510414" sldId="263"/>
            <ac:spMk id="3" creationId="{D29D898C-6B7C-D6DA-1AD8-8DC447065CF2}"/>
          </ac:spMkLst>
        </pc:spChg>
        <pc:spChg chg="add del mod">
          <ac:chgData name="Bhavuk Mudgal" userId="b008348a-5837-4350-9852-6474d864fc9c" providerId="ADAL" clId="{0963F471-A90A-468E-9A6E-BEE2C457BDA2}" dt="2024-08-03T07:52:11.689" v="5088" actId="478"/>
          <ac:spMkLst>
            <pc:docMk/>
            <pc:sldMk cId="3531510414" sldId="263"/>
            <ac:spMk id="5" creationId="{1BC03083-0DB1-1E6E-C05C-847B7E39629B}"/>
          </ac:spMkLst>
        </pc:spChg>
      </pc:sldChg>
      <pc:sldChg chg="addSp delSp modSp add mod">
        <pc:chgData name="Bhavuk Mudgal" userId="b008348a-5837-4350-9852-6474d864fc9c" providerId="ADAL" clId="{0963F471-A90A-468E-9A6E-BEE2C457BDA2}" dt="2024-08-03T07:52:51.578" v="5097" actId="255"/>
        <pc:sldMkLst>
          <pc:docMk/>
          <pc:sldMk cId="3665576520" sldId="264"/>
        </pc:sldMkLst>
        <pc:spChg chg="mod">
          <ac:chgData name="Bhavuk Mudgal" userId="b008348a-5837-4350-9852-6474d864fc9c" providerId="ADAL" clId="{0963F471-A90A-468E-9A6E-BEE2C457BDA2}" dt="2024-08-03T07:52:51.578" v="5097" actId="255"/>
          <ac:spMkLst>
            <pc:docMk/>
            <pc:sldMk cId="3665576520" sldId="264"/>
            <ac:spMk id="2" creationId="{016C84B0-F56E-55E1-B0E7-DF4630560478}"/>
          </ac:spMkLst>
        </pc:spChg>
        <pc:spChg chg="del mod">
          <ac:chgData name="Bhavuk Mudgal" userId="b008348a-5837-4350-9852-6474d864fc9c" providerId="ADAL" clId="{0963F471-A90A-468E-9A6E-BEE2C457BDA2}" dt="2024-08-03T07:52:42.284" v="5094" actId="478"/>
          <ac:spMkLst>
            <pc:docMk/>
            <pc:sldMk cId="3665576520" sldId="264"/>
            <ac:spMk id="3" creationId="{D29D898C-6B7C-D6DA-1AD8-8DC447065CF2}"/>
          </ac:spMkLst>
        </pc:spChg>
        <pc:spChg chg="add del mod">
          <ac:chgData name="Bhavuk Mudgal" userId="b008348a-5837-4350-9852-6474d864fc9c" providerId="ADAL" clId="{0963F471-A90A-468E-9A6E-BEE2C457BDA2}" dt="2024-08-03T07:52:45.430" v="5095" actId="478"/>
          <ac:spMkLst>
            <pc:docMk/>
            <pc:sldMk cId="3665576520" sldId="264"/>
            <ac:spMk id="5" creationId="{4FB04FD0-0B16-D5DC-F7A2-443236ED6890}"/>
          </ac:spMkLst>
        </pc:spChg>
      </pc:sldChg>
      <pc:sldChg chg="modSp add del mod">
        <pc:chgData name="Bhavuk Mudgal" userId="b008348a-5837-4350-9852-6474d864fc9c" providerId="ADAL" clId="{0963F471-A90A-468E-9A6E-BEE2C457BDA2}" dt="2024-08-03T07:42:25.257" v="4595" actId="2696"/>
        <pc:sldMkLst>
          <pc:docMk/>
          <pc:sldMk cId="2680551586" sldId="265"/>
        </pc:sldMkLst>
        <pc:spChg chg="mod">
          <ac:chgData name="Bhavuk Mudgal" userId="b008348a-5837-4350-9852-6474d864fc9c" providerId="ADAL" clId="{0963F471-A90A-468E-9A6E-BEE2C457BDA2}" dt="2024-08-03T06:55:14.527" v="4498" actId="20577"/>
          <ac:spMkLst>
            <pc:docMk/>
            <pc:sldMk cId="2680551586" sldId="265"/>
            <ac:spMk id="2" creationId="{016C84B0-F56E-55E1-B0E7-DF4630560478}"/>
          </ac:spMkLst>
        </pc:spChg>
        <pc:spChg chg="mod">
          <ac:chgData name="Bhavuk Mudgal" userId="b008348a-5837-4350-9852-6474d864fc9c" providerId="ADAL" clId="{0963F471-A90A-468E-9A6E-BEE2C457BDA2}" dt="2024-08-03T07:41:38.262" v="4591" actId="20577"/>
          <ac:spMkLst>
            <pc:docMk/>
            <pc:sldMk cId="2680551586" sldId="265"/>
            <ac:spMk id="3" creationId="{D29D898C-6B7C-D6DA-1AD8-8DC447065CF2}"/>
          </ac:spMkLst>
        </pc:spChg>
      </pc:sldChg>
      <pc:sldChg chg="addSp delSp modSp add mod ord">
        <pc:chgData name="Bhavuk Mudgal" userId="b008348a-5837-4350-9852-6474d864fc9c" providerId="ADAL" clId="{0963F471-A90A-468E-9A6E-BEE2C457BDA2}" dt="2024-08-03T07:53:24.678" v="5102" actId="1076"/>
        <pc:sldMkLst>
          <pc:docMk/>
          <pc:sldMk cId="3353411058" sldId="266"/>
        </pc:sldMkLst>
        <pc:spChg chg="mod">
          <ac:chgData name="Bhavuk Mudgal" userId="b008348a-5837-4350-9852-6474d864fc9c" providerId="ADAL" clId="{0963F471-A90A-468E-9A6E-BEE2C457BDA2}" dt="2024-08-03T07:53:24.678" v="5102" actId="1076"/>
          <ac:spMkLst>
            <pc:docMk/>
            <pc:sldMk cId="3353411058" sldId="266"/>
            <ac:spMk id="2" creationId="{016C84B0-F56E-55E1-B0E7-DF4630560478}"/>
          </ac:spMkLst>
        </pc:spChg>
        <pc:spChg chg="del mod">
          <ac:chgData name="Bhavuk Mudgal" userId="b008348a-5837-4350-9852-6474d864fc9c" providerId="ADAL" clId="{0963F471-A90A-468E-9A6E-BEE2C457BDA2}" dt="2024-08-03T07:53:07.233" v="5099" actId="478"/>
          <ac:spMkLst>
            <pc:docMk/>
            <pc:sldMk cId="3353411058" sldId="266"/>
            <ac:spMk id="3" creationId="{D29D898C-6B7C-D6DA-1AD8-8DC447065CF2}"/>
          </ac:spMkLst>
        </pc:spChg>
        <pc:spChg chg="add del mod">
          <ac:chgData name="Bhavuk Mudgal" userId="b008348a-5837-4350-9852-6474d864fc9c" providerId="ADAL" clId="{0963F471-A90A-468E-9A6E-BEE2C457BDA2}" dt="2024-08-03T07:53:13.600" v="5100" actId="478"/>
          <ac:spMkLst>
            <pc:docMk/>
            <pc:sldMk cId="3353411058" sldId="266"/>
            <ac:spMk id="5" creationId="{773454F7-DE63-25E1-7013-E411470F50F1}"/>
          </ac:spMkLst>
        </pc:spChg>
      </pc:sldChg>
      <pc:sldChg chg="add">
        <pc:chgData name="Bhavuk Mudgal" userId="b008348a-5837-4350-9852-6474d864fc9c" providerId="ADAL" clId="{0963F471-A90A-468E-9A6E-BEE2C457BDA2}" dt="2024-08-03T07:48:55.009" v="5055"/>
        <pc:sldMkLst>
          <pc:docMk/>
          <pc:sldMk cId="1888604343" sldId="267"/>
        </pc:sldMkLst>
      </pc:sldChg>
      <pc:sldChg chg="add">
        <pc:chgData name="Bhavuk Mudgal" userId="b008348a-5837-4350-9852-6474d864fc9c" providerId="ADAL" clId="{0963F471-A90A-468E-9A6E-BEE2C457BDA2}" dt="2024-08-03T07:49:36.230" v="5060"/>
        <pc:sldMkLst>
          <pc:docMk/>
          <pc:sldMk cId="1767880210" sldId="268"/>
        </pc:sldMkLst>
      </pc:sldChg>
      <pc:sldChg chg="add">
        <pc:chgData name="Bhavuk Mudgal" userId="b008348a-5837-4350-9852-6474d864fc9c" providerId="ADAL" clId="{0963F471-A90A-468E-9A6E-BEE2C457BDA2}" dt="2024-08-03T07:50:15.436" v="5065"/>
        <pc:sldMkLst>
          <pc:docMk/>
          <pc:sldMk cId="1911591421" sldId="269"/>
        </pc:sldMkLst>
      </pc:sldChg>
      <pc:sldChg chg="add">
        <pc:chgData name="Bhavuk Mudgal" userId="b008348a-5837-4350-9852-6474d864fc9c" providerId="ADAL" clId="{0963F471-A90A-468E-9A6E-BEE2C457BDA2}" dt="2024-08-03T07:50:39.271" v="5070"/>
        <pc:sldMkLst>
          <pc:docMk/>
          <pc:sldMk cId="2728626338" sldId="270"/>
        </pc:sldMkLst>
      </pc:sldChg>
      <pc:sldChg chg="add">
        <pc:chgData name="Bhavuk Mudgal" userId="b008348a-5837-4350-9852-6474d864fc9c" providerId="ADAL" clId="{0963F471-A90A-468E-9A6E-BEE2C457BDA2}" dt="2024-08-03T07:51:11.683" v="5075"/>
        <pc:sldMkLst>
          <pc:docMk/>
          <pc:sldMk cId="2180891549" sldId="271"/>
        </pc:sldMkLst>
      </pc:sldChg>
      <pc:sldChg chg="modSp add mod">
        <pc:chgData name="Bhavuk Mudgal" userId="b008348a-5837-4350-9852-6474d864fc9c" providerId="ADAL" clId="{0963F471-A90A-468E-9A6E-BEE2C457BDA2}" dt="2024-08-03T07:52:01.044" v="5085" actId="255"/>
        <pc:sldMkLst>
          <pc:docMk/>
          <pc:sldMk cId="1109094711" sldId="272"/>
        </pc:sldMkLst>
        <pc:spChg chg="mod">
          <ac:chgData name="Bhavuk Mudgal" userId="b008348a-5837-4350-9852-6474d864fc9c" providerId="ADAL" clId="{0963F471-A90A-468E-9A6E-BEE2C457BDA2}" dt="2024-08-03T07:52:01.044" v="5085" actId="255"/>
          <ac:spMkLst>
            <pc:docMk/>
            <pc:sldMk cId="1109094711" sldId="272"/>
            <ac:spMk id="3" creationId="{D29D898C-6B7C-D6DA-1AD8-8DC447065CF2}"/>
          </ac:spMkLst>
        </pc:spChg>
      </pc:sldChg>
      <pc:sldChg chg="modSp add mod">
        <pc:chgData name="Bhavuk Mudgal" userId="b008348a-5837-4350-9852-6474d864fc9c" providerId="ADAL" clId="{0963F471-A90A-468E-9A6E-BEE2C457BDA2}" dt="2024-08-03T07:52:29.179" v="5092" actId="14100"/>
        <pc:sldMkLst>
          <pc:docMk/>
          <pc:sldMk cId="686728654" sldId="273"/>
        </pc:sldMkLst>
        <pc:spChg chg="mod">
          <ac:chgData name="Bhavuk Mudgal" userId="b008348a-5837-4350-9852-6474d864fc9c" providerId="ADAL" clId="{0963F471-A90A-468E-9A6E-BEE2C457BDA2}" dt="2024-08-03T07:52:29.179" v="5092" actId="14100"/>
          <ac:spMkLst>
            <pc:docMk/>
            <pc:sldMk cId="686728654" sldId="273"/>
            <ac:spMk id="3" creationId="{D29D898C-6B7C-D6DA-1AD8-8DC447065CF2}"/>
          </ac:spMkLst>
        </pc:spChg>
      </pc:sldChg>
      <pc:sldChg chg="add">
        <pc:chgData name="Bhavuk Mudgal" userId="b008348a-5837-4350-9852-6474d864fc9c" providerId="ADAL" clId="{0963F471-A90A-468E-9A6E-BEE2C457BDA2}" dt="2024-08-03T07:52:36.950" v="5093"/>
        <pc:sldMkLst>
          <pc:docMk/>
          <pc:sldMk cId="1594876094" sldId="274"/>
        </pc:sldMkLst>
      </pc:sldChg>
      <pc:sldChg chg="add">
        <pc:chgData name="Bhavuk Mudgal" userId="b008348a-5837-4350-9852-6474d864fc9c" providerId="ADAL" clId="{0963F471-A90A-468E-9A6E-BEE2C457BDA2}" dt="2024-08-03T07:53:03.824" v="5098"/>
        <pc:sldMkLst>
          <pc:docMk/>
          <pc:sldMk cId="2709393662"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35BFC9-591A-74F0-EE5D-3052C2547B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C46862C-DC66-5A1B-C300-75B52BCDA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4995316-D1CF-9228-DBE5-DE26C5759055}"/>
              </a:ext>
            </a:extLst>
          </p:cNvPr>
          <p:cNvSpPr>
            <a:spLocks noGrp="1"/>
          </p:cNvSpPr>
          <p:nvPr>
            <p:ph type="dt" sz="half" idx="10"/>
          </p:nvPr>
        </p:nvSpPr>
        <p:spPr/>
        <p:txBody>
          <a:bodyPr/>
          <a:lstStyle/>
          <a:p>
            <a:fld id="{6B579871-46B0-44E0-849E-37C3621E0C2F}" type="datetimeFigureOut">
              <a:rPr lang="en-IN" smtClean="0"/>
              <a:pPr/>
              <a:t>10-08-2024</a:t>
            </a:fld>
            <a:endParaRPr lang="en-IN"/>
          </a:p>
        </p:txBody>
      </p:sp>
      <p:sp>
        <p:nvSpPr>
          <p:cNvPr id="5" name="Footer Placeholder 4">
            <a:extLst>
              <a:ext uri="{FF2B5EF4-FFF2-40B4-BE49-F238E27FC236}">
                <a16:creationId xmlns="" xmlns:a16="http://schemas.microsoft.com/office/drawing/2014/main" id="{A18D2A44-96A1-FC2A-18C3-586DBBE174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6D97141-133B-0ACC-B90C-4DC706CE4234}"/>
              </a:ext>
            </a:extLst>
          </p:cNvPr>
          <p:cNvSpPr>
            <a:spLocks noGrp="1"/>
          </p:cNvSpPr>
          <p:nvPr>
            <p:ph type="sldNum" sz="quarter" idx="12"/>
          </p:nvPr>
        </p:nvSpPr>
        <p:spPr/>
        <p:txBody>
          <a:bodyPr/>
          <a:lstStyle/>
          <a:p>
            <a:fld id="{3FED5B08-76B6-4B42-827D-EB8F9CF7ED4B}" type="slidenum">
              <a:rPr lang="en-IN" smtClean="0"/>
              <a:pPr/>
              <a:t>‹#›</a:t>
            </a:fld>
            <a:endParaRPr lang="en-IN"/>
          </a:p>
        </p:txBody>
      </p:sp>
    </p:spTree>
    <p:extLst>
      <p:ext uri="{BB962C8B-B14F-4D97-AF65-F5344CB8AC3E}">
        <p14:creationId xmlns="" xmlns:p14="http://schemas.microsoft.com/office/powerpoint/2010/main" val="41667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2B51C5-0D15-62B4-778A-4FAA35DB17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89EA00D-7D4E-5C5A-2E86-E516CBD521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0DEEBD2-BFB3-208E-9651-BD4467A88F46}"/>
              </a:ext>
            </a:extLst>
          </p:cNvPr>
          <p:cNvSpPr>
            <a:spLocks noGrp="1"/>
          </p:cNvSpPr>
          <p:nvPr>
            <p:ph type="dt" sz="half" idx="10"/>
          </p:nvPr>
        </p:nvSpPr>
        <p:spPr/>
        <p:txBody>
          <a:bodyPr/>
          <a:lstStyle/>
          <a:p>
            <a:fld id="{6B579871-46B0-44E0-849E-37C3621E0C2F}" type="datetimeFigureOut">
              <a:rPr lang="en-IN" smtClean="0"/>
              <a:pPr/>
              <a:t>10-08-2024</a:t>
            </a:fld>
            <a:endParaRPr lang="en-IN"/>
          </a:p>
        </p:txBody>
      </p:sp>
      <p:sp>
        <p:nvSpPr>
          <p:cNvPr id="5" name="Footer Placeholder 4">
            <a:extLst>
              <a:ext uri="{FF2B5EF4-FFF2-40B4-BE49-F238E27FC236}">
                <a16:creationId xmlns="" xmlns:a16="http://schemas.microsoft.com/office/drawing/2014/main" id="{C8A57E88-5DAB-0C70-CF56-D3B346B68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0900282-FB6F-E40B-35E6-EA6260FA79BC}"/>
              </a:ext>
            </a:extLst>
          </p:cNvPr>
          <p:cNvSpPr>
            <a:spLocks noGrp="1"/>
          </p:cNvSpPr>
          <p:nvPr>
            <p:ph type="sldNum" sz="quarter" idx="12"/>
          </p:nvPr>
        </p:nvSpPr>
        <p:spPr/>
        <p:txBody>
          <a:bodyPr/>
          <a:lstStyle/>
          <a:p>
            <a:fld id="{3FED5B08-76B6-4B42-827D-EB8F9CF7ED4B}" type="slidenum">
              <a:rPr lang="en-IN" smtClean="0"/>
              <a:pPr/>
              <a:t>‹#›</a:t>
            </a:fld>
            <a:endParaRPr lang="en-IN"/>
          </a:p>
        </p:txBody>
      </p:sp>
    </p:spTree>
    <p:extLst>
      <p:ext uri="{BB962C8B-B14F-4D97-AF65-F5344CB8AC3E}">
        <p14:creationId xmlns="" xmlns:p14="http://schemas.microsoft.com/office/powerpoint/2010/main" val="46964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BDD23C6-4315-1E8F-B026-10840F50DC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61376A7-EC64-E155-6C1A-A5DF3BB961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52B0C78-F4F9-7BA2-061D-9E92396E0005}"/>
              </a:ext>
            </a:extLst>
          </p:cNvPr>
          <p:cNvSpPr>
            <a:spLocks noGrp="1"/>
          </p:cNvSpPr>
          <p:nvPr>
            <p:ph type="dt" sz="half" idx="10"/>
          </p:nvPr>
        </p:nvSpPr>
        <p:spPr/>
        <p:txBody>
          <a:bodyPr/>
          <a:lstStyle/>
          <a:p>
            <a:fld id="{6B579871-46B0-44E0-849E-37C3621E0C2F}" type="datetimeFigureOut">
              <a:rPr lang="en-IN" smtClean="0"/>
              <a:pPr/>
              <a:t>10-08-2024</a:t>
            </a:fld>
            <a:endParaRPr lang="en-IN"/>
          </a:p>
        </p:txBody>
      </p:sp>
      <p:sp>
        <p:nvSpPr>
          <p:cNvPr id="5" name="Footer Placeholder 4">
            <a:extLst>
              <a:ext uri="{FF2B5EF4-FFF2-40B4-BE49-F238E27FC236}">
                <a16:creationId xmlns="" xmlns:a16="http://schemas.microsoft.com/office/drawing/2014/main" id="{44582162-1AB8-3417-E39F-B1EDE0DEB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044E553-043B-012F-1A67-641BBB3A884C}"/>
              </a:ext>
            </a:extLst>
          </p:cNvPr>
          <p:cNvSpPr>
            <a:spLocks noGrp="1"/>
          </p:cNvSpPr>
          <p:nvPr>
            <p:ph type="sldNum" sz="quarter" idx="12"/>
          </p:nvPr>
        </p:nvSpPr>
        <p:spPr/>
        <p:txBody>
          <a:bodyPr/>
          <a:lstStyle/>
          <a:p>
            <a:fld id="{3FED5B08-76B6-4B42-827D-EB8F9CF7ED4B}" type="slidenum">
              <a:rPr lang="en-IN" smtClean="0"/>
              <a:pPr/>
              <a:t>‹#›</a:t>
            </a:fld>
            <a:endParaRPr lang="en-IN"/>
          </a:p>
        </p:txBody>
      </p:sp>
    </p:spTree>
    <p:extLst>
      <p:ext uri="{BB962C8B-B14F-4D97-AF65-F5344CB8AC3E}">
        <p14:creationId xmlns="" xmlns:p14="http://schemas.microsoft.com/office/powerpoint/2010/main" val="423765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96C52C-2863-E8C6-2DB0-C5EFFF0945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ADE93BA-2FF8-81ED-6C30-B7F4BF4413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DF1D9E6-E327-8987-9555-24EE3C634034}"/>
              </a:ext>
            </a:extLst>
          </p:cNvPr>
          <p:cNvSpPr>
            <a:spLocks noGrp="1"/>
          </p:cNvSpPr>
          <p:nvPr>
            <p:ph type="dt" sz="half" idx="10"/>
          </p:nvPr>
        </p:nvSpPr>
        <p:spPr/>
        <p:txBody>
          <a:bodyPr/>
          <a:lstStyle/>
          <a:p>
            <a:fld id="{6B579871-46B0-44E0-849E-37C3621E0C2F}" type="datetimeFigureOut">
              <a:rPr lang="en-IN" smtClean="0"/>
              <a:pPr/>
              <a:t>10-08-2024</a:t>
            </a:fld>
            <a:endParaRPr lang="en-IN"/>
          </a:p>
        </p:txBody>
      </p:sp>
      <p:sp>
        <p:nvSpPr>
          <p:cNvPr id="5" name="Footer Placeholder 4">
            <a:extLst>
              <a:ext uri="{FF2B5EF4-FFF2-40B4-BE49-F238E27FC236}">
                <a16:creationId xmlns="" xmlns:a16="http://schemas.microsoft.com/office/drawing/2014/main" id="{94960B69-835F-950B-F195-55EECA6889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7D0C442-D00A-7D8E-E6CA-D291057635C5}"/>
              </a:ext>
            </a:extLst>
          </p:cNvPr>
          <p:cNvSpPr>
            <a:spLocks noGrp="1"/>
          </p:cNvSpPr>
          <p:nvPr>
            <p:ph type="sldNum" sz="quarter" idx="12"/>
          </p:nvPr>
        </p:nvSpPr>
        <p:spPr/>
        <p:txBody>
          <a:bodyPr/>
          <a:lstStyle/>
          <a:p>
            <a:fld id="{3FED5B08-76B6-4B42-827D-EB8F9CF7ED4B}" type="slidenum">
              <a:rPr lang="en-IN" smtClean="0"/>
              <a:pPr/>
              <a:t>‹#›</a:t>
            </a:fld>
            <a:endParaRPr lang="en-IN"/>
          </a:p>
        </p:txBody>
      </p:sp>
    </p:spTree>
    <p:extLst>
      <p:ext uri="{BB962C8B-B14F-4D97-AF65-F5344CB8AC3E}">
        <p14:creationId xmlns="" xmlns:p14="http://schemas.microsoft.com/office/powerpoint/2010/main" val="160339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641DFA-152D-45DD-275D-4471D6BDE9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A54C396-01C9-71EC-90A0-17498995EF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B31BC03-1C26-DDF1-18F6-409BB0632C6E}"/>
              </a:ext>
            </a:extLst>
          </p:cNvPr>
          <p:cNvSpPr>
            <a:spLocks noGrp="1"/>
          </p:cNvSpPr>
          <p:nvPr>
            <p:ph type="dt" sz="half" idx="10"/>
          </p:nvPr>
        </p:nvSpPr>
        <p:spPr/>
        <p:txBody>
          <a:bodyPr/>
          <a:lstStyle/>
          <a:p>
            <a:fld id="{6B579871-46B0-44E0-849E-37C3621E0C2F}" type="datetimeFigureOut">
              <a:rPr lang="en-IN" smtClean="0"/>
              <a:pPr/>
              <a:t>10-08-2024</a:t>
            </a:fld>
            <a:endParaRPr lang="en-IN"/>
          </a:p>
        </p:txBody>
      </p:sp>
      <p:sp>
        <p:nvSpPr>
          <p:cNvPr id="5" name="Footer Placeholder 4">
            <a:extLst>
              <a:ext uri="{FF2B5EF4-FFF2-40B4-BE49-F238E27FC236}">
                <a16:creationId xmlns="" xmlns:a16="http://schemas.microsoft.com/office/drawing/2014/main" id="{B23D90FC-D954-ED61-9928-A1E0BF0195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496A7D0-479E-9E17-1573-385E3FC0D8BA}"/>
              </a:ext>
            </a:extLst>
          </p:cNvPr>
          <p:cNvSpPr>
            <a:spLocks noGrp="1"/>
          </p:cNvSpPr>
          <p:nvPr>
            <p:ph type="sldNum" sz="quarter" idx="12"/>
          </p:nvPr>
        </p:nvSpPr>
        <p:spPr/>
        <p:txBody>
          <a:bodyPr/>
          <a:lstStyle/>
          <a:p>
            <a:fld id="{3FED5B08-76B6-4B42-827D-EB8F9CF7ED4B}" type="slidenum">
              <a:rPr lang="en-IN" smtClean="0"/>
              <a:pPr/>
              <a:t>‹#›</a:t>
            </a:fld>
            <a:endParaRPr lang="en-IN"/>
          </a:p>
        </p:txBody>
      </p:sp>
    </p:spTree>
    <p:extLst>
      <p:ext uri="{BB962C8B-B14F-4D97-AF65-F5344CB8AC3E}">
        <p14:creationId xmlns="" xmlns:p14="http://schemas.microsoft.com/office/powerpoint/2010/main" val="100887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516A00-BC7A-E292-0759-1031FAEF03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F5D9810-DB5A-8C9D-47EB-812EA68FBF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0502149-8FEB-595E-18D5-2E953125B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5C9CC361-C392-C2B2-22EB-F835A6B78C2D}"/>
              </a:ext>
            </a:extLst>
          </p:cNvPr>
          <p:cNvSpPr>
            <a:spLocks noGrp="1"/>
          </p:cNvSpPr>
          <p:nvPr>
            <p:ph type="dt" sz="half" idx="10"/>
          </p:nvPr>
        </p:nvSpPr>
        <p:spPr/>
        <p:txBody>
          <a:bodyPr/>
          <a:lstStyle/>
          <a:p>
            <a:fld id="{6B579871-46B0-44E0-849E-37C3621E0C2F}" type="datetimeFigureOut">
              <a:rPr lang="en-IN" smtClean="0"/>
              <a:pPr/>
              <a:t>10-08-2024</a:t>
            </a:fld>
            <a:endParaRPr lang="en-IN"/>
          </a:p>
        </p:txBody>
      </p:sp>
      <p:sp>
        <p:nvSpPr>
          <p:cNvPr id="6" name="Footer Placeholder 5">
            <a:extLst>
              <a:ext uri="{FF2B5EF4-FFF2-40B4-BE49-F238E27FC236}">
                <a16:creationId xmlns="" xmlns:a16="http://schemas.microsoft.com/office/drawing/2014/main" id="{D32F5B8D-31AC-238C-7CAC-087F68EE6D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BE86A28-21BF-7653-2FE5-FF0A88FE9391}"/>
              </a:ext>
            </a:extLst>
          </p:cNvPr>
          <p:cNvSpPr>
            <a:spLocks noGrp="1"/>
          </p:cNvSpPr>
          <p:nvPr>
            <p:ph type="sldNum" sz="quarter" idx="12"/>
          </p:nvPr>
        </p:nvSpPr>
        <p:spPr/>
        <p:txBody>
          <a:bodyPr/>
          <a:lstStyle/>
          <a:p>
            <a:fld id="{3FED5B08-76B6-4B42-827D-EB8F9CF7ED4B}" type="slidenum">
              <a:rPr lang="en-IN" smtClean="0"/>
              <a:pPr/>
              <a:t>‹#›</a:t>
            </a:fld>
            <a:endParaRPr lang="en-IN"/>
          </a:p>
        </p:txBody>
      </p:sp>
    </p:spTree>
    <p:extLst>
      <p:ext uri="{BB962C8B-B14F-4D97-AF65-F5344CB8AC3E}">
        <p14:creationId xmlns="" xmlns:p14="http://schemas.microsoft.com/office/powerpoint/2010/main" val="248289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9108CC-3D99-7EAB-72A1-756375257A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62CD43D-D4F8-1644-E964-B59DD348F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E7D50F5-8580-3161-2BE1-3A8FBADCA7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CEC030D7-E494-00B4-4969-2A820FD3D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C60A650-E740-DDBD-9A7F-8F0661BBAB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F672689-7464-22F9-6D4F-42FE7CC0CA16}"/>
              </a:ext>
            </a:extLst>
          </p:cNvPr>
          <p:cNvSpPr>
            <a:spLocks noGrp="1"/>
          </p:cNvSpPr>
          <p:nvPr>
            <p:ph type="dt" sz="half" idx="10"/>
          </p:nvPr>
        </p:nvSpPr>
        <p:spPr/>
        <p:txBody>
          <a:bodyPr/>
          <a:lstStyle/>
          <a:p>
            <a:fld id="{6B579871-46B0-44E0-849E-37C3621E0C2F}" type="datetimeFigureOut">
              <a:rPr lang="en-IN" smtClean="0"/>
              <a:pPr/>
              <a:t>10-08-2024</a:t>
            </a:fld>
            <a:endParaRPr lang="en-IN"/>
          </a:p>
        </p:txBody>
      </p:sp>
      <p:sp>
        <p:nvSpPr>
          <p:cNvPr id="8" name="Footer Placeholder 7">
            <a:extLst>
              <a:ext uri="{FF2B5EF4-FFF2-40B4-BE49-F238E27FC236}">
                <a16:creationId xmlns="" xmlns:a16="http://schemas.microsoft.com/office/drawing/2014/main" id="{2D8E3236-96A9-EE2F-C163-6081FF231F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4DAC8D5E-B663-0092-AA69-343E9A48DEE0}"/>
              </a:ext>
            </a:extLst>
          </p:cNvPr>
          <p:cNvSpPr>
            <a:spLocks noGrp="1"/>
          </p:cNvSpPr>
          <p:nvPr>
            <p:ph type="sldNum" sz="quarter" idx="12"/>
          </p:nvPr>
        </p:nvSpPr>
        <p:spPr/>
        <p:txBody>
          <a:bodyPr/>
          <a:lstStyle/>
          <a:p>
            <a:fld id="{3FED5B08-76B6-4B42-827D-EB8F9CF7ED4B}" type="slidenum">
              <a:rPr lang="en-IN" smtClean="0"/>
              <a:pPr/>
              <a:t>‹#›</a:t>
            </a:fld>
            <a:endParaRPr lang="en-IN"/>
          </a:p>
        </p:txBody>
      </p:sp>
    </p:spTree>
    <p:extLst>
      <p:ext uri="{BB962C8B-B14F-4D97-AF65-F5344CB8AC3E}">
        <p14:creationId xmlns="" xmlns:p14="http://schemas.microsoft.com/office/powerpoint/2010/main" val="180057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A6FCF5-3DD9-2B7B-D68C-C132E19F7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A9D71898-00B9-000F-E2D6-49B7B92D0343}"/>
              </a:ext>
            </a:extLst>
          </p:cNvPr>
          <p:cNvSpPr>
            <a:spLocks noGrp="1"/>
          </p:cNvSpPr>
          <p:nvPr>
            <p:ph type="dt" sz="half" idx="10"/>
          </p:nvPr>
        </p:nvSpPr>
        <p:spPr/>
        <p:txBody>
          <a:bodyPr/>
          <a:lstStyle/>
          <a:p>
            <a:fld id="{6B579871-46B0-44E0-849E-37C3621E0C2F}" type="datetimeFigureOut">
              <a:rPr lang="en-IN" smtClean="0"/>
              <a:pPr/>
              <a:t>10-08-2024</a:t>
            </a:fld>
            <a:endParaRPr lang="en-IN"/>
          </a:p>
        </p:txBody>
      </p:sp>
      <p:sp>
        <p:nvSpPr>
          <p:cNvPr id="4" name="Footer Placeholder 3">
            <a:extLst>
              <a:ext uri="{FF2B5EF4-FFF2-40B4-BE49-F238E27FC236}">
                <a16:creationId xmlns="" xmlns:a16="http://schemas.microsoft.com/office/drawing/2014/main" id="{3AAC8D49-4B1A-B3C3-4C2C-F7BE4231EE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0F689A4-BE26-A776-0B9F-2FABAB72299F}"/>
              </a:ext>
            </a:extLst>
          </p:cNvPr>
          <p:cNvSpPr>
            <a:spLocks noGrp="1"/>
          </p:cNvSpPr>
          <p:nvPr>
            <p:ph type="sldNum" sz="quarter" idx="12"/>
          </p:nvPr>
        </p:nvSpPr>
        <p:spPr/>
        <p:txBody>
          <a:bodyPr/>
          <a:lstStyle/>
          <a:p>
            <a:fld id="{3FED5B08-76B6-4B42-827D-EB8F9CF7ED4B}" type="slidenum">
              <a:rPr lang="en-IN" smtClean="0"/>
              <a:pPr/>
              <a:t>‹#›</a:t>
            </a:fld>
            <a:endParaRPr lang="en-IN"/>
          </a:p>
        </p:txBody>
      </p:sp>
    </p:spTree>
    <p:extLst>
      <p:ext uri="{BB962C8B-B14F-4D97-AF65-F5344CB8AC3E}">
        <p14:creationId xmlns="" xmlns:p14="http://schemas.microsoft.com/office/powerpoint/2010/main" val="389820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A66B4E1-6C0B-CE8A-DABF-897F067594E3}"/>
              </a:ext>
            </a:extLst>
          </p:cNvPr>
          <p:cNvSpPr>
            <a:spLocks noGrp="1"/>
          </p:cNvSpPr>
          <p:nvPr>
            <p:ph type="dt" sz="half" idx="10"/>
          </p:nvPr>
        </p:nvSpPr>
        <p:spPr/>
        <p:txBody>
          <a:bodyPr/>
          <a:lstStyle/>
          <a:p>
            <a:fld id="{6B579871-46B0-44E0-849E-37C3621E0C2F}" type="datetimeFigureOut">
              <a:rPr lang="en-IN" smtClean="0"/>
              <a:pPr/>
              <a:t>10-08-2024</a:t>
            </a:fld>
            <a:endParaRPr lang="en-IN"/>
          </a:p>
        </p:txBody>
      </p:sp>
      <p:sp>
        <p:nvSpPr>
          <p:cNvPr id="3" name="Footer Placeholder 2">
            <a:extLst>
              <a:ext uri="{FF2B5EF4-FFF2-40B4-BE49-F238E27FC236}">
                <a16:creationId xmlns="" xmlns:a16="http://schemas.microsoft.com/office/drawing/2014/main" id="{446C5FDF-E273-B17E-A1A2-11234F0A3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B43D9909-39AB-33FF-9CEA-B87A85631A6B}"/>
              </a:ext>
            </a:extLst>
          </p:cNvPr>
          <p:cNvSpPr>
            <a:spLocks noGrp="1"/>
          </p:cNvSpPr>
          <p:nvPr>
            <p:ph type="sldNum" sz="quarter" idx="12"/>
          </p:nvPr>
        </p:nvSpPr>
        <p:spPr/>
        <p:txBody>
          <a:bodyPr/>
          <a:lstStyle/>
          <a:p>
            <a:fld id="{3FED5B08-76B6-4B42-827D-EB8F9CF7ED4B}" type="slidenum">
              <a:rPr lang="en-IN" smtClean="0"/>
              <a:pPr/>
              <a:t>‹#›</a:t>
            </a:fld>
            <a:endParaRPr lang="en-IN"/>
          </a:p>
        </p:txBody>
      </p:sp>
    </p:spTree>
    <p:extLst>
      <p:ext uri="{BB962C8B-B14F-4D97-AF65-F5344CB8AC3E}">
        <p14:creationId xmlns="" xmlns:p14="http://schemas.microsoft.com/office/powerpoint/2010/main" val="39631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9C8A55-3298-2FC8-0755-0CA1ACE66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6DFFFD2-7ACD-E5FA-E18D-8C6977983F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E74C590-3E35-2D24-2969-F34F388B1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388C2C0-CDCB-5CA3-4EE5-2DC9EF1F8561}"/>
              </a:ext>
            </a:extLst>
          </p:cNvPr>
          <p:cNvSpPr>
            <a:spLocks noGrp="1"/>
          </p:cNvSpPr>
          <p:nvPr>
            <p:ph type="dt" sz="half" idx="10"/>
          </p:nvPr>
        </p:nvSpPr>
        <p:spPr/>
        <p:txBody>
          <a:bodyPr/>
          <a:lstStyle/>
          <a:p>
            <a:fld id="{6B579871-46B0-44E0-849E-37C3621E0C2F}" type="datetimeFigureOut">
              <a:rPr lang="en-IN" smtClean="0"/>
              <a:pPr/>
              <a:t>10-08-2024</a:t>
            </a:fld>
            <a:endParaRPr lang="en-IN"/>
          </a:p>
        </p:txBody>
      </p:sp>
      <p:sp>
        <p:nvSpPr>
          <p:cNvPr id="6" name="Footer Placeholder 5">
            <a:extLst>
              <a:ext uri="{FF2B5EF4-FFF2-40B4-BE49-F238E27FC236}">
                <a16:creationId xmlns="" xmlns:a16="http://schemas.microsoft.com/office/drawing/2014/main" id="{9C2A5E6E-FF6E-FE14-D440-B96F97E0E6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8785A5F-978B-75F6-AD2D-D032C07C7510}"/>
              </a:ext>
            </a:extLst>
          </p:cNvPr>
          <p:cNvSpPr>
            <a:spLocks noGrp="1"/>
          </p:cNvSpPr>
          <p:nvPr>
            <p:ph type="sldNum" sz="quarter" idx="12"/>
          </p:nvPr>
        </p:nvSpPr>
        <p:spPr/>
        <p:txBody>
          <a:bodyPr/>
          <a:lstStyle/>
          <a:p>
            <a:fld id="{3FED5B08-76B6-4B42-827D-EB8F9CF7ED4B}" type="slidenum">
              <a:rPr lang="en-IN" smtClean="0"/>
              <a:pPr/>
              <a:t>‹#›</a:t>
            </a:fld>
            <a:endParaRPr lang="en-IN"/>
          </a:p>
        </p:txBody>
      </p:sp>
    </p:spTree>
    <p:extLst>
      <p:ext uri="{BB962C8B-B14F-4D97-AF65-F5344CB8AC3E}">
        <p14:creationId xmlns="" xmlns:p14="http://schemas.microsoft.com/office/powerpoint/2010/main" val="3619182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C7C1BA-8C07-9414-6839-5D435994E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25ABE04-B9F0-D5BE-48C1-DA8A09F365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E4B2D65B-B8C9-B95C-61F7-17A317050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AB46902-F6D8-F80A-63BC-B41262D841A8}"/>
              </a:ext>
            </a:extLst>
          </p:cNvPr>
          <p:cNvSpPr>
            <a:spLocks noGrp="1"/>
          </p:cNvSpPr>
          <p:nvPr>
            <p:ph type="dt" sz="half" idx="10"/>
          </p:nvPr>
        </p:nvSpPr>
        <p:spPr/>
        <p:txBody>
          <a:bodyPr/>
          <a:lstStyle/>
          <a:p>
            <a:fld id="{6B579871-46B0-44E0-849E-37C3621E0C2F}" type="datetimeFigureOut">
              <a:rPr lang="en-IN" smtClean="0"/>
              <a:pPr/>
              <a:t>10-08-2024</a:t>
            </a:fld>
            <a:endParaRPr lang="en-IN"/>
          </a:p>
        </p:txBody>
      </p:sp>
      <p:sp>
        <p:nvSpPr>
          <p:cNvPr id="6" name="Footer Placeholder 5">
            <a:extLst>
              <a:ext uri="{FF2B5EF4-FFF2-40B4-BE49-F238E27FC236}">
                <a16:creationId xmlns="" xmlns:a16="http://schemas.microsoft.com/office/drawing/2014/main" id="{CF637440-5BAF-A4CF-CE49-0CF05B031E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EBFB67A-8B50-525B-60FC-816DA6421FD0}"/>
              </a:ext>
            </a:extLst>
          </p:cNvPr>
          <p:cNvSpPr>
            <a:spLocks noGrp="1"/>
          </p:cNvSpPr>
          <p:nvPr>
            <p:ph type="sldNum" sz="quarter" idx="12"/>
          </p:nvPr>
        </p:nvSpPr>
        <p:spPr/>
        <p:txBody>
          <a:bodyPr/>
          <a:lstStyle/>
          <a:p>
            <a:fld id="{3FED5B08-76B6-4B42-827D-EB8F9CF7ED4B}" type="slidenum">
              <a:rPr lang="en-IN" smtClean="0"/>
              <a:pPr/>
              <a:t>‹#›</a:t>
            </a:fld>
            <a:endParaRPr lang="en-IN"/>
          </a:p>
        </p:txBody>
      </p:sp>
    </p:spTree>
    <p:extLst>
      <p:ext uri="{BB962C8B-B14F-4D97-AF65-F5344CB8AC3E}">
        <p14:creationId xmlns="" xmlns:p14="http://schemas.microsoft.com/office/powerpoint/2010/main" val="242835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52F7F9E-3657-19E8-D1A0-0B91A9CFB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F077911-6BB3-206B-FC2A-B4B566BF4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51AC4EA-10EF-AF31-3D3D-760C40A354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579871-46B0-44E0-849E-37C3621E0C2F}" type="datetimeFigureOut">
              <a:rPr lang="en-IN" smtClean="0"/>
              <a:pPr/>
              <a:t>10-08-2024</a:t>
            </a:fld>
            <a:endParaRPr lang="en-IN"/>
          </a:p>
        </p:txBody>
      </p:sp>
      <p:sp>
        <p:nvSpPr>
          <p:cNvPr id="5" name="Footer Placeholder 4">
            <a:extLst>
              <a:ext uri="{FF2B5EF4-FFF2-40B4-BE49-F238E27FC236}">
                <a16:creationId xmlns="" xmlns:a16="http://schemas.microsoft.com/office/drawing/2014/main" id="{7C6315AC-B22B-5CC1-8083-06616C37D7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C2F901E3-4484-4813-F09D-C7686FB08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ED5B08-76B6-4B42-827D-EB8F9CF7ED4B}" type="slidenum">
              <a:rPr lang="en-IN" smtClean="0"/>
              <a:pPr/>
              <a:t>‹#›</a:t>
            </a:fld>
            <a:endParaRPr lang="en-IN"/>
          </a:p>
        </p:txBody>
      </p:sp>
    </p:spTree>
    <p:extLst>
      <p:ext uri="{BB962C8B-B14F-4D97-AF65-F5344CB8AC3E}">
        <p14:creationId xmlns="" xmlns:p14="http://schemas.microsoft.com/office/powerpoint/2010/main" val="3527339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docs.sonarsource.com/sonarqube/latest/user-guide/quality-gates/"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cve.mitre.org/"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524000" y="355448"/>
            <a:ext cx="9144000" cy="2456578"/>
          </a:xfrm>
        </p:spPr>
        <p:txBody>
          <a:bodyPr>
            <a:normAutofit/>
          </a:bodyPr>
          <a:lstStyle/>
          <a:p>
            <a:r>
              <a:rPr lang="en-US" sz="4800" b="1" dirty="0"/>
              <a:t>Define POD Lifecycle?</a:t>
            </a:r>
            <a:endParaRPr lang="en-IN" sz="4800" b="1" dirty="0"/>
          </a:p>
        </p:txBody>
      </p:sp>
    </p:spTree>
    <p:extLst>
      <p:ext uri="{BB962C8B-B14F-4D97-AF65-F5344CB8AC3E}">
        <p14:creationId xmlns="" xmlns:p14="http://schemas.microsoft.com/office/powerpoint/2010/main" val="253624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524000" y="2007268"/>
            <a:ext cx="9144000" cy="657276"/>
          </a:xfrm>
        </p:spPr>
        <p:txBody>
          <a:bodyPr>
            <a:normAutofit/>
          </a:bodyPr>
          <a:lstStyle/>
          <a:p>
            <a:r>
              <a:rPr lang="en-US" sz="4000" b="1" dirty="0"/>
              <a:t>What is </a:t>
            </a:r>
            <a:r>
              <a:rPr lang="en-US" sz="4000" b="1" dirty="0" err="1"/>
              <a:t>WireShark</a:t>
            </a:r>
            <a:r>
              <a:rPr lang="en-US" sz="4000" b="1" dirty="0"/>
              <a:t>?</a:t>
            </a:r>
            <a:endParaRPr lang="en-IN" sz="4000" b="1" dirty="0"/>
          </a:p>
        </p:txBody>
      </p:sp>
    </p:spTree>
    <p:extLst>
      <p:ext uri="{BB962C8B-B14F-4D97-AF65-F5344CB8AC3E}">
        <p14:creationId xmlns="" xmlns:p14="http://schemas.microsoft.com/office/powerpoint/2010/main" val="368030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524000" y="355448"/>
            <a:ext cx="9144000" cy="657276"/>
          </a:xfrm>
        </p:spPr>
        <p:txBody>
          <a:bodyPr>
            <a:normAutofit/>
          </a:bodyPr>
          <a:lstStyle/>
          <a:p>
            <a:r>
              <a:rPr lang="en-US" sz="2800" b="1" dirty="0"/>
              <a:t>What is </a:t>
            </a:r>
            <a:r>
              <a:rPr lang="en-US" sz="2800" b="1" dirty="0" err="1"/>
              <a:t>WireShark</a:t>
            </a:r>
            <a:r>
              <a:rPr lang="en-US" sz="2800" b="1" dirty="0"/>
              <a:t>?</a:t>
            </a:r>
            <a:endParaRPr lang="en-IN" sz="2800" b="1" dirty="0"/>
          </a:p>
        </p:txBody>
      </p:sp>
      <p:sp>
        <p:nvSpPr>
          <p:cNvPr id="3" name="Subtitle 2">
            <a:extLst>
              <a:ext uri="{FF2B5EF4-FFF2-40B4-BE49-F238E27FC236}">
                <a16:creationId xmlns="" xmlns:a16="http://schemas.microsoft.com/office/drawing/2014/main" id="{D29D898C-6B7C-D6DA-1AD8-8DC447065CF2}"/>
              </a:ext>
            </a:extLst>
          </p:cNvPr>
          <p:cNvSpPr>
            <a:spLocks noGrp="1"/>
          </p:cNvSpPr>
          <p:nvPr>
            <p:ph type="subTitle" idx="1"/>
          </p:nvPr>
        </p:nvSpPr>
        <p:spPr>
          <a:xfrm>
            <a:off x="1524000" y="1130710"/>
            <a:ext cx="9144000" cy="4127090"/>
          </a:xfrm>
        </p:spPr>
        <p:txBody>
          <a:bodyPr/>
          <a:lstStyle/>
          <a:p>
            <a:pPr algn="l"/>
            <a:r>
              <a:rPr lang="en-US" dirty="0"/>
              <a:t>is an open network sniffing software, which is designed to track network packets by using various filter options available. It is used to analyze network packets, troubleshoot network issues, to check malicious and hacking possibilities. Generally used to trace protocol related information. </a:t>
            </a:r>
          </a:p>
        </p:txBody>
      </p:sp>
    </p:spTree>
    <p:extLst>
      <p:ext uri="{BB962C8B-B14F-4D97-AF65-F5344CB8AC3E}">
        <p14:creationId xmlns="" xmlns:p14="http://schemas.microsoft.com/office/powerpoint/2010/main" val="272862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406013" y="2076093"/>
            <a:ext cx="9144000" cy="657276"/>
          </a:xfrm>
        </p:spPr>
        <p:txBody>
          <a:bodyPr>
            <a:noAutofit/>
          </a:bodyPr>
          <a:lstStyle/>
          <a:p>
            <a:r>
              <a:rPr lang="en-US" sz="4400" b="1" dirty="0"/>
              <a:t>What is Apache Tomcat?</a:t>
            </a:r>
            <a:endParaRPr lang="en-IN" sz="4400" b="1" dirty="0"/>
          </a:p>
        </p:txBody>
      </p:sp>
    </p:spTree>
    <p:extLst>
      <p:ext uri="{BB962C8B-B14F-4D97-AF65-F5344CB8AC3E}">
        <p14:creationId xmlns="" xmlns:p14="http://schemas.microsoft.com/office/powerpoint/2010/main" val="388535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524000" y="355448"/>
            <a:ext cx="9144000" cy="657276"/>
          </a:xfrm>
        </p:spPr>
        <p:txBody>
          <a:bodyPr>
            <a:normAutofit/>
          </a:bodyPr>
          <a:lstStyle/>
          <a:p>
            <a:r>
              <a:rPr lang="en-US" sz="2800" b="1" dirty="0"/>
              <a:t>What is Apache Tomcat?</a:t>
            </a:r>
            <a:endParaRPr lang="en-IN" sz="2800" b="1" dirty="0"/>
          </a:p>
        </p:txBody>
      </p:sp>
      <p:sp>
        <p:nvSpPr>
          <p:cNvPr id="3" name="Subtitle 2">
            <a:extLst>
              <a:ext uri="{FF2B5EF4-FFF2-40B4-BE49-F238E27FC236}">
                <a16:creationId xmlns="" xmlns:a16="http://schemas.microsoft.com/office/drawing/2014/main" id="{D29D898C-6B7C-D6DA-1AD8-8DC447065CF2}"/>
              </a:ext>
            </a:extLst>
          </p:cNvPr>
          <p:cNvSpPr>
            <a:spLocks noGrp="1"/>
          </p:cNvSpPr>
          <p:nvPr>
            <p:ph type="subTitle" idx="1"/>
          </p:nvPr>
        </p:nvSpPr>
        <p:spPr>
          <a:xfrm>
            <a:off x="1524000" y="1130710"/>
            <a:ext cx="9144000" cy="4127090"/>
          </a:xfrm>
        </p:spPr>
        <p:txBody>
          <a:bodyPr>
            <a:normAutofit fontScale="92500" lnSpcReduction="10000"/>
          </a:bodyPr>
          <a:lstStyle/>
          <a:p>
            <a:pPr algn="l"/>
            <a:r>
              <a:rPr lang="en-US" sz="1800" dirty="0"/>
              <a:t>is a widely used open-source web server and Java servlet container, created by Sun Microsystems as the reference implementation of Java servlet and Java Server Pages (JSP), and it was eventually donated to Apache Software foundation.</a:t>
            </a:r>
          </a:p>
          <a:p>
            <a:pPr algn="l"/>
            <a:r>
              <a:rPr lang="en-US" sz="1800" b="1" dirty="0"/>
              <a:t>Advantages:</a:t>
            </a:r>
          </a:p>
          <a:p>
            <a:pPr marL="342900" indent="-342900" algn="l">
              <a:buFont typeface="Arial" panose="020B0604020202020204" pitchFamily="34" charset="0"/>
              <a:buChar char="•"/>
            </a:pPr>
            <a:r>
              <a:rPr lang="en-US" sz="1800" dirty="0"/>
              <a:t>Serves as both Web Server and Servlet Container</a:t>
            </a:r>
          </a:p>
          <a:p>
            <a:pPr marL="342900" indent="-342900" algn="l">
              <a:buFont typeface="Arial" panose="020B0604020202020204" pitchFamily="34" charset="0"/>
              <a:buChar char="•"/>
            </a:pPr>
            <a:r>
              <a:rPr lang="en-US" sz="1800" dirty="0"/>
              <a:t>Free and open-source,</a:t>
            </a:r>
          </a:p>
          <a:p>
            <a:pPr marL="342900" indent="-342900" algn="l">
              <a:buFont typeface="Arial" panose="020B0604020202020204" pitchFamily="34" charset="0"/>
              <a:buChar char="•"/>
            </a:pPr>
            <a:r>
              <a:rPr lang="en-US" sz="1800" dirty="0"/>
              <a:t>lightweight</a:t>
            </a:r>
          </a:p>
          <a:p>
            <a:pPr marL="342900" indent="-342900" algn="l">
              <a:buFont typeface="Arial" panose="020B0604020202020204" pitchFamily="34" charset="0"/>
              <a:buChar char="•"/>
            </a:pPr>
            <a:r>
              <a:rPr lang="en-US" sz="1800" dirty="0"/>
              <a:t>highly adaptable due to built-in customization feature</a:t>
            </a:r>
          </a:p>
          <a:p>
            <a:pPr marL="342900" indent="-342900" algn="l">
              <a:buFont typeface="Arial" panose="020B0604020202020204" pitchFamily="34" charset="0"/>
              <a:buChar char="•"/>
            </a:pPr>
            <a:r>
              <a:rPr lang="en-US" sz="1800" dirty="0"/>
              <a:t>very stable</a:t>
            </a:r>
          </a:p>
          <a:p>
            <a:pPr marL="342900" indent="-342900" algn="l">
              <a:buFont typeface="Arial" panose="020B0604020202020204" pitchFamily="34" charset="0"/>
              <a:buChar char="•"/>
            </a:pPr>
            <a:r>
              <a:rPr lang="en-US" sz="1800" dirty="0"/>
              <a:t>very good documentation</a:t>
            </a:r>
          </a:p>
          <a:p>
            <a:pPr marL="342900" indent="-342900" algn="l">
              <a:buFont typeface="Arial" panose="020B0604020202020204" pitchFamily="34" charset="0"/>
              <a:buChar char="•"/>
            </a:pPr>
            <a:endParaRPr lang="en-US" sz="1800" dirty="0"/>
          </a:p>
          <a:p>
            <a:pPr algn="l"/>
            <a:r>
              <a:rPr lang="en-US" sz="1800" b="1" dirty="0"/>
              <a:t>Disadvantages:</a:t>
            </a:r>
          </a:p>
          <a:p>
            <a:pPr algn="l"/>
            <a:r>
              <a:rPr lang="en-US" sz="1800" dirty="0"/>
              <a:t>Problem with SSL setups, Memory leak, does not manage logs well, poor UI</a:t>
            </a:r>
          </a:p>
          <a:p>
            <a:pPr algn="l"/>
            <a:endParaRPr lang="en-US" sz="1800" dirty="0"/>
          </a:p>
        </p:txBody>
      </p:sp>
    </p:spTree>
    <p:extLst>
      <p:ext uri="{BB962C8B-B14F-4D97-AF65-F5344CB8AC3E}">
        <p14:creationId xmlns="" xmlns:p14="http://schemas.microsoft.com/office/powerpoint/2010/main" val="218089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258529" y="2076093"/>
            <a:ext cx="9144000" cy="657276"/>
          </a:xfrm>
        </p:spPr>
        <p:txBody>
          <a:bodyPr>
            <a:noAutofit/>
          </a:bodyPr>
          <a:lstStyle/>
          <a:p>
            <a:r>
              <a:rPr lang="en-US" sz="4800" b="1" dirty="0"/>
              <a:t>What is Nginx?</a:t>
            </a:r>
            <a:endParaRPr lang="en-IN" sz="4800" b="1" dirty="0"/>
          </a:p>
        </p:txBody>
      </p:sp>
    </p:spTree>
    <p:extLst>
      <p:ext uri="{BB962C8B-B14F-4D97-AF65-F5344CB8AC3E}">
        <p14:creationId xmlns="" xmlns:p14="http://schemas.microsoft.com/office/powerpoint/2010/main" val="1851627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524000" y="355448"/>
            <a:ext cx="9144000" cy="657276"/>
          </a:xfrm>
        </p:spPr>
        <p:txBody>
          <a:bodyPr>
            <a:normAutofit/>
          </a:bodyPr>
          <a:lstStyle/>
          <a:p>
            <a:r>
              <a:rPr lang="en-US" sz="2800" b="1" dirty="0"/>
              <a:t>What is Nginx?</a:t>
            </a:r>
            <a:endParaRPr lang="en-IN" sz="2800" b="1" dirty="0"/>
          </a:p>
        </p:txBody>
      </p:sp>
      <p:sp>
        <p:nvSpPr>
          <p:cNvPr id="3" name="Subtitle 2">
            <a:extLst>
              <a:ext uri="{FF2B5EF4-FFF2-40B4-BE49-F238E27FC236}">
                <a16:creationId xmlns="" xmlns:a16="http://schemas.microsoft.com/office/drawing/2014/main" id="{D29D898C-6B7C-D6DA-1AD8-8DC447065CF2}"/>
              </a:ext>
            </a:extLst>
          </p:cNvPr>
          <p:cNvSpPr>
            <a:spLocks noGrp="1"/>
          </p:cNvSpPr>
          <p:nvPr>
            <p:ph type="subTitle" idx="1"/>
          </p:nvPr>
        </p:nvSpPr>
        <p:spPr>
          <a:xfrm>
            <a:off x="1524000" y="1130710"/>
            <a:ext cx="9144000" cy="4127090"/>
          </a:xfrm>
        </p:spPr>
        <p:txBody>
          <a:bodyPr>
            <a:normAutofit/>
          </a:bodyPr>
          <a:lstStyle/>
          <a:p>
            <a:pPr algn="l"/>
            <a:r>
              <a:rPr lang="en-US" sz="3200" dirty="0"/>
              <a:t>is a webserver that accept HTTP/HTTPS requests and displays the web content  by delivering web pages to users. Also used as Load Balancer, reverse proxy, mail proxy, and HTTP cache.</a:t>
            </a:r>
          </a:p>
        </p:txBody>
      </p:sp>
    </p:spTree>
    <p:extLst>
      <p:ext uri="{BB962C8B-B14F-4D97-AF65-F5344CB8AC3E}">
        <p14:creationId xmlns="" xmlns:p14="http://schemas.microsoft.com/office/powerpoint/2010/main" val="110909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897626" y="3816403"/>
            <a:ext cx="9144000" cy="657276"/>
          </a:xfrm>
        </p:spPr>
        <p:txBody>
          <a:bodyPr>
            <a:noAutofit/>
          </a:bodyPr>
          <a:lstStyle/>
          <a:p>
            <a:r>
              <a:rPr lang="en-US" sz="5400" b="1" dirty="0"/>
              <a:t>What are quality gates?</a:t>
            </a:r>
            <a:br>
              <a:rPr lang="en-US" sz="5400" b="1" dirty="0"/>
            </a:br>
            <a:r>
              <a:rPr lang="en-US" sz="5400" b="1" dirty="0"/>
              <a:t>Or </a:t>
            </a:r>
            <a:br>
              <a:rPr lang="en-US" sz="5400" b="1" dirty="0"/>
            </a:br>
            <a:r>
              <a:rPr lang="en-US" sz="5400" b="1" dirty="0"/>
              <a:t>How to confirm that a built artifact is good?</a:t>
            </a:r>
            <a:endParaRPr lang="en-IN" sz="5400" b="1" dirty="0"/>
          </a:p>
        </p:txBody>
      </p:sp>
    </p:spTree>
    <p:extLst>
      <p:ext uri="{BB962C8B-B14F-4D97-AF65-F5344CB8AC3E}">
        <p14:creationId xmlns="" xmlns:p14="http://schemas.microsoft.com/office/powerpoint/2010/main" val="353151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524000" y="355448"/>
            <a:ext cx="9144000" cy="657276"/>
          </a:xfrm>
        </p:spPr>
        <p:txBody>
          <a:bodyPr>
            <a:normAutofit/>
          </a:bodyPr>
          <a:lstStyle/>
          <a:p>
            <a:r>
              <a:rPr lang="en-US" sz="2800" b="1" dirty="0"/>
              <a:t>What are quality gates?</a:t>
            </a:r>
            <a:endParaRPr lang="en-IN" sz="2800" b="1" dirty="0"/>
          </a:p>
        </p:txBody>
      </p:sp>
      <p:sp>
        <p:nvSpPr>
          <p:cNvPr id="3" name="Subtitle 2">
            <a:extLst>
              <a:ext uri="{FF2B5EF4-FFF2-40B4-BE49-F238E27FC236}">
                <a16:creationId xmlns="" xmlns:a16="http://schemas.microsoft.com/office/drawing/2014/main" id="{D29D898C-6B7C-D6DA-1AD8-8DC447065CF2}"/>
              </a:ext>
            </a:extLst>
          </p:cNvPr>
          <p:cNvSpPr>
            <a:spLocks noGrp="1"/>
          </p:cNvSpPr>
          <p:nvPr>
            <p:ph type="subTitle" idx="1"/>
          </p:nvPr>
        </p:nvSpPr>
        <p:spPr>
          <a:xfrm>
            <a:off x="1524000" y="1130709"/>
            <a:ext cx="9144000" cy="4837471"/>
          </a:xfrm>
        </p:spPr>
        <p:txBody>
          <a:bodyPr>
            <a:noAutofit/>
          </a:bodyPr>
          <a:lstStyle/>
          <a:p>
            <a:pPr algn="l"/>
            <a:r>
              <a:rPr lang="en-US" dirty="0"/>
              <a:t>It enforces a quality policy in your organization to define a set of conditions against which projects are measured. Example: When you are using </a:t>
            </a:r>
            <a:r>
              <a:rPr lang="en-US" dirty="0" err="1"/>
              <a:t>Sonarqube</a:t>
            </a:r>
            <a:r>
              <a:rPr lang="en-US" dirty="0"/>
              <a:t> scanner in a Jenkins pipeline to perform static code analysis, you use these quality gates to set some measurable criteria to ensure that your built artifact passes that, like:</a:t>
            </a:r>
          </a:p>
          <a:p>
            <a:pPr marL="285750" indent="-285750" algn="l">
              <a:buFont typeface="Arial" panose="020B0604020202020204" pitchFamily="34" charset="0"/>
              <a:buChar char="•"/>
            </a:pPr>
            <a:r>
              <a:rPr lang="en-US" dirty="0"/>
              <a:t>Code coverage should be &gt;= 80%</a:t>
            </a:r>
          </a:p>
          <a:p>
            <a:pPr marL="285750" indent="-285750" algn="l">
              <a:buFont typeface="Arial" panose="020B0604020202020204" pitchFamily="34" charset="0"/>
              <a:buChar char="•"/>
            </a:pPr>
            <a:r>
              <a:rPr lang="en-US" dirty="0"/>
              <a:t>Security rating = A</a:t>
            </a:r>
          </a:p>
          <a:p>
            <a:pPr marL="285750" indent="-285750" algn="l">
              <a:buFont typeface="Arial" panose="020B0604020202020204" pitchFamily="34" charset="0"/>
              <a:buChar char="•"/>
            </a:pPr>
            <a:r>
              <a:rPr lang="en-US" dirty="0"/>
              <a:t>Reliability rating = A</a:t>
            </a:r>
          </a:p>
          <a:p>
            <a:pPr marL="285750" indent="-285750" algn="l">
              <a:buFont typeface="Arial" panose="020B0604020202020204" pitchFamily="34" charset="0"/>
              <a:buChar char="•"/>
            </a:pPr>
            <a:r>
              <a:rPr lang="en-US" dirty="0"/>
              <a:t>Duplicated lines of code &lt;= 3</a:t>
            </a:r>
          </a:p>
          <a:p>
            <a:pPr algn="l"/>
            <a:r>
              <a:rPr lang="en-US" dirty="0">
                <a:hlinkClick r:id="rId2"/>
              </a:rPr>
              <a:t>https://docs.sonarsource.com/sonarqube/latest/user-guide/quality-gates/</a:t>
            </a:r>
            <a:endParaRPr lang="en-US" dirty="0"/>
          </a:p>
        </p:txBody>
      </p:sp>
    </p:spTree>
    <p:extLst>
      <p:ext uri="{BB962C8B-B14F-4D97-AF65-F5344CB8AC3E}">
        <p14:creationId xmlns="" xmlns:p14="http://schemas.microsoft.com/office/powerpoint/2010/main" val="68672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258529" y="1840118"/>
            <a:ext cx="9144000" cy="657276"/>
          </a:xfrm>
        </p:spPr>
        <p:txBody>
          <a:bodyPr>
            <a:normAutofit fontScale="90000"/>
          </a:bodyPr>
          <a:lstStyle/>
          <a:p>
            <a:r>
              <a:rPr lang="en-US" sz="3600" b="1" dirty="0"/>
              <a:t>What are different type of attacks, like DDoS?</a:t>
            </a:r>
            <a:endParaRPr lang="en-IN" sz="3600" b="1" dirty="0"/>
          </a:p>
        </p:txBody>
      </p:sp>
    </p:spTree>
    <p:extLst>
      <p:ext uri="{BB962C8B-B14F-4D97-AF65-F5344CB8AC3E}">
        <p14:creationId xmlns="" xmlns:p14="http://schemas.microsoft.com/office/powerpoint/2010/main" val="3665576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524000" y="355448"/>
            <a:ext cx="9144000" cy="657276"/>
          </a:xfrm>
        </p:spPr>
        <p:txBody>
          <a:bodyPr>
            <a:normAutofit/>
          </a:bodyPr>
          <a:lstStyle/>
          <a:p>
            <a:r>
              <a:rPr lang="en-US" sz="2800" b="1" dirty="0"/>
              <a:t>What are different type of attacks, like DDoS?</a:t>
            </a:r>
            <a:endParaRPr lang="en-IN" sz="2800" b="1" dirty="0"/>
          </a:p>
        </p:txBody>
      </p:sp>
      <p:sp>
        <p:nvSpPr>
          <p:cNvPr id="3" name="Subtitle 2">
            <a:extLst>
              <a:ext uri="{FF2B5EF4-FFF2-40B4-BE49-F238E27FC236}">
                <a16:creationId xmlns="" xmlns:a16="http://schemas.microsoft.com/office/drawing/2014/main" id="{D29D898C-6B7C-D6DA-1AD8-8DC447065CF2}"/>
              </a:ext>
            </a:extLst>
          </p:cNvPr>
          <p:cNvSpPr>
            <a:spLocks noGrp="1"/>
          </p:cNvSpPr>
          <p:nvPr>
            <p:ph type="subTitle" idx="1"/>
          </p:nvPr>
        </p:nvSpPr>
        <p:spPr>
          <a:xfrm>
            <a:off x="1524000" y="1130710"/>
            <a:ext cx="9144000" cy="4127090"/>
          </a:xfrm>
        </p:spPr>
        <p:txBody>
          <a:bodyPr>
            <a:normAutofit/>
          </a:bodyPr>
          <a:lstStyle/>
          <a:p>
            <a:pPr marL="285750" indent="-285750" algn="l">
              <a:buFont typeface="Arial" panose="020B0604020202020204" pitchFamily="34" charset="0"/>
              <a:buChar char="•"/>
            </a:pPr>
            <a:r>
              <a:rPr lang="en-US" dirty="0">
                <a:latin typeface="Aptos (Body)"/>
              </a:rPr>
              <a:t>Malware attack</a:t>
            </a:r>
          </a:p>
          <a:p>
            <a:pPr marL="285750" indent="-285750" algn="l">
              <a:buFont typeface="Arial" panose="020B0604020202020204" pitchFamily="34" charset="0"/>
              <a:buChar char="•"/>
            </a:pPr>
            <a:r>
              <a:rPr lang="en-US" dirty="0">
                <a:latin typeface="Aptos (Body)"/>
              </a:rPr>
              <a:t>DDoS</a:t>
            </a:r>
          </a:p>
          <a:p>
            <a:pPr marL="285750" indent="-285750" algn="l">
              <a:buFont typeface="Arial" panose="020B0604020202020204" pitchFamily="34" charset="0"/>
              <a:buChar char="•"/>
            </a:pPr>
            <a:r>
              <a:rPr lang="en-US" dirty="0">
                <a:latin typeface="Aptos (Body)"/>
              </a:rPr>
              <a:t>Phishing attacks</a:t>
            </a:r>
          </a:p>
          <a:p>
            <a:pPr marL="285750" indent="-285750" algn="l">
              <a:buFont typeface="Arial" panose="020B0604020202020204" pitchFamily="34" charset="0"/>
              <a:buChar char="•"/>
            </a:pPr>
            <a:r>
              <a:rPr lang="en-US" dirty="0">
                <a:latin typeface="Aptos (Body)"/>
              </a:rPr>
              <a:t>Ransomware</a:t>
            </a:r>
          </a:p>
          <a:p>
            <a:pPr marL="285750" indent="-285750" algn="l">
              <a:buFont typeface="Arial" panose="020B0604020202020204" pitchFamily="34" charset="0"/>
              <a:buChar char="•"/>
            </a:pPr>
            <a:r>
              <a:rPr lang="en-US" dirty="0">
                <a:latin typeface="Aptos (Body)"/>
              </a:rPr>
              <a:t>SQL Injection</a:t>
            </a:r>
          </a:p>
          <a:p>
            <a:pPr marL="285750" indent="-285750" algn="l">
              <a:buFont typeface="Arial" panose="020B0604020202020204" pitchFamily="34" charset="0"/>
              <a:buChar char="•"/>
            </a:pPr>
            <a:r>
              <a:rPr lang="en-US" dirty="0">
                <a:latin typeface="Aptos (Body)"/>
              </a:rPr>
              <a:t>Smishing attack</a:t>
            </a:r>
          </a:p>
          <a:p>
            <a:pPr marL="285750" indent="-285750" algn="l">
              <a:buFont typeface="Arial" panose="020B0604020202020204" pitchFamily="34" charset="0"/>
              <a:buChar char="•"/>
            </a:pPr>
            <a:r>
              <a:rPr lang="en-US" dirty="0">
                <a:latin typeface="Aptos (Body)"/>
              </a:rPr>
              <a:t>Packet sniffer</a:t>
            </a:r>
          </a:p>
          <a:p>
            <a:pPr marL="285750" indent="-285750" algn="l">
              <a:buFont typeface="Arial" panose="020B0604020202020204" pitchFamily="34" charset="0"/>
              <a:buChar char="•"/>
            </a:pPr>
            <a:r>
              <a:rPr lang="en-US" dirty="0">
                <a:latin typeface="Aptos (Body)"/>
              </a:rPr>
              <a:t>Botnet</a:t>
            </a:r>
          </a:p>
        </p:txBody>
      </p:sp>
    </p:spTree>
    <p:extLst>
      <p:ext uri="{BB962C8B-B14F-4D97-AF65-F5344CB8AC3E}">
        <p14:creationId xmlns="" xmlns:p14="http://schemas.microsoft.com/office/powerpoint/2010/main" val="159487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524000" y="355448"/>
            <a:ext cx="9144000" cy="657276"/>
          </a:xfrm>
        </p:spPr>
        <p:txBody>
          <a:bodyPr>
            <a:normAutofit/>
          </a:bodyPr>
          <a:lstStyle/>
          <a:p>
            <a:r>
              <a:rPr lang="en-US" sz="2800" b="1" dirty="0"/>
              <a:t>Define POD Lifecycle?</a:t>
            </a:r>
            <a:endParaRPr lang="en-IN" sz="2800" b="1" dirty="0"/>
          </a:p>
        </p:txBody>
      </p:sp>
      <p:sp>
        <p:nvSpPr>
          <p:cNvPr id="3" name="Subtitle 2">
            <a:extLst>
              <a:ext uri="{FF2B5EF4-FFF2-40B4-BE49-F238E27FC236}">
                <a16:creationId xmlns="" xmlns:a16="http://schemas.microsoft.com/office/drawing/2014/main" id="{D29D898C-6B7C-D6DA-1AD8-8DC447065CF2}"/>
              </a:ext>
            </a:extLst>
          </p:cNvPr>
          <p:cNvSpPr>
            <a:spLocks noGrp="1"/>
          </p:cNvSpPr>
          <p:nvPr>
            <p:ph type="subTitle" idx="1"/>
          </p:nvPr>
        </p:nvSpPr>
        <p:spPr>
          <a:xfrm>
            <a:off x="1524000" y="1130710"/>
            <a:ext cx="9144000" cy="4127090"/>
          </a:xfrm>
        </p:spPr>
        <p:txBody>
          <a:bodyPr>
            <a:normAutofit/>
          </a:bodyPr>
          <a:lstStyle/>
          <a:p>
            <a:pPr algn="l"/>
            <a:r>
              <a:rPr lang="en-US" dirty="0"/>
              <a:t>When the request to create a pod within a Kubernetes cluster is accepted, the pod goes into </a:t>
            </a:r>
            <a:r>
              <a:rPr lang="en-US" b="1" dirty="0"/>
              <a:t>pending</a:t>
            </a:r>
            <a:r>
              <a:rPr lang="en-US" dirty="0"/>
              <a:t> state. This means that the pod is ready to be created but it has not been scheduled on any node. Then when the scheduler has decided a node for this pod and when the image is being pulled, the pod goes into </a:t>
            </a:r>
            <a:r>
              <a:rPr lang="en-US" b="1" dirty="0"/>
              <a:t>creating</a:t>
            </a:r>
            <a:r>
              <a:rPr lang="en-US" dirty="0"/>
              <a:t> state. If the image is pulled and deployed as a container within the pod successfully, the pod goes into </a:t>
            </a:r>
            <a:r>
              <a:rPr lang="en-US" b="1" dirty="0"/>
              <a:t>running</a:t>
            </a:r>
            <a:r>
              <a:rPr lang="en-US" dirty="0"/>
              <a:t> state. If by any chance, the pod fails or crashes by any reason then it goes into </a:t>
            </a:r>
            <a:r>
              <a:rPr lang="en-US" b="1" dirty="0"/>
              <a:t>error</a:t>
            </a:r>
            <a:r>
              <a:rPr lang="en-US" dirty="0"/>
              <a:t> state. The default behavior of a container inside a pod is to keep restarting </a:t>
            </a:r>
            <a:r>
              <a:rPr lang="en-US" dirty="0" smtClean="0"/>
              <a:t>it. </a:t>
            </a:r>
            <a:r>
              <a:rPr lang="en-US" dirty="0"/>
              <a:t>When that happens for a failed pod, the status changes from error to </a:t>
            </a:r>
            <a:r>
              <a:rPr lang="en-US" b="1" dirty="0" err="1"/>
              <a:t>crashloopbackoff</a:t>
            </a:r>
            <a:r>
              <a:rPr lang="en-US" dirty="0"/>
              <a:t>. Then, there are other pod statuses as well like </a:t>
            </a:r>
            <a:r>
              <a:rPr lang="en-US" b="1" dirty="0" err="1"/>
              <a:t>imagepullbackoff</a:t>
            </a:r>
            <a:r>
              <a:rPr lang="en-US" dirty="0"/>
              <a:t> and some others.</a:t>
            </a:r>
          </a:p>
        </p:txBody>
      </p:sp>
    </p:spTree>
    <p:extLst>
      <p:ext uri="{BB962C8B-B14F-4D97-AF65-F5344CB8AC3E}">
        <p14:creationId xmlns="" xmlns:p14="http://schemas.microsoft.com/office/powerpoint/2010/main" val="1888604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130710" y="2331731"/>
            <a:ext cx="9144000" cy="657276"/>
          </a:xfrm>
        </p:spPr>
        <p:txBody>
          <a:bodyPr>
            <a:noAutofit/>
          </a:bodyPr>
          <a:lstStyle/>
          <a:p>
            <a:r>
              <a:rPr lang="en-US" sz="4400" b="1" dirty="0"/>
              <a:t>What is CIDR?</a:t>
            </a:r>
            <a:endParaRPr lang="en-IN" sz="4400" b="1" dirty="0"/>
          </a:p>
        </p:txBody>
      </p:sp>
    </p:spTree>
    <p:extLst>
      <p:ext uri="{BB962C8B-B14F-4D97-AF65-F5344CB8AC3E}">
        <p14:creationId xmlns="" xmlns:p14="http://schemas.microsoft.com/office/powerpoint/2010/main" val="3353411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524000" y="355448"/>
            <a:ext cx="9144000" cy="657276"/>
          </a:xfrm>
        </p:spPr>
        <p:txBody>
          <a:bodyPr>
            <a:normAutofit/>
          </a:bodyPr>
          <a:lstStyle/>
          <a:p>
            <a:r>
              <a:rPr lang="en-US" sz="2800" b="1" dirty="0"/>
              <a:t>What is CIDR?</a:t>
            </a:r>
            <a:endParaRPr lang="en-IN" sz="2800" b="1" dirty="0"/>
          </a:p>
        </p:txBody>
      </p:sp>
      <p:sp>
        <p:nvSpPr>
          <p:cNvPr id="3" name="Subtitle 2">
            <a:extLst>
              <a:ext uri="{FF2B5EF4-FFF2-40B4-BE49-F238E27FC236}">
                <a16:creationId xmlns="" xmlns:a16="http://schemas.microsoft.com/office/drawing/2014/main" id="{D29D898C-6B7C-D6DA-1AD8-8DC447065CF2}"/>
              </a:ext>
            </a:extLst>
          </p:cNvPr>
          <p:cNvSpPr>
            <a:spLocks noGrp="1"/>
          </p:cNvSpPr>
          <p:nvPr>
            <p:ph type="subTitle" idx="1"/>
          </p:nvPr>
        </p:nvSpPr>
        <p:spPr>
          <a:xfrm>
            <a:off x="1524000" y="1130710"/>
            <a:ext cx="9144000" cy="4127090"/>
          </a:xfrm>
        </p:spPr>
        <p:txBody>
          <a:bodyPr>
            <a:normAutofit/>
          </a:bodyPr>
          <a:lstStyle/>
          <a:p>
            <a:pPr algn="l"/>
            <a:r>
              <a:rPr lang="en-US" dirty="0">
                <a:latin typeface="Aptos (Body)"/>
              </a:rPr>
              <a:t>CIDR stands for </a:t>
            </a:r>
            <a:r>
              <a:rPr lang="en-US" b="1" dirty="0">
                <a:latin typeface="Aptos (Body)"/>
              </a:rPr>
              <a:t>Classless Interdomain Routing</a:t>
            </a:r>
            <a:r>
              <a:rPr lang="en-US" dirty="0">
                <a:latin typeface="Aptos (Body)"/>
              </a:rPr>
              <a:t>. It is a networking concept designed to replace the outdated way of classful addressing system.</a:t>
            </a:r>
          </a:p>
          <a:p>
            <a:pPr marL="342900" indent="-342900" algn="l">
              <a:buFont typeface="Arial" panose="020B0604020202020204" pitchFamily="34" charset="0"/>
              <a:buChar char="•"/>
            </a:pPr>
            <a:r>
              <a:rPr lang="en-US" dirty="0">
                <a:latin typeface="Aptos (Body)"/>
              </a:rPr>
              <a:t> It helps in low wastage of IP addresses as the IP addresses are assigned in sequence.</a:t>
            </a:r>
          </a:p>
          <a:p>
            <a:pPr marL="342900" indent="-342900" algn="l">
              <a:buFont typeface="Arial" panose="020B0604020202020204" pitchFamily="34" charset="0"/>
              <a:buChar char="•"/>
            </a:pPr>
            <a:r>
              <a:rPr lang="en-US" dirty="0">
                <a:latin typeface="Aptos (Body)"/>
              </a:rPr>
              <a:t>Number of addresses in a CIDR block will always be the power of 2.</a:t>
            </a:r>
          </a:p>
        </p:txBody>
      </p:sp>
    </p:spTree>
    <p:extLst>
      <p:ext uri="{BB962C8B-B14F-4D97-AF65-F5344CB8AC3E}">
        <p14:creationId xmlns="" xmlns:p14="http://schemas.microsoft.com/office/powerpoint/2010/main" val="270939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081548" y="2046597"/>
            <a:ext cx="9144000" cy="657276"/>
          </a:xfrm>
        </p:spPr>
        <p:txBody>
          <a:bodyPr>
            <a:normAutofit fontScale="90000"/>
          </a:bodyPr>
          <a:lstStyle/>
          <a:p>
            <a:r>
              <a:rPr lang="en-US" sz="4000" b="1" dirty="0"/>
              <a:t>What are Forward and Reverse proxies?</a:t>
            </a:r>
            <a:endParaRPr lang="en-IN" sz="4000" b="1" dirty="0"/>
          </a:p>
        </p:txBody>
      </p:sp>
    </p:spTree>
    <p:extLst>
      <p:ext uri="{BB962C8B-B14F-4D97-AF65-F5344CB8AC3E}">
        <p14:creationId xmlns="" xmlns:p14="http://schemas.microsoft.com/office/powerpoint/2010/main" val="8114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524000" y="355448"/>
            <a:ext cx="9144000" cy="657276"/>
          </a:xfrm>
        </p:spPr>
        <p:txBody>
          <a:bodyPr>
            <a:normAutofit/>
          </a:bodyPr>
          <a:lstStyle/>
          <a:p>
            <a:r>
              <a:rPr lang="en-US" sz="2800" b="1" dirty="0"/>
              <a:t>What are Forward and Reverse proxies?</a:t>
            </a:r>
            <a:endParaRPr lang="en-IN" sz="2800" b="1" dirty="0"/>
          </a:p>
        </p:txBody>
      </p:sp>
      <p:sp>
        <p:nvSpPr>
          <p:cNvPr id="3" name="Subtitle 2">
            <a:extLst>
              <a:ext uri="{FF2B5EF4-FFF2-40B4-BE49-F238E27FC236}">
                <a16:creationId xmlns="" xmlns:a16="http://schemas.microsoft.com/office/drawing/2014/main" id="{D29D898C-6B7C-D6DA-1AD8-8DC447065CF2}"/>
              </a:ext>
            </a:extLst>
          </p:cNvPr>
          <p:cNvSpPr>
            <a:spLocks noGrp="1"/>
          </p:cNvSpPr>
          <p:nvPr>
            <p:ph type="subTitle" idx="1"/>
          </p:nvPr>
        </p:nvSpPr>
        <p:spPr>
          <a:xfrm>
            <a:off x="1524000" y="1130710"/>
            <a:ext cx="9144000" cy="4127090"/>
          </a:xfrm>
        </p:spPr>
        <p:txBody>
          <a:bodyPr/>
          <a:lstStyle/>
          <a:p>
            <a:pPr algn="l"/>
            <a:r>
              <a:rPr lang="en-US" b="1" dirty="0"/>
              <a:t>Forward proxy</a:t>
            </a:r>
            <a:r>
              <a:rPr lang="en-US" dirty="0"/>
              <a:t>: is a server that sits between client machines and internet. So, whenever a client machine tries to access any content on internet, each request from the clients is intercepted by a forward proxy server before the request reaches a web server.</a:t>
            </a:r>
          </a:p>
          <a:p>
            <a:pPr algn="l"/>
            <a:r>
              <a:rPr lang="en-US" b="1" dirty="0"/>
              <a:t>Benefits</a:t>
            </a:r>
            <a:r>
              <a:rPr lang="en-US" dirty="0"/>
              <a:t>: To hide client’s IP addresses from web server, to block access to certain sites using filtering rules.</a:t>
            </a:r>
            <a:endParaRPr lang="en-IN" dirty="0"/>
          </a:p>
        </p:txBody>
      </p:sp>
    </p:spTree>
    <p:extLst>
      <p:ext uri="{BB962C8B-B14F-4D97-AF65-F5344CB8AC3E}">
        <p14:creationId xmlns="" xmlns:p14="http://schemas.microsoft.com/office/powerpoint/2010/main" val="176788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orwardProxy.jpg"/>
          <p:cNvPicPr>
            <a:picLocks noGrp="1" noChangeAspect="1"/>
          </p:cNvPicPr>
          <p:nvPr>
            <p:ph idx="1"/>
          </p:nvPr>
        </p:nvPicPr>
        <p:blipFill>
          <a:blip r:embed="rId2"/>
          <a:stretch>
            <a:fillRect/>
          </a:stretch>
        </p:blipFill>
        <p:spPr>
          <a:xfrm>
            <a:off x="3089748" y="525293"/>
            <a:ext cx="3803903" cy="527420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524000" y="355448"/>
            <a:ext cx="9144000" cy="657276"/>
          </a:xfrm>
        </p:spPr>
        <p:txBody>
          <a:bodyPr>
            <a:normAutofit/>
          </a:bodyPr>
          <a:lstStyle/>
          <a:p>
            <a:r>
              <a:rPr lang="en-US" sz="2800" b="1" dirty="0"/>
              <a:t>What are Forward and Reverse proxies? [contd.]</a:t>
            </a:r>
            <a:endParaRPr lang="en-IN" sz="2800" b="1" dirty="0"/>
          </a:p>
        </p:txBody>
      </p:sp>
      <p:sp>
        <p:nvSpPr>
          <p:cNvPr id="3" name="Subtitle 2">
            <a:extLst>
              <a:ext uri="{FF2B5EF4-FFF2-40B4-BE49-F238E27FC236}">
                <a16:creationId xmlns="" xmlns:a16="http://schemas.microsoft.com/office/drawing/2014/main" id="{D29D898C-6B7C-D6DA-1AD8-8DC447065CF2}"/>
              </a:ext>
            </a:extLst>
          </p:cNvPr>
          <p:cNvSpPr>
            <a:spLocks noGrp="1"/>
          </p:cNvSpPr>
          <p:nvPr>
            <p:ph type="subTitle" idx="1"/>
          </p:nvPr>
        </p:nvSpPr>
        <p:spPr>
          <a:xfrm>
            <a:off x="1524000" y="1130710"/>
            <a:ext cx="9144000" cy="4127090"/>
          </a:xfrm>
        </p:spPr>
        <p:txBody>
          <a:bodyPr/>
          <a:lstStyle/>
          <a:p>
            <a:pPr algn="l"/>
            <a:r>
              <a:rPr lang="en-US" b="1" dirty="0"/>
              <a:t>Reverse proxy</a:t>
            </a:r>
            <a:r>
              <a:rPr lang="en-US" dirty="0"/>
              <a:t>: is a server that sits between internet and web servers. So, whenever a client machine tries to access any web server from internet, each request from the clients is intercepted by a reverse proxy server before the request reaches a web server.</a:t>
            </a:r>
          </a:p>
          <a:p>
            <a:pPr algn="l"/>
            <a:r>
              <a:rPr lang="en-US" b="1" dirty="0"/>
              <a:t>Benefits</a:t>
            </a:r>
            <a:r>
              <a:rPr lang="en-US" dirty="0"/>
              <a:t>: To protect a web site (example: DDoS attacks) by hiding the IP addresses of the web site from clients, load balancing, to cache static content, can perform SSL encryption</a:t>
            </a:r>
            <a:endParaRPr lang="en-IN" dirty="0"/>
          </a:p>
        </p:txBody>
      </p:sp>
    </p:spTree>
    <p:extLst>
      <p:ext uri="{BB962C8B-B14F-4D97-AF65-F5344CB8AC3E}">
        <p14:creationId xmlns="" xmlns:p14="http://schemas.microsoft.com/office/powerpoint/2010/main" val="371424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verseProxy.jpg"/>
          <p:cNvPicPr>
            <a:picLocks noChangeAspect="1"/>
          </p:cNvPicPr>
          <p:nvPr/>
        </p:nvPicPr>
        <p:blipFill>
          <a:blip r:embed="rId2"/>
          <a:stretch>
            <a:fillRect/>
          </a:stretch>
        </p:blipFill>
        <p:spPr>
          <a:xfrm>
            <a:off x="4301583" y="681451"/>
            <a:ext cx="2585599" cy="5440220"/>
          </a:xfrm>
          <a:prstGeom prst="rect">
            <a:avLst/>
          </a:prstGeom>
        </p:spPr>
      </p:pic>
      <p:sp>
        <p:nvSpPr>
          <p:cNvPr id="5" name="TextBox 4"/>
          <p:cNvSpPr txBox="1"/>
          <p:nvPr/>
        </p:nvSpPr>
        <p:spPr>
          <a:xfrm>
            <a:off x="6945549" y="4124527"/>
            <a:ext cx="2714017" cy="369332"/>
          </a:xfrm>
          <a:prstGeom prst="rect">
            <a:avLst/>
          </a:prstGeom>
          <a:noFill/>
        </p:spPr>
        <p:txBody>
          <a:bodyPr wrap="square" rtlCol="0">
            <a:spAutoFit/>
          </a:bodyPr>
          <a:lstStyle/>
          <a:p>
            <a:r>
              <a:rPr lang="en-US" b="1" dirty="0" smtClean="0"/>
              <a:t>Reverse Proxy Server</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455174" y="2400557"/>
            <a:ext cx="9144000" cy="657276"/>
          </a:xfrm>
        </p:spPr>
        <p:txBody>
          <a:bodyPr>
            <a:normAutofit/>
          </a:bodyPr>
          <a:lstStyle/>
          <a:p>
            <a:r>
              <a:rPr lang="en-US" sz="4000" b="1" dirty="0"/>
              <a:t>What is a CVE?</a:t>
            </a:r>
            <a:endParaRPr lang="en-IN" sz="4000" b="1" dirty="0"/>
          </a:p>
        </p:txBody>
      </p:sp>
    </p:spTree>
    <p:extLst>
      <p:ext uri="{BB962C8B-B14F-4D97-AF65-F5344CB8AC3E}">
        <p14:creationId xmlns="" xmlns:p14="http://schemas.microsoft.com/office/powerpoint/2010/main" val="141818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C84B0-F56E-55E1-B0E7-DF4630560478}"/>
              </a:ext>
            </a:extLst>
          </p:cNvPr>
          <p:cNvSpPr>
            <a:spLocks noGrp="1"/>
          </p:cNvSpPr>
          <p:nvPr>
            <p:ph type="ctrTitle"/>
          </p:nvPr>
        </p:nvSpPr>
        <p:spPr>
          <a:xfrm>
            <a:off x="1524000" y="355448"/>
            <a:ext cx="9144000" cy="657276"/>
          </a:xfrm>
        </p:spPr>
        <p:txBody>
          <a:bodyPr>
            <a:normAutofit/>
          </a:bodyPr>
          <a:lstStyle/>
          <a:p>
            <a:r>
              <a:rPr lang="en-US" sz="2800" b="1" dirty="0"/>
              <a:t>What is a CVE?</a:t>
            </a:r>
            <a:endParaRPr lang="en-IN" sz="2800" b="1" dirty="0"/>
          </a:p>
        </p:txBody>
      </p:sp>
      <p:sp>
        <p:nvSpPr>
          <p:cNvPr id="3" name="Subtitle 2">
            <a:extLst>
              <a:ext uri="{FF2B5EF4-FFF2-40B4-BE49-F238E27FC236}">
                <a16:creationId xmlns="" xmlns:a16="http://schemas.microsoft.com/office/drawing/2014/main" id="{D29D898C-6B7C-D6DA-1AD8-8DC447065CF2}"/>
              </a:ext>
            </a:extLst>
          </p:cNvPr>
          <p:cNvSpPr>
            <a:spLocks noGrp="1"/>
          </p:cNvSpPr>
          <p:nvPr>
            <p:ph type="subTitle" idx="1"/>
          </p:nvPr>
        </p:nvSpPr>
        <p:spPr>
          <a:xfrm>
            <a:off x="1524000" y="1130710"/>
            <a:ext cx="9144000" cy="4127090"/>
          </a:xfrm>
        </p:spPr>
        <p:txBody>
          <a:bodyPr/>
          <a:lstStyle/>
          <a:p>
            <a:pPr algn="l"/>
            <a:r>
              <a:rPr lang="en-US" b="1" dirty="0"/>
              <a:t>CVE</a:t>
            </a:r>
            <a:r>
              <a:rPr lang="en-US" dirty="0"/>
              <a:t>: stands for Common Vulnerabilities and Exposures. There is a central repository which contains the list of publicly exposed vulnerabilities standardized by MITRE (</a:t>
            </a:r>
            <a:r>
              <a:rPr lang="en-US" dirty="0">
                <a:hlinkClick r:id="rId2"/>
              </a:rPr>
              <a:t>https://cve.mitre.org</a:t>
            </a:r>
            <a:r>
              <a:rPr lang="en-US" dirty="0"/>
              <a:t>). This repository has vulnerabilities listed from different vendors (RedHat, Microsoft, CrowdStrike etc.) with the URL pointing to vendor article for a particular vulnerability. You also get a CVSS score for each vulnerability to quantify the impact.</a:t>
            </a:r>
          </a:p>
        </p:txBody>
      </p:sp>
    </p:spTree>
    <p:extLst>
      <p:ext uri="{BB962C8B-B14F-4D97-AF65-F5344CB8AC3E}">
        <p14:creationId xmlns="" xmlns:p14="http://schemas.microsoft.com/office/powerpoint/2010/main" val="1911591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457</TotalTime>
  <Words>812</Words>
  <Application>Microsoft Office PowerPoint</Application>
  <PresentationFormat>Custom</PresentationFormat>
  <Paragraphs>56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Define POD Lifecycle?</vt:lpstr>
      <vt:lpstr>Define POD Lifecycle?</vt:lpstr>
      <vt:lpstr>What are Forward and Reverse proxies?</vt:lpstr>
      <vt:lpstr>What are Forward and Reverse proxies?</vt:lpstr>
      <vt:lpstr>Slide 5</vt:lpstr>
      <vt:lpstr>What are Forward and Reverse proxies? [contd.]</vt:lpstr>
      <vt:lpstr>Slide 7</vt:lpstr>
      <vt:lpstr>What is a CVE?</vt:lpstr>
      <vt:lpstr>What is a CVE?</vt:lpstr>
      <vt:lpstr>What is WireShark?</vt:lpstr>
      <vt:lpstr>What is WireShark?</vt:lpstr>
      <vt:lpstr>What is Apache Tomcat?</vt:lpstr>
      <vt:lpstr>What is Apache Tomcat?</vt:lpstr>
      <vt:lpstr>What is Nginx?</vt:lpstr>
      <vt:lpstr>What is Nginx?</vt:lpstr>
      <vt:lpstr>What are quality gates? Or  How to confirm that a built artifact is good?</vt:lpstr>
      <vt:lpstr>What are quality gates?</vt:lpstr>
      <vt:lpstr>What are different type of attacks, like DDoS?</vt:lpstr>
      <vt:lpstr>What are different type of attacks, like DDoS?</vt:lpstr>
      <vt:lpstr>What is CIDR?</vt:lpstr>
      <vt:lpstr>What is CIDR?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 POD Lifecycle?</dc:title>
  <dc:creator>Bhavuk Mudgal</dc:creator>
  <cp:lastModifiedBy>Bhavuk Mudgal</cp:lastModifiedBy>
  <cp:revision>13</cp:revision>
  <dcterms:created xsi:type="dcterms:W3CDTF">2024-08-03T02:07:33Z</dcterms:created>
  <dcterms:modified xsi:type="dcterms:W3CDTF">2024-08-10T17:46:47Z</dcterms:modified>
</cp:coreProperties>
</file>