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329FA-E1AD-FC04-37D1-1BB7225B1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258EB-D59B-9393-38FA-DF74A3525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F8293-56FB-B8B6-5C9E-56D6F88B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2B9B-6266-4A5D-A071-A763C3F1C7A1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3AA16-7390-DA4D-209B-8413151B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E43BA-4C36-5DBB-5E6B-DDEC30F2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3374-6B5C-4925-8D68-9E1054AE5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62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E405-8939-725D-47EE-18D82480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98866-4149-7940-BA33-D9BCAD360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769CE-C564-D848-5864-EDAD9E9BE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2B9B-6266-4A5D-A071-A763C3F1C7A1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6361-3C57-C50B-B2DA-B3067F838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FDB67-BF5B-8BD9-DFEF-5CA05B633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3374-6B5C-4925-8D68-9E1054AE5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5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8150F9-DE4C-D2AE-1BC7-F49353D50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C30D0-746E-CDB8-2D07-54034ED70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677D9-0319-BEE4-E674-ED8F70084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2B9B-6266-4A5D-A071-A763C3F1C7A1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67256-4F6B-3513-709A-5E8DE67D1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618A4-DA7A-8B0B-0904-3A4FF416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3374-6B5C-4925-8D68-9E1054AE5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24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4D17C-3DED-F900-2A2D-3AD3ED2A1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C064A-0DC5-249C-C17D-A4D7859A3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3DA8A-CA1C-0DF9-4992-671FC44F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2B9B-6266-4A5D-A071-A763C3F1C7A1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F0525-94BE-1A31-1843-CAE050976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E9692-587A-0799-AD5D-44263F47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3374-6B5C-4925-8D68-9E1054AE5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12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1646-5319-699B-CD27-6A3644BC5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C4048-7092-03E6-E3A2-F93B796AB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F7B0F-6B41-9568-BDB3-4EB74DCB4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2B9B-6266-4A5D-A071-A763C3F1C7A1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9DFDD-8550-9471-4C19-557CD98A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0619-F158-9A07-89CB-EBB5D5C8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3374-6B5C-4925-8D68-9E1054AE5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98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4108-0EB7-D757-9D21-84C1035C7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88CD1-211B-1D2C-940F-89FC16D06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CD483-D03F-E911-B411-3D21EEBCB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467CB-BA99-5454-7B18-216A0EFBD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2B9B-6266-4A5D-A071-A763C3F1C7A1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38A7E-8647-70A0-4BE0-DB88C86D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7C57C-F00B-797E-8130-74CA42B3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3374-6B5C-4925-8D68-9E1054AE5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33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E42F-7834-C7DF-F48C-76DCAE6EA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23247-014D-89D9-2D5F-65DC44C76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E3384-769B-09D0-8E2E-FE375AF4D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416D4-9948-E3DE-4B46-82B385F4F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6B3C9-BC35-E620-079C-39FFB0573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805C10-FA18-6356-ED9A-D7FF1A7F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2B9B-6266-4A5D-A071-A763C3F1C7A1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FEF641-8EC2-86DB-5C81-12F81D6F4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4ECF25-634F-AA78-E15C-F2CBB49F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3374-6B5C-4925-8D68-9E1054AE5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47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F83C0-9241-37F1-2A08-EAEE3BDF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2C65B-DB48-40B4-A4E8-12B871E4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2B9B-6266-4A5D-A071-A763C3F1C7A1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C1BB8-6FD4-7D85-E54D-870EC710C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CBE95-6D7C-F4AC-5DD6-D1FC00ED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3374-6B5C-4925-8D68-9E1054AE5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87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34A779-4237-C0F0-630E-A2D8632A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2B9B-6266-4A5D-A071-A763C3F1C7A1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B7DDC-9FD0-E824-A74D-B695A1DA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DF8D5-BBC5-8C0D-CD96-D4E76897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3374-6B5C-4925-8D68-9E1054AE5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25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AFD0-6AD3-D010-FE73-BCB4C2831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D3A29-7A85-C003-A518-A95541A4E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426CA-7302-76C9-F7F4-85D943535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56599-308E-66B6-7B52-0FB17E32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2B9B-6266-4A5D-A071-A763C3F1C7A1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88382-3DD8-292E-DF8E-9ABC9C1C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5A06C-45DB-F6FF-0D79-4DB87910F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3374-6B5C-4925-8D68-9E1054AE5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02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8EAA-05DA-689A-060D-37C818D67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D0DF88-330F-90F1-F9D4-0733A0BD2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F795F-C6A4-B105-5200-393CFAAA9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1F150-8AAB-1EFD-3718-6BAA512DE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2B9B-6266-4A5D-A071-A763C3F1C7A1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7C613-E8ED-60C4-0847-4E47758E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CD5FB-49D6-839E-76D2-7BD980DA0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3374-6B5C-4925-8D68-9E1054AE5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8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29CA65-5333-8F7B-0A61-BDB4DA27C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E3767-142E-333B-2800-C0617269E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8E6BB-86AD-15B0-775F-642EBD87F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5B2B9B-6266-4A5D-A071-A763C3F1C7A1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E5D17-F3CA-1E8C-5284-4FECE71FE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75DF7-EDA9-29F9-8156-09F4B95C7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F13374-6B5C-4925-8D68-9E1054AE5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77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yellow text and a logo&#10;&#10;AI-generated content may be incorrect.">
            <a:extLst>
              <a:ext uri="{FF2B5EF4-FFF2-40B4-BE49-F238E27FC236}">
                <a16:creationId xmlns:a16="http://schemas.microsoft.com/office/drawing/2014/main" id="{41C91EA2-0C6D-8667-E6DA-89E9F01DE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3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06B1-6B39-8F50-08BF-EF1E61C6F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7795"/>
            <a:ext cx="9144000" cy="1089895"/>
          </a:xfrm>
        </p:spPr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What is YAML?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E8BCD-FE38-1F87-17E5-797C9C92B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547096"/>
            <a:ext cx="9409471" cy="3555846"/>
          </a:xfrm>
        </p:spPr>
        <p:txBody>
          <a:bodyPr/>
          <a:lstStyle/>
          <a:p>
            <a:pPr algn="l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solidFill>
                  <a:schemeClr val="accent4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Imagine you’re making a to-do list. You could use YAML to write it like this:</a:t>
            </a:r>
          </a:p>
          <a:p>
            <a:pPr algn="l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solidFill>
                  <a:srgbClr val="A02B93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To-Do: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solidFill>
                  <a:srgbClr val="A02B93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- Buy groceries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solidFill>
                  <a:srgbClr val="A02B93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- Walk the dog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solidFill>
                  <a:srgbClr val="A02B93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- Finish DevOps tutorial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solidFill>
                  <a:schemeClr val="accent4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It's a way of organizing data in a structured, readable format. Instead of using curly braces {} like JSON or XML tags, YAML uses indentation and dashes."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174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B23A7-4D24-DD7E-177B-8E19E1D6A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9A086-7E8B-4C9B-D571-1CF90AB0B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943" y="217795"/>
            <a:ext cx="11543070" cy="108989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Why Do DevOps Engineers Use YAML?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A9EF3-9618-3CE6-5036-6BC59193E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547095"/>
            <a:ext cx="9409471" cy="4588233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/>
                </a:solidFill>
              </a:rPr>
              <a:t>Easy to read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/>
                </a:solidFill>
              </a:rPr>
              <a:t>Lightweight and simple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/>
                </a:solidFill>
              </a:rPr>
              <a:t>Human-friendly compared to JSON or XML</a:t>
            </a:r>
          </a:p>
          <a:p>
            <a:pPr algn="l"/>
            <a:endParaRPr lang="en-IN" sz="1600" dirty="0"/>
          </a:p>
          <a:p>
            <a:pPr algn="l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For example, in Kubernetes, we define resources using YAML. Here's a simple pod configuration:</a:t>
            </a:r>
          </a:p>
          <a:p>
            <a:pPr algn="l"/>
            <a:r>
              <a:rPr lang="en-US" sz="1600" dirty="0" err="1">
                <a:solidFill>
                  <a:schemeClr val="accent5"/>
                </a:solidFill>
              </a:rPr>
              <a:t>apiVersion</a:t>
            </a:r>
            <a:r>
              <a:rPr lang="en-US" sz="1600" dirty="0">
                <a:solidFill>
                  <a:schemeClr val="accent5"/>
                </a:solidFill>
              </a:rPr>
              <a:t>: v1</a:t>
            </a:r>
          </a:p>
          <a:p>
            <a:pPr algn="l"/>
            <a:r>
              <a:rPr lang="en-US" sz="1600" dirty="0">
                <a:solidFill>
                  <a:schemeClr val="accent5"/>
                </a:solidFill>
              </a:rPr>
              <a:t>kind: Pod</a:t>
            </a:r>
          </a:p>
          <a:p>
            <a:pPr algn="l"/>
            <a:r>
              <a:rPr lang="en-US" sz="1600" dirty="0">
                <a:solidFill>
                  <a:schemeClr val="accent5"/>
                </a:solidFill>
              </a:rPr>
              <a:t>metadata:</a:t>
            </a:r>
          </a:p>
          <a:p>
            <a:pPr algn="l"/>
            <a:r>
              <a:rPr lang="en-US" sz="1600" dirty="0">
                <a:solidFill>
                  <a:schemeClr val="accent5"/>
                </a:solidFill>
              </a:rPr>
              <a:t>  name: web-pod</a:t>
            </a:r>
          </a:p>
          <a:p>
            <a:pPr algn="l"/>
            <a:r>
              <a:rPr lang="en-US" sz="1600" dirty="0">
                <a:solidFill>
                  <a:schemeClr val="accent5"/>
                </a:solidFill>
              </a:rPr>
              <a:t>spec:</a:t>
            </a:r>
          </a:p>
          <a:p>
            <a:pPr algn="l"/>
            <a:r>
              <a:rPr lang="en-US" sz="1600" dirty="0">
                <a:solidFill>
                  <a:schemeClr val="accent5"/>
                </a:solidFill>
              </a:rPr>
              <a:t>  containers:</a:t>
            </a:r>
          </a:p>
          <a:p>
            <a:pPr algn="l"/>
            <a:r>
              <a:rPr lang="en-US" sz="1600" dirty="0">
                <a:solidFill>
                  <a:schemeClr val="accent5"/>
                </a:solidFill>
              </a:rPr>
              <a:t>    - name: web-container</a:t>
            </a:r>
          </a:p>
          <a:p>
            <a:pPr algn="l"/>
            <a:r>
              <a:rPr lang="en-US" sz="1600" dirty="0">
                <a:solidFill>
                  <a:schemeClr val="accent5"/>
                </a:solidFill>
              </a:rPr>
              <a:t>      image: </a:t>
            </a:r>
            <a:r>
              <a:rPr lang="en-US" sz="1600" dirty="0" err="1">
                <a:solidFill>
                  <a:schemeClr val="accent5"/>
                </a:solidFill>
              </a:rPr>
              <a:t>nginx:latest</a:t>
            </a:r>
            <a:endParaRPr lang="en-US" sz="1600" dirty="0">
              <a:solidFill>
                <a:schemeClr val="accent5"/>
              </a:solidFill>
            </a:endParaRPr>
          </a:p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45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498FA-C37F-F66A-566F-67F464193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9268-68CF-9ECA-C2C8-EF7A49E3D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943" y="217795"/>
            <a:ext cx="11543070" cy="10898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YAML Basics You Must Know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C0994-A691-99E8-2775-DCD27F713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547095"/>
            <a:ext cx="9409471" cy="4588233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Indentation Matters</a:t>
            </a:r>
            <a:r>
              <a:rPr lang="en-US" sz="1600" dirty="0">
                <a:solidFill>
                  <a:schemeClr val="accent4"/>
                </a:solidFill>
              </a:rPr>
              <a:t>: YAML uses spaces, not tabs. Wrong indentation can break your config</a:t>
            </a:r>
          </a:p>
          <a:p>
            <a:pPr algn="l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For example, in Kubernetes, we define resources using YAML. Here's a simple pod configuration:</a:t>
            </a:r>
          </a:p>
          <a:p>
            <a:pPr algn="l"/>
            <a:endParaRPr lang="en-US" sz="1600" dirty="0">
              <a:solidFill>
                <a:schemeClr val="accent4"/>
              </a:solidFill>
            </a:endParaRPr>
          </a:p>
          <a:p>
            <a:pPr algn="l"/>
            <a:r>
              <a:rPr lang="en-US" sz="1600" dirty="0" err="1">
                <a:solidFill>
                  <a:schemeClr val="accent5"/>
                </a:solidFill>
              </a:rPr>
              <a:t>apiVersion</a:t>
            </a:r>
            <a:r>
              <a:rPr lang="en-US" sz="1600" dirty="0">
                <a:solidFill>
                  <a:schemeClr val="accent5"/>
                </a:solidFill>
              </a:rPr>
              <a:t>: v1</a:t>
            </a:r>
          </a:p>
          <a:p>
            <a:pPr algn="l"/>
            <a:r>
              <a:rPr lang="en-US" sz="1600" dirty="0">
                <a:solidFill>
                  <a:schemeClr val="accent5"/>
                </a:solidFill>
              </a:rPr>
              <a:t>kind: Pod</a:t>
            </a:r>
          </a:p>
          <a:p>
            <a:pPr algn="l"/>
            <a:r>
              <a:rPr lang="en-US" sz="1600" dirty="0">
                <a:solidFill>
                  <a:schemeClr val="accent5"/>
                </a:solidFill>
              </a:rPr>
              <a:t>metadata:</a:t>
            </a:r>
          </a:p>
          <a:p>
            <a:pPr algn="l"/>
            <a:r>
              <a:rPr lang="en-US" sz="1600" dirty="0">
                <a:solidFill>
                  <a:schemeClr val="accent5"/>
                </a:solidFill>
              </a:rPr>
              <a:t>  name: web-pod</a:t>
            </a:r>
          </a:p>
          <a:p>
            <a:pPr algn="l"/>
            <a:r>
              <a:rPr lang="en-US" sz="1600" dirty="0">
                <a:solidFill>
                  <a:schemeClr val="accent5"/>
                </a:solidFill>
              </a:rPr>
              <a:t>spec:</a:t>
            </a:r>
          </a:p>
          <a:p>
            <a:pPr algn="l"/>
            <a:r>
              <a:rPr lang="en-US" sz="1600" dirty="0">
                <a:solidFill>
                  <a:schemeClr val="accent5"/>
                </a:solidFill>
              </a:rPr>
              <a:t>  containers:</a:t>
            </a:r>
          </a:p>
          <a:p>
            <a:pPr algn="l"/>
            <a:r>
              <a:rPr lang="en-US" sz="1600" dirty="0">
                <a:solidFill>
                  <a:schemeClr val="accent5"/>
                </a:solidFill>
              </a:rPr>
              <a:t>    - name: web-container</a:t>
            </a:r>
          </a:p>
          <a:p>
            <a:pPr algn="l"/>
            <a:r>
              <a:rPr lang="en-US" sz="1600" dirty="0">
                <a:solidFill>
                  <a:schemeClr val="accent5"/>
                </a:solidFill>
              </a:rPr>
              <a:t>      image: </a:t>
            </a:r>
            <a:r>
              <a:rPr lang="en-US" sz="1600" dirty="0" err="1">
                <a:solidFill>
                  <a:schemeClr val="accent5"/>
                </a:solidFill>
              </a:rPr>
              <a:t>nginx:latest</a:t>
            </a:r>
            <a:endParaRPr lang="en-US" sz="1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36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841FCC-2684-1064-C934-8790DAE4E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F2AB-6E6C-B10F-9E39-CBF33DA13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943" y="217795"/>
            <a:ext cx="11543070" cy="108989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YAML Basics You Must Know (contd.)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7DA60-DB73-5AA3-92EC-996C3B8E8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547095"/>
            <a:ext cx="9409471" cy="4588233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Key-Value Pairs</a:t>
            </a:r>
            <a:r>
              <a:rPr lang="en-US" sz="1600" dirty="0">
                <a:solidFill>
                  <a:schemeClr val="accent4"/>
                </a:solidFill>
              </a:rPr>
              <a:t>: </a:t>
            </a:r>
            <a:r>
              <a:rPr lang="en-IN" sz="1600" dirty="0">
                <a:solidFill>
                  <a:schemeClr val="accent4"/>
                </a:solidFill>
              </a:rPr>
              <a:t>This is used to keep data in a key-value format.</a:t>
            </a:r>
            <a:endParaRPr lang="en-IN" sz="1600" dirty="0"/>
          </a:p>
          <a:p>
            <a:pPr algn="l"/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For example: </a:t>
            </a:r>
            <a:r>
              <a:rPr lang="en-US" sz="1600" dirty="0">
                <a:solidFill>
                  <a:schemeClr val="accent4"/>
                </a:solidFill>
              </a:rPr>
              <a:t>my-tutorials-</a:t>
            </a:r>
            <a:r>
              <a:rPr lang="en-US" sz="1600" dirty="0" err="1">
                <a:solidFill>
                  <a:schemeClr val="accent4"/>
                </a:solidFill>
              </a:rPr>
              <a:t>data.yaml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l"/>
            <a:r>
              <a:rPr lang="en-US" sz="1600" dirty="0">
                <a:solidFill>
                  <a:schemeClr val="accent5"/>
                </a:solidFill>
              </a:rPr>
              <a:t>platform: YouTube</a:t>
            </a:r>
          </a:p>
          <a:p>
            <a:pPr algn="l"/>
            <a:r>
              <a:rPr lang="en-US" sz="1600" dirty="0">
                <a:solidFill>
                  <a:schemeClr val="accent5"/>
                </a:solidFill>
              </a:rPr>
              <a:t>name: Tech Apricate</a:t>
            </a:r>
          </a:p>
          <a:p>
            <a:pPr algn="l"/>
            <a:r>
              <a:rPr lang="en-US" sz="1600" dirty="0">
                <a:solidFill>
                  <a:schemeClr val="accent5"/>
                </a:solidFill>
              </a:rPr>
              <a:t>domain: </a:t>
            </a:r>
            <a:r>
              <a:rPr lang="en-US" sz="1600" dirty="0" err="1">
                <a:solidFill>
                  <a:schemeClr val="accent5"/>
                </a:solidFill>
              </a:rPr>
              <a:t>devops</a:t>
            </a:r>
            <a:endParaRPr lang="en-US" sz="1600" dirty="0">
              <a:solidFill>
                <a:schemeClr val="accent5"/>
              </a:solidFill>
            </a:endParaRPr>
          </a:p>
          <a:p>
            <a:pPr algn="l"/>
            <a:endParaRPr lang="en-US" sz="1600" dirty="0">
              <a:solidFill>
                <a:schemeClr val="accent5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Dictionary</a:t>
            </a:r>
            <a:r>
              <a:rPr lang="en-US" sz="1600" dirty="0">
                <a:solidFill>
                  <a:schemeClr val="accent4"/>
                </a:solidFill>
              </a:rPr>
              <a:t>: </a:t>
            </a:r>
            <a:r>
              <a:rPr lang="en-IN" sz="1600" dirty="0">
                <a:solidFill>
                  <a:schemeClr val="accent4"/>
                </a:solidFill>
              </a:rPr>
              <a:t>This is used to keep data in a key-value format but for a specific item and for different properties of each element. Here, order does not matter.</a:t>
            </a:r>
          </a:p>
          <a:p>
            <a:pPr algn="l"/>
            <a:r>
              <a:rPr lang="en-US" sz="1600" dirty="0">
                <a:solidFill>
                  <a:schemeClr val="accent5"/>
                </a:solidFill>
              </a:rPr>
              <a:t>For example: </a:t>
            </a:r>
            <a:r>
              <a:rPr lang="en-US" sz="1600" dirty="0">
                <a:solidFill>
                  <a:schemeClr val="accent4"/>
                </a:solidFill>
              </a:rPr>
              <a:t>my-tutorials-</a:t>
            </a:r>
            <a:r>
              <a:rPr lang="en-US" sz="1600" dirty="0" err="1">
                <a:solidFill>
                  <a:schemeClr val="accent4"/>
                </a:solidFill>
              </a:rPr>
              <a:t>data.yaml</a:t>
            </a:r>
            <a:endParaRPr lang="en-US" sz="1600" dirty="0">
              <a:solidFill>
                <a:schemeClr val="accent4"/>
              </a:solidFill>
            </a:endParaRPr>
          </a:p>
          <a:p>
            <a:pPr algn="l"/>
            <a:r>
              <a:rPr lang="en-US" sz="1600" dirty="0">
                <a:solidFill>
                  <a:schemeClr val="accent4"/>
                </a:solidFill>
              </a:rPr>
              <a:t>videos:</a:t>
            </a:r>
          </a:p>
          <a:p>
            <a:pPr algn="l"/>
            <a:r>
              <a:rPr lang="en-US" sz="1600" dirty="0">
                <a:solidFill>
                  <a:schemeClr val="accent4"/>
                </a:solidFill>
              </a:rPr>
              <a:t>  </a:t>
            </a:r>
            <a:r>
              <a:rPr lang="en-US" sz="1600" dirty="0">
                <a:solidFill>
                  <a:schemeClr val="accent5"/>
                </a:solidFill>
              </a:rPr>
              <a:t>platform: YouTube</a:t>
            </a:r>
          </a:p>
          <a:p>
            <a:pPr algn="l"/>
            <a:r>
              <a:rPr lang="en-US" sz="1600" dirty="0">
                <a:solidFill>
                  <a:schemeClr val="accent5"/>
                </a:solidFill>
              </a:rPr>
              <a:t>  name: Tech Apricate</a:t>
            </a:r>
          </a:p>
          <a:p>
            <a:pPr algn="l"/>
            <a:r>
              <a:rPr lang="en-US" sz="1600" dirty="0">
                <a:solidFill>
                  <a:schemeClr val="accent5"/>
                </a:solidFill>
              </a:rPr>
              <a:t>  domain: </a:t>
            </a:r>
            <a:r>
              <a:rPr lang="en-US" sz="1600" dirty="0" err="1">
                <a:solidFill>
                  <a:schemeClr val="accent5"/>
                </a:solidFill>
              </a:rPr>
              <a:t>devops</a:t>
            </a:r>
            <a:endParaRPr lang="en-US" sz="1600" dirty="0">
              <a:solidFill>
                <a:schemeClr val="accent5"/>
              </a:solidFill>
            </a:endParaRPr>
          </a:p>
          <a:p>
            <a:pPr algn="l"/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l"/>
            <a:endParaRPr lang="en-US" sz="1600" dirty="0">
              <a:solidFill>
                <a:schemeClr val="accent5"/>
              </a:solidFill>
            </a:endParaRPr>
          </a:p>
          <a:p>
            <a:pPr algn="l"/>
            <a:endParaRPr lang="en-US" sz="1600" dirty="0">
              <a:solidFill>
                <a:schemeClr val="accent5"/>
              </a:solidFill>
            </a:endParaRPr>
          </a:p>
          <a:p>
            <a:pPr algn="l"/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2747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6887B-4D83-7D8E-7901-2C76318C2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C6B3-53FB-D2FC-1B6E-44083E5AD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943" y="217795"/>
            <a:ext cx="11543070" cy="108989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YAML Basics You Must Know (contd2.)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0339C-066E-8619-8A8E-F38B2099A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547095"/>
            <a:ext cx="9409471" cy="4588233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Lists or arrays:  You can create a list of items, also called array. Here, order matters.</a:t>
            </a:r>
          </a:p>
          <a:p>
            <a:pPr algn="l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For example: </a:t>
            </a:r>
            <a:r>
              <a:rPr lang="en-US" sz="1600" dirty="0" err="1">
                <a:solidFill>
                  <a:schemeClr val="accent4"/>
                </a:solidFill>
              </a:rPr>
              <a:t>devopstools.yaml</a:t>
            </a:r>
            <a:endParaRPr lang="en-US" sz="1600" dirty="0">
              <a:solidFill>
                <a:schemeClr val="accent4"/>
              </a:solidFill>
            </a:endParaRPr>
          </a:p>
          <a:p>
            <a:pPr algn="l"/>
            <a:r>
              <a:rPr lang="en-US" sz="1600" dirty="0" err="1">
                <a:solidFill>
                  <a:schemeClr val="accent5"/>
                </a:solidFill>
              </a:rPr>
              <a:t>DevOpsTools</a:t>
            </a:r>
            <a:r>
              <a:rPr lang="en-US" sz="1600" dirty="0">
                <a:solidFill>
                  <a:schemeClr val="accent5"/>
                </a:solidFill>
              </a:rPr>
              <a:t>:</a:t>
            </a:r>
          </a:p>
          <a:p>
            <a:pPr algn="l"/>
            <a:r>
              <a:rPr lang="en-US" sz="1600" dirty="0">
                <a:solidFill>
                  <a:schemeClr val="accent5"/>
                </a:solidFill>
              </a:rPr>
              <a:t>  - Docker</a:t>
            </a:r>
          </a:p>
          <a:p>
            <a:pPr algn="l"/>
            <a:r>
              <a:rPr lang="en-US" sz="1600" dirty="0">
                <a:solidFill>
                  <a:schemeClr val="accent5"/>
                </a:solidFill>
              </a:rPr>
              <a:t>  - Kubernetes</a:t>
            </a:r>
          </a:p>
          <a:p>
            <a:pPr algn="l"/>
            <a:r>
              <a:rPr lang="en-US" sz="1600" dirty="0">
                <a:solidFill>
                  <a:schemeClr val="accent5"/>
                </a:solidFill>
              </a:rPr>
              <a:t>  - Terraform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667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8271D-BC40-FC91-9760-9D0A0ABA2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3B3F-78CF-D65F-3232-2954059E6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943" y="217795"/>
            <a:ext cx="11543070" cy="108989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YAML Basics You Must Know (contd3.)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02A1A-CCC8-9D22-A4A1-302021DC4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547095"/>
            <a:ext cx="9409471" cy="4588233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Nested structures in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yaml</a:t>
            </a:r>
            <a:r>
              <a:rPr lang="en-US" sz="1600" dirty="0">
                <a:solidFill>
                  <a:schemeClr val="accent4"/>
                </a:solidFill>
              </a:rPr>
              <a:t>: You can nest data using indentation.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For example: </a:t>
            </a:r>
            <a:r>
              <a:rPr lang="en-US" sz="1600" dirty="0" err="1">
                <a:solidFill>
                  <a:schemeClr val="accent4"/>
                </a:solidFill>
              </a:rPr>
              <a:t>bhavukcv.yaml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l"/>
            <a:r>
              <a:rPr lang="en-US" sz="1600" dirty="0">
                <a:solidFill>
                  <a:schemeClr val="accent5"/>
                </a:solidFill>
              </a:rPr>
              <a:t>user:</a:t>
            </a:r>
          </a:p>
          <a:p>
            <a:pPr algn="l"/>
            <a:r>
              <a:rPr lang="en-US" sz="1600" dirty="0">
                <a:solidFill>
                  <a:schemeClr val="accent5"/>
                </a:solidFill>
              </a:rPr>
              <a:t>  name: Bhavuk</a:t>
            </a:r>
          </a:p>
          <a:p>
            <a:pPr algn="l"/>
            <a:r>
              <a:rPr lang="en-US" sz="1600" dirty="0">
                <a:solidFill>
                  <a:schemeClr val="accent5"/>
                </a:solidFill>
              </a:rPr>
              <a:t>  role: DevOps Engineer</a:t>
            </a:r>
          </a:p>
          <a:p>
            <a:pPr algn="l"/>
            <a:r>
              <a:rPr lang="en-US" sz="1600" dirty="0">
                <a:solidFill>
                  <a:schemeClr val="accent5"/>
                </a:solidFill>
              </a:rPr>
              <a:t>  skills:</a:t>
            </a:r>
          </a:p>
          <a:p>
            <a:pPr algn="l"/>
            <a:r>
              <a:rPr lang="en-US" sz="1600" dirty="0">
                <a:solidFill>
                  <a:schemeClr val="accent5"/>
                </a:solidFill>
              </a:rPr>
              <a:t>    - Kubernetes</a:t>
            </a:r>
          </a:p>
          <a:p>
            <a:pPr algn="l"/>
            <a:r>
              <a:rPr lang="en-US" sz="1600" dirty="0">
                <a:solidFill>
                  <a:schemeClr val="accent5"/>
                </a:solidFill>
              </a:rPr>
              <a:t>    - CI/CD</a:t>
            </a:r>
          </a:p>
          <a:p>
            <a:pPr algn="l"/>
            <a:r>
              <a:rPr lang="en-US" sz="1600" dirty="0">
                <a:solidFill>
                  <a:schemeClr val="accent5"/>
                </a:solidFill>
              </a:rPr>
              <a:t>    - Monitoring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17649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388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What is YAML?</vt:lpstr>
      <vt:lpstr>Why Do DevOps Engineers Use YAML?</vt:lpstr>
      <vt:lpstr>YAML Basics You Must Know</vt:lpstr>
      <vt:lpstr>YAML Basics You Must Know (contd.)</vt:lpstr>
      <vt:lpstr>YAML Basics You Must Know (contd2.)</vt:lpstr>
      <vt:lpstr>YAML Basics You Must Know (contd3.)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Bhavuk Mudgal</dc:creator>
  <cp:lastModifiedBy>Bhavuk Mudgal</cp:lastModifiedBy>
  <cp:revision>37</cp:revision>
  <dcterms:created xsi:type="dcterms:W3CDTF">2025-03-19T02:44:40Z</dcterms:created>
  <dcterms:modified xsi:type="dcterms:W3CDTF">2025-03-19T15:33:02Z</dcterms:modified>
</cp:coreProperties>
</file>