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7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777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Contents</a:t>
            </a:r>
            <a:endParaRPr lang="en-US" sz="6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84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What is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and why we need it?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Installation and configuration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Running the first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container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Deploying Jenkins as a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container.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Most commonly used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commands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Difference between Image and Container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Docker’s</a:t>
            </a:r>
            <a:r>
              <a:rPr lang="en-US" sz="2800" b="1" dirty="0" smtClean="0">
                <a:solidFill>
                  <a:srgbClr val="7030A0"/>
                </a:solidFill>
              </a:rPr>
              <a:t>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Image Vs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Container</a:t>
            </a:r>
            <a:endParaRPr lang="en-US" sz="3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685801"/>
            <a:ext cx="70866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Docker’s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Architecture</a:t>
            </a:r>
            <a:endParaRPr lang="en-US" sz="3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5943600" cy="310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371600"/>
            <a:ext cx="762000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What is </a:t>
            </a:r>
            <a:r>
              <a:rPr lang="en-US" sz="66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?</a:t>
            </a:r>
            <a:endParaRPr lang="en-US" sz="6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05000"/>
            <a:ext cx="3471863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610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Deploying an App without </a:t>
            </a:r>
            <a:r>
              <a:rPr lang="en-US" sz="4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endParaRPr lang="en-US" sz="4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4" name="Picture 3" descr="WithoutDocker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51816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610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Deploying an App without </a:t>
            </a:r>
            <a:r>
              <a:rPr lang="en-US" sz="2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(2</a:t>
            </a:r>
            <a:r>
              <a:rPr lang="en-US" sz="2800" baseline="30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nd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Scenario)</a:t>
            </a:r>
            <a:endParaRPr lang="en-US" sz="2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6" name="Picture 5" descr="WithoutDocker2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59421"/>
            <a:ext cx="5867400" cy="4338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8534400" cy="7620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Deploying an App with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ocker-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3962400" cy="34920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38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Image1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75260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Image2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167640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Image3</a:t>
            </a:r>
            <a:endParaRPr lang="en-US" dirty="0"/>
          </a:p>
        </p:txBody>
      </p:sp>
      <p:pic>
        <p:nvPicPr>
          <p:cNvPr id="12" name="Picture 11" descr="Docker-container-la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057400"/>
            <a:ext cx="3562350" cy="267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534400" cy="7620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Install and Configure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Install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on </a:t>
            </a:r>
            <a:r>
              <a:rPr lang="en-US" sz="1600" dirty="0" err="1" smtClean="0">
                <a:solidFill>
                  <a:srgbClr val="00B050"/>
                </a:solidFill>
              </a:rPr>
              <a:t>Ubuntu</a:t>
            </a:r>
            <a:r>
              <a:rPr lang="en-US" sz="1600" dirty="0" smtClean="0">
                <a:solidFill>
                  <a:srgbClr val="00B050"/>
                </a:solidFill>
              </a:rPr>
              <a:t>: </a:t>
            </a:r>
            <a:r>
              <a:rPr lang="en-US" sz="1600" u="sng" dirty="0" smtClean="0">
                <a:solidFill>
                  <a:srgbClr val="00B050"/>
                </a:solidFill>
                <a:hlinkClick r:id="rId2"/>
              </a:rPr>
              <a:t>https://docs.docker.com/engine/install/ubuntu/</a:t>
            </a:r>
            <a:endParaRPr lang="en-US" sz="1600" u="sng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sudo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systemctl</a:t>
            </a:r>
            <a:r>
              <a:rPr lang="en-US" sz="1600" dirty="0" smtClean="0">
                <a:solidFill>
                  <a:srgbClr val="00B050"/>
                </a:solidFill>
              </a:rPr>
              <a:t> status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</a:t>
            </a: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</a:t>
            </a:r>
            <a:r>
              <a:rPr lang="en-US" sz="1600" dirty="0" smtClean="0">
                <a:solidFill>
                  <a:srgbClr val="00B050"/>
                </a:solidFill>
              </a:rPr>
              <a:t> -a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sudo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usermod</a:t>
            </a:r>
            <a:r>
              <a:rPr lang="en-US" sz="1600" dirty="0" smtClean="0">
                <a:solidFill>
                  <a:srgbClr val="00B050"/>
                </a:solidFill>
              </a:rPr>
              <a:t> -</a:t>
            </a:r>
            <a:r>
              <a:rPr lang="en-US" sz="1600" dirty="0" err="1" smtClean="0">
                <a:solidFill>
                  <a:srgbClr val="00B050"/>
                </a:solidFill>
              </a:rPr>
              <a:t>aG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ubuntu</a:t>
            </a: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run -d -p 8080:8080 --restart=on-failure </a:t>
            </a:r>
            <a:r>
              <a:rPr lang="en-US" sz="1600" dirty="0" err="1" smtClean="0">
                <a:solidFill>
                  <a:srgbClr val="00B050"/>
                </a:solidFill>
              </a:rPr>
              <a:t>jenkins</a:t>
            </a:r>
            <a:r>
              <a:rPr lang="en-US" sz="1600" dirty="0" smtClean="0">
                <a:solidFill>
                  <a:srgbClr val="00B050"/>
                </a:solidFill>
              </a:rPr>
              <a:t>/jenkins:lts-jdk17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exec 54724b1adf85 cat /</a:t>
            </a:r>
            <a:r>
              <a:rPr lang="en-US" sz="1600" dirty="0" err="1" smtClean="0">
                <a:solidFill>
                  <a:srgbClr val="00B050"/>
                </a:solidFill>
              </a:rPr>
              <a:t>var</a:t>
            </a:r>
            <a:r>
              <a:rPr lang="en-US" sz="1600" dirty="0" smtClean="0">
                <a:solidFill>
                  <a:srgbClr val="00B050"/>
                </a:solidFill>
              </a:rPr>
              <a:t>/</a:t>
            </a:r>
            <a:r>
              <a:rPr lang="en-US" sz="1600" dirty="0" err="1" smtClean="0">
                <a:solidFill>
                  <a:srgbClr val="00B050"/>
                </a:solidFill>
              </a:rPr>
              <a:t>jenkins_home</a:t>
            </a:r>
            <a:r>
              <a:rPr lang="en-US" sz="1600" dirty="0" smtClean="0">
                <a:solidFill>
                  <a:srgbClr val="00B050"/>
                </a:solidFill>
              </a:rPr>
              <a:t>/secrets/</a:t>
            </a:r>
            <a:r>
              <a:rPr lang="en-US" sz="1600" dirty="0" err="1" smtClean="0">
                <a:solidFill>
                  <a:srgbClr val="00B050"/>
                </a:solidFill>
              </a:rPr>
              <a:t>initialAdminPassword</a:t>
            </a:r>
            <a:endParaRPr lang="en-US" sz="1600" dirty="0" smtClean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534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Most common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commands 1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Create and start a new container from an image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run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Start, Restart or Stop one or more stopped containers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start /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stop /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restart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Remove one or more containers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rm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Run a command in a running container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exec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Fetch the logs of a container.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logs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List running/all containers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</a:t>
            </a:r>
            <a:r>
              <a:rPr lang="en-US" sz="1600" dirty="0" smtClean="0">
                <a:solidFill>
                  <a:srgbClr val="00B050"/>
                </a:solidFill>
              </a:rPr>
              <a:t> /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</a:t>
            </a:r>
            <a:r>
              <a:rPr lang="en-US" sz="1600" dirty="0" smtClean="0">
                <a:solidFill>
                  <a:srgbClr val="00B050"/>
                </a:solidFill>
              </a:rPr>
              <a:t> –a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Build an image from a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build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534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Most common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commands 2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Pull an image or a repository from a registry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pull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Push an image or a repository to a registry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push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 List images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images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Remove one or more images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rmi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Create a tag TARGET_IMAGE that refers to SOURCE_IMAGE.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tag SOURCE_IMAGE[:TAG] TARGET_IMAGE[:TAG]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Display a live stream of container(s) resource usage statistics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stats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Show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disk usage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system </a:t>
            </a:r>
            <a:r>
              <a:rPr lang="en-US" sz="1600" dirty="0" err="1" smtClean="0">
                <a:solidFill>
                  <a:srgbClr val="00B050"/>
                </a:solidFill>
              </a:rPr>
              <a:t>df</a:t>
            </a:r>
            <a:endParaRPr lang="en-US" sz="1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534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Most common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commands 3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Show the history of an image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history [OPTIONS] IMAGE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Return low-level information on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objects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inspect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 List volumes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volume </a:t>
            </a:r>
            <a:r>
              <a:rPr lang="en-US" sz="1600" dirty="0" err="1" smtClean="0">
                <a:solidFill>
                  <a:srgbClr val="00B050"/>
                </a:solidFill>
              </a:rPr>
              <a:t>ls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Create a new volume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volume create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Display detailed information on one or more volumes.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volume inspect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Remove one or more volumes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volume </a:t>
            </a:r>
            <a:r>
              <a:rPr lang="en-US" sz="1600" dirty="0" err="1" smtClean="0">
                <a:solidFill>
                  <a:srgbClr val="00B050"/>
                </a:solidFill>
              </a:rPr>
              <a:t>rm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Remove all unused containers, networks, images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system prune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3201</TotalTime>
  <Words>273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Contents</vt:lpstr>
      <vt:lpstr>What is Docker?</vt:lpstr>
      <vt:lpstr>Deploying an App without Docker</vt:lpstr>
      <vt:lpstr>Deploying an App without Docker (2nd Scenario)</vt:lpstr>
      <vt:lpstr>Deploying an App with Docker</vt:lpstr>
      <vt:lpstr>Install and Configure Docker</vt:lpstr>
      <vt:lpstr>Most common docker commands 1</vt:lpstr>
      <vt:lpstr>Most common docker commands 2</vt:lpstr>
      <vt:lpstr>Most common docker commands 3</vt:lpstr>
      <vt:lpstr>  Docker Image Vs Docker Container</vt:lpstr>
      <vt:lpstr>  Docker’s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Docker?</dc:title>
  <dc:creator>Bhavuk Mudgal</dc:creator>
  <cp:lastModifiedBy>Bhavuk Mudgal</cp:lastModifiedBy>
  <cp:revision>99</cp:revision>
  <dcterms:created xsi:type="dcterms:W3CDTF">2006-08-16T00:00:00Z</dcterms:created>
  <dcterms:modified xsi:type="dcterms:W3CDTF">2025-02-28T14:48:25Z</dcterms:modified>
</cp:coreProperties>
</file>