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7" r:id="rId5"/>
    <p:sldId id="259" r:id="rId6"/>
    <p:sldId id="260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reference/cli/docker/compose/" TargetMode="External"/><Relationship Id="rId2" Type="http://schemas.openxmlformats.org/officeDocument/2006/relationships/hyperlink" Target="https://docs.docker.com/compose/intro/compose-application-model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install/standalone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cker/awesome-compose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777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Contents</a:t>
            </a:r>
            <a:endParaRPr lang="en-US" sz="6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84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Compose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dirty="0" smtClean="0">
                <a:hlinkClick r:id="rId2"/>
              </a:rPr>
              <a:t>https://docs.docker.com/compose/</a:t>
            </a:r>
            <a:endParaRPr lang="en-US" sz="2800" b="1" dirty="0" smtClean="0">
              <a:solidFill>
                <a:srgbClr val="7030A0"/>
              </a:solidFill>
            </a:endParaRPr>
          </a:p>
          <a:p>
            <a:endParaRPr lang="en-US" sz="28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52401"/>
            <a:ext cx="8686800" cy="533400"/>
          </a:xfrm>
        </p:spPr>
        <p:txBody>
          <a:bodyPr>
            <a:noAutofit/>
          </a:bodyPr>
          <a:lstStyle/>
          <a:p>
            <a:pPr algn="ctr"/>
            <a:r>
              <a:rPr lang="en-US" sz="2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compose </a:t>
            </a:r>
            <a:r>
              <a:rPr lang="en-US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concepts (deploying One container application)</a:t>
            </a:r>
            <a:endParaRPr lang="en-US" sz="2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4" name="Picture 3" descr="withoutDockerCompose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14400"/>
            <a:ext cx="3429000" cy="55071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2400"/>
            <a:ext cx="9144000" cy="609601"/>
          </a:xfrm>
        </p:spPr>
        <p:txBody>
          <a:bodyPr>
            <a:noAutofit/>
          </a:bodyPr>
          <a:lstStyle/>
          <a:p>
            <a:pPr algn="ctr"/>
            <a:r>
              <a:rPr lang="en-US" sz="2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compose concepts (deploying </a:t>
            </a:r>
            <a:r>
              <a:rPr lang="en-US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Multi </a:t>
            </a:r>
            <a:r>
              <a:rPr lang="en-US" sz="2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container application)</a:t>
            </a:r>
            <a:endParaRPr lang="en-US" sz="2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5" name="Picture 4" descr="dockerCompo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14400"/>
            <a:ext cx="6705600" cy="4126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7772400" cy="4571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4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compose benefits</a:t>
            </a:r>
            <a:endParaRPr lang="en-US" sz="4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838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No need of manual “</a:t>
            </a:r>
            <a:r>
              <a:rPr lang="en-US" dirty="0" err="1" smtClean="0"/>
              <a:t>docker</a:t>
            </a:r>
            <a:r>
              <a:rPr lang="en-US" dirty="0" smtClean="0"/>
              <a:t> run” commands.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The application will have consistent behavior.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Automatic network creation for all services to communicate.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Handles dependencies automatically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Easier to 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3339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Compose</a:t>
            </a:r>
            <a:endParaRPr lang="en-US" sz="2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8382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Is a tool for defining and running multi-container applications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Simplifies the control of your entire application stack, making it easy to manage services, networks, volumes, and </a:t>
            </a:r>
            <a:r>
              <a:rPr lang="en-US" smtClean="0"/>
              <a:t>environment variables </a:t>
            </a:r>
            <a:r>
              <a:rPr lang="en-US" dirty="0" smtClean="0"/>
              <a:t>in a single, comprehensible YAML configuration file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Compose works in all environments; production, staging, development, testing, as well as CI workflows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3339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How compose works?</a:t>
            </a:r>
            <a:endParaRPr lang="en-US" sz="2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838200"/>
            <a:ext cx="8229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300" dirty="0" smtClean="0">
                <a:solidFill>
                  <a:srgbClr val="7030A0"/>
                </a:solidFill>
              </a:rPr>
              <a:t> A single YAML (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Nunito"/>
              </a:rPr>
              <a:t>YAML 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  <a:latin typeface="Nunito"/>
              </a:rPr>
              <a:t>Ain't</a:t>
            </a:r>
            <a:r>
              <a:rPr lang="en-US" sz="1300" dirty="0" smtClean="0">
                <a:solidFill>
                  <a:schemeClr val="accent6">
                    <a:lumMod val="75000"/>
                  </a:schemeClr>
                </a:solidFill>
                <a:latin typeface="Nunito"/>
              </a:rPr>
              <a:t> Markup Language</a:t>
            </a:r>
            <a:r>
              <a:rPr lang="en-US" sz="1300" dirty="0" smtClean="0">
                <a:solidFill>
                  <a:srgbClr val="7030A0"/>
                </a:solidFill>
              </a:rPr>
              <a:t>) file called compose file (</a:t>
            </a:r>
            <a:r>
              <a:rPr lang="en-US" sz="1300" dirty="0" err="1" smtClean="0">
                <a:solidFill>
                  <a:schemeClr val="accent6">
                    <a:lumMod val="75000"/>
                  </a:schemeClr>
                </a:solidFill>
              </a:rPr>
              <a:t>compose.yaml</a:t>
            </a:r>
            <a:r>
              <a:rPr lang="en-US" sz="1300" dirty="0" smtClean="0">
                <a:solidFill>
                  <a:srgbClr val="7030A0"/>
                </a:solidFill>
              </a:rPr>
              <a:t>) that consists of: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err="1" smtClean="0">
                <a:solidFill>
                  <a:srgbClr val="7030A0"/>
                </a:solidFill>
              </a:rPr>
              <a:t>Docker</a:t>
            </a:r>
            <a:r>
              <a:rPr lang="en-US" sz="1300" dirty="0" smtClean="0">
                <a:solidFill>
                  <a:srgbClr val="7030A0"/>
                </a:solidFill>
              </a:rPr>
              <a:t> containers (services)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>
                <a:solidFill>
                  <a:srgbClr val="7030A0"/>
                </a:solidFill>
              </a:rPr>
              <a:t>Networks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300" dirty="0" smtClean="0">
                <a:solidFill>
                  <a:srgbClr val="7030A0"/>
                </a:solidFill>
              </a:rPr>
              <a:t>Volumes</a:t>
            </a:r>
          </a:p>
          <a:p>
            <a:pPr marL="342900" indent="-342900"/>
            <a:endParaRPr lang="en-US" sz="1300" u="sng" dirty="0" smtClean="0"/>
          </a:p>
          <a:p>
            <a:r>
              <a:rPr lang="en-US" sz="1300" dirty="0" smtClean="0">
                <a:hlinkClick r:id="rId2"/>
              </a:rPr>
              <a:t>Key commands</a:t>
            </a:r>
            <a:endParaRPr lang="en-US" sz="1300" dirty="0" smtClean="0"/>
          </a:p>
          <a:p>
            <a:r>
              <a:rPr lang="en-US" sz="1300" dirty="0" smtClean="0"/>
              <a:t>To start all the services defined in your </a:t>
            </a:r>
            <a:r>
              <a:rPr lang="en-US" sz="1300" dirty="0" err="1" smtClean="0">
                <a:solidFill>
                  <a:srgbClr val="7030A0"/>
                </a:solidFill>
              </a:rPr>
              <a:t>compose.yaml</a:t>
            </a:r>
            <a:r>
              <a:rPr lang="en-US" sz="1300" dirty="0" smtClean="0"/>
              <a:t> file:</a:t>
            </a:r>
          </a:p>
          <a:p>
            <a:r>
              <a:rPr lang="en-US" sz="1300" dirty="0" err="1" smtClean="0">
                <a:solidFill>
                  <a:srgbClr val="7030A0"/>
                </a:solidFill>
              </a:rPr>
              <a:t>docker</a:t>
            </a:r>
            <a:r>
              <a:rPr lang="en-US" sz="1300" dirty="0" smtClean="0">
                <a:solidFill>
                  <a:srgbClr val="7030A0"/>
                </a:solidFill>
              </a:rPr>
              <a:t> compose up</a:t>
            </a:r>
          </a:p>
          <a:p>
            <a:endParaRPr lang="en-US" sz="1300" dirty="0" smtClean="0">
              <a:solidFill>
                <a:srgbClr val="7030A0"/>
              </a:solidFill>
            </a:endParaRPr>
          </a:p>
          <a:p>
            <a:r>
              <a:rPr lang="en-US" sz="1300" dirty="0" smtClean="0"/>
              <a:t>To stop and remove the running services:</a:t>
            </a:r>
          </a:p>
          <a:p>
            <a:r>
              <a:rPr lang="en-US" sz="1300" dirty="0" err="1" smtClean="0">
                <a:solidFill>
                  <a:srgbClr val="7030A0"/>
                </a:solidFill>
              </a:rPr>
              <a:t>docker</a:t>
            </a:r>
            <a:r>
              <a:rPr lang="en-US" sz="1300" dirty="0" smtClean="0">
                <a:solidFill>
                  <a:srgbClr val="7030A0"/>
                </a:solidFill>
              </a:rPr>
              <a:t> compose down</a:t>
            </a:r>
          </a:p>
          <a:p>
            <a:endParaRPr lang="en-US" sz="1300" dirty="0" smtClean="0">
              <a:solidFill>
                <a:srgbClr val="7030A0"/>
              </a:solidFill>
            </a:endParaRPr>
          </a:p>
          <a:p>
            <a:r>
              <a:rPr lang="en-US" sz="1300" dirty="0" smtClean="0"/>
              <a:t>If you want to monitor the output of your running containers and debug issues, you can view the logs with:</a:t>
            </a:r>
          </a:p>
          <a:p>
            <a:r>
              <a:rPr lang="en-US" sz="1300" dirty="0" err="1" smtClean="0">
                <a:solidFill>
                  <a:srgbClr val="7030A0"/>
                </a:solidFill>
              </a:rPr>
              <a:t>docker</a:t>
            </a:r>
            <a:r>
              <a:rPr lang="en-US" sz="1300" dirty="0" smtClean="0">
                <a:solidFill>
                  <a:srgbClr val="7030A0"/>
                </a:solidFill>
              </a:rPr>
              <a:t> compose logs</a:t>
            </a:r>
          </a:p>
          <a:p>
            <a:endParaRPr lang="en-US" sz="1300" dirty="0" smtClean="0">
              <a:solidFill>
                <a:srgbClr val="7030A0"/>
              </a:solidFill>
            </a:endParaRPr>
          </a:p>
          <a:p>
            <a:r>
              <a:rPr lang="en-US" sz="1300" dirty="0" smtClean="0"/>
              <a:t>To lists all the services along with their current status:</a:t>
            </a:r>
          </a:p>
          <a:p>
            <a:r>
              <a:rPr lang="en-US" sz="1300" dirty="0" err="1" smtClean="0">
                <a:solidFill>
                  <a:srgbClr val="7030A0"/>
                </a:solidFill>
              </a:rPr>
              <a:t>docker</a:t>
            </a:r>
            <a:r>
              <a:rPr lang="en-US" sz="1300" dirty="0" smtClean="0">
                <a:solidFill>
                  <a:srgbClr val="7030A0"/>
                </a:solidFill>
              </a:rPr>
              <a:t> compose </a:t>
            </a:r>
            <a:r>
              <a:rPr lang="en-US" sz="1300" dirty="0" err="1" smtClean="0">
                <a:solidFill>
                  <a:srgbClr val="7030A0"/>
                </a:solidFill>
              </a:rPr>
              <a:t>ps</a:t>
            </a:r>
            <a:endParaRPr lang="en-US" sz="1300" dirty="0" smtClean="0">
              <a:solidFill>
                <a:srgbClr val="7030A0"/>
              </a:solidFill>
            </a:endParaRPr>
          </a:p>
          <a:p>
            <a:endParaRPr lang="en-US" sz="1300" dirty="0" smtClean="0">
              <a:solidFill>
                <a:srgbClr val="7030A0"/>
              </a:solidFill>
            </a:endParaRPr>
          </a:p>
          <a:p>
            <a:r>
              <a:rPr lang="en-US" sz="1400" dirty="0" smtClean="0">
                <a:hlinkClick r:id="rId3"/>
              </a:rPr>
              <a:t>https://docs.docker.com/reference/cli/docker/compose/</a:t>
            </a:r>
            <a:endParaRPr lang="en-US" sz="1300" dirty="0" smtClean="0">
              <a:solidFill>
                <a:srgbClr val="7030A0"/>
              </a:solidFill>
            </a:endParaRPr>
          </a:p>
          <a:p>
            <a:pPr marL="342900" indent="-342900"/>
            <a:endParaRPr lang="en-US" sz="1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1"/>
            <a:ext cx="7772400" cy="5334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32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compose installation</a:t>
            </a:r>
            <a:endParaRPr lang="en-US" sz="32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82296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>
                <a:hlinkClick r:id="rId2"/>
              </a:rPr>
              <a:t>https://docs.docker.com/compose/install/standalone/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b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pt-BR" sz="1400" b="1" dirty="0" smtClean="0">
                <a:solidFill>
                  <a:srgbClr val="7030A0"/>
                </a:solidFill>
              </a:rPr>
              <a:t>curl -SL https://github.com/docker/compose/releases/download/v2.33.1/docker-compose-linux-x86_64 -o /usr/local/bin/docker-compose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rgbClr val="7030A0"/>
                </a:solidFill>
              </a:rPr>
              <a:t> chmod +x /usr/local/bin/docker-compose</a:t>
            </a:r>
          </a:p>
          <a:p>
            <a:pPr>
              <a:buFont typeface="Arial" pitchFamily="34" charset="0"/>
              <a:buChar char="•"/>
            </a:pPr>
            <a:endParaRPr lang="pt-BR" sz="1400" b="1" dirty="0" smtClean="0">
              <a:solidFill>
                <a:srgbClr val="7030A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sz="1400" b="1" dirty="0" smtClean="0">
                <a:solidFill>
                  <a:srgbClr val="7030A0"/>
                </a:solidFill>
              </a:rPr>
              <a:t> </a:t>
            </a:r>
            <a:r>
              <a:rPr lang="en-US" sz="1400" b="1" dirty="0" err="1" smtClean="0">
                <a:solidFill>
                  <a:srgbClr val="7030A0"/>
                </a:solidFill>
              </a:rPr>
              <a:t>docker</a:t>
            </a:r>
            <a:r>
              <a:rPr lang="en-US" sz="1400" b="1" dirty="0" smtClean="0">
                <a:solidFill>
                  <a:srgbClr val="7030A0"/>
                </a:solidFill>
              </a:rPr>
              <a:t>-compose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533399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compose sample projects</a:t>
            </a:r>
            <a:endParaRPr lang="en-US" sz="2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066800"/>
            <a:ext cx="8229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b="1" dirty="0" smtClean="0">
                <a:solidFill>
                  <a:srgbClr val="7030A0"/>
                </a:solidFill>
              </a:rPr>
              <a:t> </a:t>
            </a:r>
            <a:r>
              <a:rPr lang="en-US" sz="1400" dirty="0" smtClean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github.com/docker/awesome-compose.git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en-US" sz="1400" dirty="0" err="1" smtClean="0"/>
              <a:t>git</a:t>
            </a:r>
            <a:r>
              <a:rPr lang="en-US" sz="1400" dirty="0" smtClean="0"/>
              <a:t> clone https://github.com/docker/awesome-compose.git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7098</TotalTime>
  <Words>214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Contents</vt:lpstr>
      <vt:lpstr>docker compose concepts (deploying One container application)</vt:lpstr>
      <vt:lpstr>docker compose concepts (deploying Multi container application)</vt:lpstr>
      <vt:lpstr>docker compose benefits</vt:lpstr>
      <vt:lpstr>Docker Compose</vt:lpstr>
      <vt:lpstr>How compose works?</vt:lpstr>
      <vt:lpstr>docker compose installation</vt:lpstr>
      <vt:lpstr>Docker compose sample projects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Docker?</dc:title>
  <dc:creator>Bhavuk Mudgal</dc:creator>
  <cp:lastModifiedBy>Bhavuk Mudgal</cp:lastModifiedBy>
  <cp:revision>216</cp:revision>
  <dcterms:created xsi:type="dcterms:W3CDTF">2006-08-16T00:00:00Z</dcterms:created>
  <dcterms:modified xsi:type="dcterms:W3CDTF">2025-03-16T07:18:24Z</dcterms:modified>
</cp:coreProperties>
</file>