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/ubunt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77724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Contents</a:t>
            </a:r>
            <a:endParaRPr lang="en-US" sz="6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1295400"/>
            <a:ext cx="7848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What is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and why we need it?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Installation and configuration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Running the first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container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Deploying Jenkins as a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container.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Most commonly used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</a:t>
            </a:r>
            <a:r>
              <a:rPr lang="en-US" sz="2800" b="1" dirty="0" smtClean="0">
                <a:solidFill>
                  <a:srgbClr val="7030A0"/>
                </a:solidFill>
              </a:rPr>
              <a:t> commands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Difference between Image and Container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 </a:t>
            </a:r>
            <a:r>
              <a:rPr lang="en-US" sz="2800" b="1" dirty="0" err="1" smtClean="0">
                <a:solidFill>
                  <a:srgbClr val="7030A0"/>
                </a:solidFill>
              </a:rPr>
              <a:t>Docker’s</a:t>
            </a:r>
            <a:r>
              <a:rPr lang="en-US" sz="2800" b="1" dirty="0" smtClean="0">
                <a:solidFill>
                  <a:srgbClr val="7030A0"/>
                </a:solidFill>
              </a:rPr>
              <a:t> Architecture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Image Vs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Container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685801"/>
            <a:ext cx="70866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Image/Container/Registry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10668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dirty="0" smtClean="0"/>
              <a:t> A </a:t>
            </a:r>
            <a:r>
              <a:rPr lang="en-US" b="1" dirty="0" err="1" smtClean="0"/>
              <a:t>Docker</a:t>
            </a:r>
            <a:r>
              <a:rPr lang="en-US" b="1" dirty="0" smtClean="0"/>
              <a:t> registry (https://hub.docker.com/)</a:t>
            </a:r>
            <a:r>
              <a:rPr lang="en-US" dirty="0" smtClean="0"/>
              <a:t> stores </a:t>
            </a:r>
            <a:r>
              <a:rPr lang="en-US" dirty="0" err="1" smtClean="0"/>
              <a:t>Docker</a:t>
            </a:r>
            <a:r>
              <a:rPr lang="en-US" dirty="0" smtClean="0"/>
              <a:t> images. Example: </a:t>
            </a:r>
            <a:r>
              <a:rPr lang="en-US" dirty="0" err="1" smtClean="0"/>
              <a:t>Docker</a:t>
            </a:r>
            <a:r>
              <a:rPr lang="en-US" dirty="0" smtClean="0"/>
              <a:t> Hub.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An </a:t>
            </a:r>
            <a:r>
              <a:rPr lang="en-US" b="1" dirty="0" smtClean="0"/>
              <a:t>image</a:t>
            </a:r>
            <a:r>
              <a:rPr lang="en-US" dirty="0" smtClean="0"/>
              <a:t> is a read-only template with instructions for creating a </a:t>
            </a:r>
            <a:r>
              <a:rPr lang="en-US" dirty="0" err="1" smtClean="0"/>
              <a:t>Docker</a:t>
            </a:r>
            <a:r>
              <a:rPr lang="en-US" dirty="0" smtClean="0"/>
              <a:t> container.</a:t>
            </a:r>
          </a:p>
          <a:p>
            <a:pPr lvl="0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 </a:t>
            </a:r>
            <a:r>
              <a:rPr lang="en-US" b="1" dirty="0" smtClean="0"/>
              <a:t>container</a:t>
            </a:r>
            <a:r>
              <a:rPr lang="en-US" dirty="0" smtClean="0"/>
              <a:t> is a </a:t>
            </a:r>
            <a:r>
              <a:rPr lang="en-US" dirty="0" err="1" smtClean="0"/>
              <a:t>runnable</a:t>
            </a:r>
            <a:r>
              <a:rPr lang="en-US" dirty="0" smtClean="0"/>
              <a:t> instance of an image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Docker’s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Architecture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752600"/>
            <a:ext cx="5943600" cy="3109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2133600"/>
            <a:ext cx="762000" cy="20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24000" y="990600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 follows client-server architecture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524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Docker’s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Architecture (Contd.)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838201"/>
            <a:ext cx="5410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14600"/>
            <a:ext cx="7391400" cy="2567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85344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 </a:t>
            </a:r>
            <a:r>
              <a:rPr lang="en-US" sz="3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Docker’s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Architecture </a:t>
            </a:r>
            <a:r>
              <a:rPr lang="en-US" sz="3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(Notes)</a:t>
            </a:r>
            <a:endParaRPr lang="en-US" sz="3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1066800"/>
            <a:ext cx="7239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/>
              <a:t>The </a:t>
            </a:r>
            <a:r>
              <a:rPr lang="en-US" b="1" dirty="0" err="1" smtClean="0"/>
              <a:t>Docker</a:t>
            </a:r>
            <a:r>
              <a:rPr lang="en-US" b="1" dirty="0" smtClean="0"/>
              <a:t> client</a:t>
            </a:r>
            <a:r>
              <a:rPr lang="en-US" dirty="0" smtClean="0"/>
              <a:t> and daemon communicate using a </a:t>
            </a:r>
            <a:r>
              <a:rPr lang="en-US" b="1" dirty="0" smtClean="0"/>
              <a:t>REST API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The </a:t>
            </a:r>
            <a:r>
              <a:rPr lang="en-US" dirty="0" err="1" smtClean="0"/>
              <a:t>Docker</a:t>
            </a:r>
            <a:r>
              <a:rPr lang="en-US" dirty="0" smtClean="0"/>
              <a:t> client talks to the </a:t>
            </a:r>
            <a:r>
              <a:rPr lang="en-US" dirty="0" err="1" smtClean="0"/>
              <a:t>Docker</a:t>
            </a:r>
            <a:r>
              <a:rPr lang="en-US" dirty="0" smtClean="0"/>
              <a:t> daemon (</a:t>
            </a:r>
            <a:r>
              <a:rPr lang="en-US" b="1" dirty="0" err="1" smtClean="0"/>
              <a:t>dockerd</a:t>
            </a:r>
            <a:r>
              <a:rPr lang="en-US" dirty="0" smtClean="0"/>
              <a:t>), which does the heavy lifting of building, running, and distributing your </a:t>
            </a:r>
            <a:r>
              <a:rPr lang="en-US" dirty="0" err="1" smtClean="0"/>
              <a:t>Docker</a:t>
            </a:r>
            <a:r>
              <a:rPr lang="en-US" dirty="0" smtClean="0"/>
              <a:t> containers. The </a:t>
            </a:r>
            <a:r>
              <a:rPr lang="en-US" dirty="0" err="1" smtClean="0"/>
              <a:t>Docker</a:t>
            </a:r>
            <a:r>
              <a:rPr lang="en-US" dirty="0" smtClean="0"/>
              <a:t> client and daemon can run on the same system, or you can connect a </a:t>
            </a:r>
            <a:r>
              <a:rPr lang="en-US" dirty="0" err="1" smtClean="0"/>
              <a:t>Docker</a:t>
            </a:r>
            <a:r>
              <a:rPr lang="en-US" dirty="0" smtClean="0"/>
              <a:t> client to a remote </a:t>
            </a:r>
            <a:r>
              <a:rPr lang="en-US" dirty="0" err="1" smtClean="0"/>
              <a:t>Docker</a:t>
            </a:r>
            <a:r>
              <a:rPr lang="en-US" dirty="0" smtClean="0"/>
              <a:t> daemon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What is </a:t>
            </a:r>
            <a:r>
              <a:rPr lang="en-US" sz="66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66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?</a:t>
            </a:r>
            <a:endParaRPr lang="en-US" sz="66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905000"/>
            <a:ext cx="3471863" cy="2971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0"/>
            <a:ext cx="8610600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Deploying an App without </a:t>
            </a:r>
            <a:r>
              <a:rPr lang="en-US" sz="40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endParaRPr lang="en-US" sz="40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4" name="Picture 3" descr="WithoutDocker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51816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0"/>
            <a:ext cx="8610600" cy="457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Deploying an App without </a:t>
            </a:r>
            <a:r>
              <a:rPr lang="en-US" sz="28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(2</a:t>
            </a:r>
            <a:r>
              <a:rPr lang="en-US" sz="2800" baseline="300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nd</a:t>
            </a:r>
            <a:r>
              <a:rPr lang="en-US" sz="28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Scenario)</a:t>
            </a:r>
            <a:endParaRPr lang="en-US" sz="28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pic>
        <p:nvPicPr>
          <p:cNvPr id="6" name="Picture 5" descr="WithoutDocker2L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59421"/>
            <a:ext cx="5867400" cy="4338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81001"/>
            <a:ext cx="8534400" cy="762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Deploying an App with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Docker-Ima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47800"/>
            <a:ext cx="3962400" cy="34920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43800" y="16764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Image1</a:t>
            </a:r>
            <a:endParaRPr lang="en-US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0800" y="175260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Image2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0" y="1676400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Image3</a:t>
            </a:r>
            <a:endParaRPr lang="en-US" dirty="0"/>
          </a:p>
        </p:txBody>
      </p:sp>
      <p:pic>
        <p:nvPicPr>
          <p:cNvPr id="12" name="Picture 11" descr="Docker-container-lates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2057400"/>
            <a:ext cx="3562350" cy="2673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Install and Configure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Install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on </a:t>
            </a:r>
            <a:r>
              <a:rPr lang="en-US" sz="1600" dirty="0" err="1" smtClean="0">
                <a:solidFill>
                  <a:srgbClr val="00B050"/>
                </a:solidFill>
              </a:rPr>
              <a:t>Ubuntu</a:t>
            </a:r>
            <a:r>
              <a:rPr lang="en-US" sz="1600" dirty="0" smtClean="0">
                <a:solidFill>
                  <a:srgbClr val="00B050"/>
                </a:solidFill>
              </a:rPr>
              <a:t>: </a:t>
            </a:r>
            <a:r>
              <a:rPr lang="en-US" sz="1600" u="sng" dirty="0" smtClean="0">
                <a:solidFill>
                  <a:srgbClr val="00B050"/>
                </a:solidFill>
                <a:hlinkClick r:id="rId2"/>
              </a:rPr>
              <a:t>https://docs.docker.com/engine/install/ubuntu/</a:t>
            </a:r>
            <a:endParaRPr lang="en-US" sz="1600" u="sng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sudo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systemctl</a:t>
            </a:r>
            <a:r>
              <a:rPr lang="en-US" sz="1600" dirty="0" smtClean="0">
                <a:solidFill>
                  <a:srgbClr val="00B050"/>
                </a:solidFill>
              </a:rPr>
              <a:t> status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r>
              <a:rPr lang="en-US" sz="1600" dirty="0" smtClean="0">
                <a:solidFill>
                  <a:srgbClr val="00B050"/>
                </a:solidFill>
              </a:rPr>
              <a:t> -a 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sudo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usermod</a:t>
            </a:r>
            <a:r>
              <a:rPr lang="en-US" sz="1600" dirty="0" smtClean="0">
                <a:solidFill>
                  <a:srgbClr val="00B050"/>
                </a:solidFill>
              </a:rPr>
              <a:t> -</a:t>
            </a:r>
            <a:r>
              <a:rPr lang="en-US" sz="1600" dirty="0" err="1" smtClean="0">
                <a:solidFill>
                  <a:srgbClr val="00B050"/>
                </a:solidFill>
              </a:rPr>
              <a:t>aG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ubuntu</a:t>
            </a:r>
            <a:endParaRPr lang="en-US" sz="1600" dirty="0" smtClean="0">
              <a:solidFill>
                <a:srgbClr val="00B05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run -d -p 8080:8080 --restart=on-failure </a:t>
            </a:r>
            <a:r>
              <a:rPr lang="en-US" sz="1600" dirty="0" err="1" smtClean="0">
                <a:solidFill>
                  <a:srgbClr val="00B050"/>
                </a:solidFill>
              </a:rPr>
              <a:t>jenkins</a:t>
            </a:r>
            <a:r>
              <a:rPr lang="en-US" sz="1600" dirty="0" smtClean="0">
                <a:solidFill>
                  <a:srgbClr val="00B050"/>
                </a:solidFill>
              </a:rPr>
              <a:t>/jenkins:lts-jdk17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exec 54724b1adf85 cat /</a:t>
            </a:r>
            <a:r>
              <a:rPr lang="en-US" sz="1600" dirty="0" err="1" smtClean="0">
                <a:solidFill>
                  <a:srgbClr val="00B050"/>
                </a:solidFill>
              </a:rPr>
              <a:t>var</a:t>
            </a:r>
            <a:r>
              <a:rPr lang="en-US" sz="1600" dirty="0" smtClean="0">
                <a:solidFill>
                  <a:srgbClr val="00B050"/>
                </a:solidFill>
              </a:rPr>
              <a:t>/</a:t>
            </a:r>
            <a:r>
              <a:rPr lang="en-US" sz="1600" dirty="0" err="1" smtClean="0">
                <a:solidFill>
                  <a:srgbClr val="00B050"/>
                </a:solidFill>
              </a:rPr>
              <a:t>jenkins_home</a:t>
            </a:r>
            <a:r>
              <a:rPr lang="en-US" sz="1600" dirty="0" smtClean="0">
                <a:solidFill>
                  <a:srgbClr val="00B050"/>
                </a:solidFill>
              </a:rPr>
              <a:t>/secrets/</a:t>
            </a:r>
            <a:r>
              <a:rPr lang="en-US" sz="1600" dirty="0" err="1" smtClean="0">
                <a:solidFill>
                  <a:srgbClr val="00B050"/>
                </a:solidFill>
              </a:rPr>
              <a:t>initialAdminPassword</a:t>
            </a:r>
            <a:endParaRPr lang="en-US" sz="1600" dirty="0" smtClean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Most common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commands 1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Create and start a new container from an image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run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Start, Restart or Stop one or more stopped containers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start /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stop /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restart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one or more containers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rm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Run a command in a running container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exec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Fetch the logs of a container.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logs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List running/all containers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r>
              <a:rPr lang="en-US" sz="1600" dirty="0" smtClean="0">
                <a:solidFill>
                  <a:srgbClr val="00B050"/>
                </a:solidFill>
              </a:rPr>
              <a:t> / </a:t>
            </a:r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ps</a:t>
            </a:r>
            <a:r>
              <a:rPr lang="en-US" sz="1600" dirty="0" smtClean="0">
                <a:solidFill>
                  <a:srgbClr val="00B050"/>
                </a:solidFill>
              </a:rPr>
              <a:t> –a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Build an image from a </a:t>
            </a:r>
            <a:r>
              <a:rPr lang="en-US" sz="1600" dirty="0" err="1" smtClean="0"/>
              <a:t>Dockerfile</a:t>
            </a:r>
            <a:endParaRPr lang="en-US" sz="1600" dirty="0" smtClean="0"/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build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Most common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commands 2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Pull an image or a repository from a registry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pull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Push an image or a repository to a registry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push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 List images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images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one or more images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</a:t>
            </a:r>
            <a:r>
              <a:rPr lang="en-US" sz="1600" dirty="0" err="1" smtClean="0">
                <a:solidFill>
                  <a:srgbClr val="00B050"/>
                </a:solidFill>
              </a:rPr>
              <a:t>rmi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Create a tag TARGET_IMAGE that refers to SOURCE_IMAGE.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tag SOURCE_IMAGE[:TAG] TARGET_IMAGE[:TAG]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Display a live stream of container(s) resource usage statistics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stats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Show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disk usage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system </a:t>
            </a:r>
            <a:r>
              <a:rPr lang="en-US" sz="1600" dirty="0" err="1" smtClean="0">
                <a:solidFill>
                  <a:srgbClr val="00B050"/>
                </a:solidFill>
              </a:rPr>
              <a:t>df</a:t>
            </a:r>
            <a:endParaRPr lang="en-US" sz="1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81000"/>
            <a:ext cx="8534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Most common </a:t>
            </a:r>
            <a:r>
              <a:rPr lang="en-US" sz="4400" dirty="0" err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docker</a:t>
            </a:r>
            <a:r>
              <a:rPr lang="en-US" sz="440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omic Sans MS" pitchFamily="66" charset="0"/>
              </a:rPr>
              <a:t> commands 3</a:t>
            </a:r>
            <a:endParaRPr lang="en-US" sz="440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Comic Sans MS" pitchFamily="66" charset="0"/>
            </a:endParaRPr>
          </a:p>
        </p:txBody>
      </p:sp>
      <p:sp>
        <p:nvSpPr>
          <p:cNvPr id="1026" name="AutoShape 2" descr="data:image/png;base64,iVBORw0KGgoAAAANSUhEUgAABnwAAAZsCAYAAAAjrSlcAAAAAXNSR0IArs4c6QAAG5N0RVh0bXhmaWxlACUzQ214R3JhcGhNb2RlbCUyMGR4JTNEJTIyMTAzNCUyMiUyMGR5JTNEJTIyNDIwJTIyJTIwZ3JpZCUzRCUyMjElMjIlMjBncmlkU2l6ZSUzRCUyMjEwJTIyJTIwZ3VpZGVzJTNEJTIyMSUyMiUyMHRvb2x0aXBzJTNEJTIyMSUyMiUyMGNvbm5lY3QlM0QlMjIxJTIyJTIwYXJyb3dzJTNEJTIyMSUyMiUyMGZvbGQlM0QlMjIxJTIyJTIwcGFnZSUzRCUyMjElMjIlMjBwYWdlU2NhbGUlM0QlMjIxJTIyJTIwcGFnZVdpZHRoJTNEJTIyODUwJTIyJTIwcGFnZUhlaWdodCUzRCUyMjExMDAlMjIlMjBtYXRoJTNEJTIyMCUyMiUyMHNoYWRvdyUzRCUyMjAlMjIlM0UlM0Nyb290JTNFJTNDbXhDZWxsJTIwaWQlM0QlMjIwJTIyJTJGJTNFJTNDbXhDZWxsJTIwaWQlM0QlMjIxJTIyJTIwcGFyZW50JTNEJTIyMCUyMiUyRiUzRSUzQ214Q2VsbCUyMGlkJTNEJTIycGxrQTJyLVRUbVR1Qkx4ZVVoX0ItMSUyMiUyMHZhbHVlJTNEJTIyJTI2bHQlM0Jmb250JTIwc3R5bGUlM0QlMjZxdW90JTNCZm9udC1zaXplJTNBJTIwMTRweCUzQiUyMGNvbG9yJTNBJTIwcmdiKDEwMiUyQyUyMDAlMkMlMjA1MSklM0IlMjZxdW90JTNCJTI2Z3QlM0JBbWF6b24lMjBFQzIlMjZsdCUzQiUyRmZvbnQlMjZndCUzQiUyMiUyMHN0eWxlJTNEJTIyc2tldGNoJTNEMCUzQm91dGxpbmVDb25uZWN0JTNEMCUzQmZvbnRDb2xvciUzRCUyMzIzMkYzRSUzQmdyYWRpZW50Q29sb3IlM0Rub25lJTNCc3Ryb2tlQ29sb3IlM0QlMjNmZmZmZmYlM0JmaWxsQ29sb3IlM0QlMjMyMzJGM0UlM0JkYXNoZWQlM0QwJTNCdmVydGljYWxMYWJlbFBvc2l0aW9uJTNEbWlkZGxlJTNCdmVydGljYWxBbGlnbiUzRGJvdHRvbSUzQmFsaWduJTNEY2VudGVyJTNCaHRtbCUzRDElM0J3aGl0ZVNwYWNlJTNEd3JhcCUzQmZvbnRTaXplJTNEMTAlM0Jmb250U3R5bGUlM0QxJTNCc3BhY2luZyUzRDMlM0JzaGFwZSUzRG14Z3JhcGguYXdzNC5wcm9kdWN0SWNvbiUzQnBySWNvbiUzRG14Z3JhcGguYXdzNC5lYzIlM0IlMjIlMjBwYXJlbnQlM0QlMjIxJTIyJTIwdmVydGV4JTNEJTIyMSUyMiUzRSUzQ214R2VvbWV0cnklMjB4JTNEJTIyNDAlMjIlMjB5JTNEJTIyMTkwJTIyJTIwd2lkdGglM0QlMjIyMzAlMjIlMjBoZWlnaHQlM0QlMjIyNTAlMjIlMjBhcyUzRCUyMmdlb21ldHJ5JTIyJTJGJTNFJTNDJTJGbXhDZWxsJTNFJTNDbXhDZWxsJTIwaWQlM0QlMjJWb0NtSWVRbGNFc3FTRkRzSm0ybi0xOCUyMiUyMHZhbHVlJTNEJTIyJTIyJTIwc3R5bGUlM0QlMjJlZGdlU3R5bGUlM0RvcnRob2dvbmFsRWRnZVN0eWxlJTNCcm91bmRlZCUzRDAlM0JvcnRob2dvbmFsTG9vcCUzRDElM0JqZXR0eVNpemUlM0RhdXRvJTNCaHRtbCUzRDElM0JleGl0WCUzRDAuNTg2JTNCZXhpdFklM0QwLjAxMSUzQmV4aXREeCUzRDAlM0JleGl0RHklM0QwJTNCZXhpdFBlcmltZXRlciUzRDAlM0IlMjIlMjBwYXJlbnQlM0QlMjIxJTIyJTIwc291cmNlJTNEJTIycGxrQTJyLVRUbVR1Qkx4ZVVoX0ItMSUyMiUyMHRhcmdldCUzRCUyMlZvQ21JZVFsY0VzcVNGRHNKbTJuLTE1JTIyJTIwZWRnZSUzRCUyMjElMjIlM0UlM0NteEdlb21ldHJ5JTIwcmVsYXRpdmUlM0QlMjIxJTIyJTIwYXMlM0QlMjJnZW9tZXRyeSUyMiUzRSUzQ214UG9pbnQlMjB4JTNEJTIyMTM2JTIyJTIweSUzRCUyMjE1MCUyMiUyMGFzJTNEJTIyc291cmNlUG9pbnQlMjIlMkYlM0UlM0MlMkZteEdlb21ldHJ5JTNFJTNDJTJGbXhDZWxsJTNFJTNDbXhDZWxsJTIwaWQlM0QlMjJWb0NtSWVRbGNFc3FTRkRzSm0ybi0xMSUyMiUyMHZhbHVlJTNEJTIyJTI2bHQlM0JiJTI2Z3QlM0IlMjZsdCUzQmZvbnQlMjBzdHlsZSUzRCUyNnF1b3QlM0Jmb250LXNpemUlM0ElMjAxNHB4JTNCJTIwY29sb3IlM0ElMjByZ2IoMCUyQyUyMDIwNCUyQyUyMDApJTNCJTI2cXVvdCUzQiUyNmd0JTNCUEhQ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zAlMjIlMjB5JTNEJTIyNTAlMjIlMjB3aWR0aCUzRCUyMjUwJTIyJTIwaGVpZ2h0JTNEJTIyMzAlMjIlMjBhcyUzRCUyMmdlb21ldHJ5JTIyJTJGJTNFJTNDJTJGbXhDZWxsJTNFJTNDbXhDZWxsJTIwaWQlM0QlMjJWb0NtSWVRbGNFc3FTRkRzSm0ybi0xMiUyMiUyMHZhbHVlJTNEJTIyJTI2bHQlM0JiJTI2Z3QlM0IlMjZsdCUzQmZvbnQlMjBzdHlsZSUzRCUyNnF1b3QlM0Jmb250LXNpemUlM0ElMjAxNHB4JTNCJTIwY29sb3IlM0ElMjByZ2IoMCUyQyUyMDEyNyUyQyUyMDI1NSklM0IlMjZxdW90JTNCJTI2Z3QlM0JIVFRQRCUyNmx0JTNCJTJGZm9udCUyNmd0JTNCJTI2bHQlM0IlMkZiJTI2Z3QlM0IlMjIlMjBzdHlsZSUzRCUyMnRleHQlM0JodG1sJTNEMSUzQmFsaWduJTNEY2VudGVyJTNCdmVydGljYWxBbGlnbiUzRG1pZGRsZSUzQnJlc2l6YWJsZSUzRDAlM0Jwb2ludHMlM0QlNUIlNUQlM0JhdXRvc2l6ZSUzRDElM0JzdHJva2VDb2xvciUzRG5vbmUlM0JmaWxsQ29sb3IlM0Rub25lJTNCJTIyJTIwcGFyZW50JTNEJTIyMSUyMiUyMHZlcnRleCUzRCUyMjElMjIlM0UlM0NteEdlb21ldHJ5JTIweCUzRCUyMjgwJTIyJTIweSUzRCUyMjUwJTIyJTIwd2lkdGglM0QlMjI3MCUyMiUyMGhlaWdodCUzRCUyMjMwJTIyJTIwYXMlM0QlMjJnZW9tZXRyeSUyMiUyRiUzRSUzQyUyRm14Q2VsbCUzRSUzQ214Q2VsbCUyMGlkJTNEJTIyVm9DbUllUWxjRXNxU0ZEc0ptMm4tMTUlMjIlMjB2YWx1ZSUzRCUyMiUyNmx0JTNCYiUyNmd0JTNCJTI2bHQlM0Jmb250JTIwc3R5bGUlM0QlMjZxdW90JTNCZm9udC1zaXplJTNBJTIwMTRweCUzQiUyMGNvbG9yJTNBJTIwcmdiKDI1NSUyQyUyMDAlMkMlMjAxMjgpJTNCJTI2cXVvdCUzQiUyNmd0JTNCRHJ1cGFs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QwJTIyJTIweSUzRCUyMjUwJTIyJTIwd2lkdGglM0QlMjI3MCUyMiUyMGhlaWdodCUzRCUyMjMwJTIyJTIwYXMlM0QlMjJnZW9tZXRyeSUyMiUyRiUzRSUzQyUyRm14Q2VsbCUzRSUzQ214Q2VsbCUyMGlkJTNEJTIyVm9DbUllUWxjRXNxU0ZEc0ptMm4tMTclMjIlMjB2YWx1ZSUzRCUyMiUyMiUyMHN0eWxlJTNEJTIyZW5kQXJyb3clM0RjbGFzc2ljJTNCaHRtbCUzRDElM0Jyb3VuZGVkJTNEMCUzQiUyMiUyMHBhcmVudCUzRCUyMjElMjIlMjBzb3VyY2UlM0QlMjJwbGtBMnItVFRtVHVCTHhlVWhfQi0xJTIyJTIwZWRnZSUzRCUyMjElMjIlM0UlM0NteEdlb21ldHJ5JTIwd2lkdGglM0QlMjI1MCUyMiUyMGhlaWdodCUzRCUyMjUwJTIyJTIwcmVsYXRpdmUlM0QlMjIxJTIyJTIwYXMlM0QlMjJnZW9tZXRyeSUyMiUzRSUzQ214UG9pbnQlMjB4JTNEJTIyOTAlMjIlMjB5JTNEJTIyMTYxLjUlMjIlMjBhcyUzRCUyMnNvdXJjZVBvaW50JTIyJTJGJTNFJTNDbXhQb2ludCUyMHglM0QlMjI2MCUyMiUyMHklM0QlMjI4MCUyMiUyMGFzJTNEJTIydGFyZ2V0UG9pbnQlMjIlMkYlM0UlM0MlMkZteEdlb21ldHJ5JTNFJTNDJTJGbXhDZWxsJTNFJTNDbXhDZWxsJTIwaWQlM0QlMjJWb0NtSWVRbGNFc3FTRkRzSm0ybi0xOSUyMiUyMHZhbHVlJTNEJTIyJTIyJTIwc3R5bGUlM0QlMjJlbmRBcnJvdyUzRGNsYXNzaWMlM0JodG1sJTNEMSUzQnJvdW5kZWQlM0QwJTNCJTIyJTIwcGFyZW50JTNEJTIyMSUyMiUyMGVkZ2UlM0QlMjIxJTIyJTIwc291cmNlJTNEJTIycGxrQTJyLVRUbVR1Qkx4ZVVoX0ItMSUyMiUzRSUzQ214R2VvbWV0cnklMjB3aWR0aCUzRCUyMjUwJTIyJTIwaGVpZ2h0JTNEJTIyNTAlMjIlMjByZWxhdGl2ZSUzRCUyMjElMjIlMjBhcyUzRCUyMmdlb21ldHJ5JTIyJTNFJTNDbXhQb2ludCUyMHglM0QlMjIxMzAlMjIlMjB5JTNEJTIyMTYyJTIyJTIwYXMlM0QlMjJzb3VyY2VQb2ludCUyMiUyRiUzRSUzQ214UG9pbnQlMjB4JTNEJTIyMTAwJTIyJTIweSUzRCUyMjgwJTIyJTIwYXMlM0QlMjJ0YXJnZXRQb2ludCUyMiUyRiUzRSUzQyUyRm14R2VvbWV0cnklM0UlM0MlMkZteENlbGwlM0UlM0NteENlbGwlMjBpZCUzRCUyMmhvTkJxZjdyZWxkb1hXWk15aHkzLTElMjIlMjB2YWx1ZSUzRCUyMiUyNmx0JTNCYiUyNmd0JTNCJTI2bHQlM0Jmb250JTIwc3R5bGUlM0QlMjZxdW90JTNCY29sb3IlM0ElMjByZ2IoMjU1JTJDJTIwMTI4JTJDJTIwMCklM0IlMjBmb250LXNpemUlM0ElMjAxOHB4JTNCJTI2cXVvdCUzQiUyNmd0JTNCbGliLXYxJTI2bHQlM0IlMkZmb250JTI2Z3QlM0IlMjZsdCUzQiUyRmIlMjZndCUzQiUyMiUyMHN0eWxlJTNEJTIydGV4dCUzQmh0bWwlM0QxJTNCYWxpZ24lM0RjZW50ZXIlM0J2ZXJ0aWNhbEFsaWduJTNEbWlkZGxlJTNCcmVzaXphYmxlJTNEMCUzQnBvaW50cyUzRCU1QiU1RCUzQmF1dG9zaXplJTNEMSUzQnN0cm9rZUNvbG9yJTNEbm9uZSUzQmZpbGxDb2xvciUzRG5vbmUlM0IlMjIlMjBwYXJlbnQlM0QlMjIxJTIyJTIwdmVydGV4JTNEJTIyMSUyMiUzRSUzQ214R2VvbWV0cnklMjB4JTNEJTIyMTkwJTIyJTIweSUzRCUyMjE1NSUyMiUyMHdpZHRoJTNEJTIyNzAlMjIlMjBoZWlnaHQlM0QlMjI0MCUyMiUyMGFzJTNEJTIyZ2VvbWV0cnklMjIlMkYlM0UlM0MlMkZteENlbGwlM0UlM0NteENlbGwlMjBpZCUzRCUyMmdTZC1yalNyVmlGZjhuVlFfc3l0LTElMjIlMjB2YWx1ZSUzRCUyMiUyNmx0JTNCZm9udCUyMHN0eWxlJTNEJTI2cXVvdCUzQmZvbnQtc2l6ZSUzQSUyMDE4cHglM0IlMjBjb2xvciUzQSUyMHJnYig1MSUyQyUyMDUxJTJDJTIwMjU1KSUzQiUyNnF1b3QlM0IlMjZndCUzQiUyNmx0JTNCYiUyNmd0JTNCQU1JcyUyNmx0JTNCJTJGYiUyNmd0JTNCJTI2bHQlM0IlMkZmb250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yNSUyMiUyMHklM0QlMjIyMDMlMjIlMjB3aWR0aCUzRCUyMjcwJTIyJTIwaGVpZ2h0JTNEJTIyNDAlMjIlMjBhcyUzRCUyMmdlb21ldHJ5JTIyJTJGJTNFJTNDJTJGbXhDZWxsJTNFJTNDbXhDZWxsJTIwaWQlM0QlMjJnU2QtcmpTclZpRmY4blZRX3N5dC0yJTIyJTIwdmFsdWUlM0QlMjIlMjZsdCUzQmIlMjZndCUzQiUyNmx0JTNCZm9udCUyMHN0eWxlJTNEJTI2cXVvdCUzQmZvbnQtc2l6ZSUzQSUyMDE4cHglM0IlMjBjb2xvciUzQSUyMHJnYigxNTMlMkMlMjAwJTJDJTIwMCklM0IlMjZxdW90JTNCJTI2Z3QlM0JVYnVudHUlMjZsdCUzQiUyRmZvbnQlMjZndCUzQiUyNmx0JTNCJTJGYiUyNmd0JTNCJTI2bHQlM0JkaXYlMjZndCUzQiUyNmx0JTNCYiUyNmd0JTNCJTI2bHQlM0Jmb250JTIwc3R5bGUlM0QlMjZxdW90JTNCY29sb3IlM0ElMjByZ2IoMTUzJTJDJTIwMCUyQyUyMDApJTNCJTI2cXVvdCUzQiUyMHNpemUlM0QlMjZxdW90JTNCMyUyNnF1b3QlM0IlMjZndCUzQlJIRUwlMjZsdCUzQiUyRmZvbnQlMjZndCUzQiUyNmx0JTNCJTJGYiUyNmd0JTNCJTI2bHQlM0IlMkZkaXYlMjZndCUzQiUyNmx0JTNCZGl2JTI2Z3QlM0IlMjZsdCUzQmIlMjZndCUzQiUyNmx0JTNCZm9udCUyMHN0eWxlJTNEJTI2cXVvdCUzQmNvbG9yJTNBJTIwcmdiKDE1MyUyQyUyMDAlMkMlMjAwKSUzQiUyNnF1b3QlM0IlMjBzaXplJTNEJTI2cXVvdCUzQjMlMjZxdW90JTNCJTI2Z3QlM0JvcGVuU1VTRS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RlYmlhbiUyNmx0JTNCJTJGZm9udCUyNmd0JTNCJTI2bHQlM0IlMkZiJTI2Z3QlM0IlMjZsdCUzQiUyRmRpdiUyNmd0JTNCJTI2bHQlM0JkaXYlMjZndCUzQiUyNmx0JTNCYiUyNmd0JTNCJTI2bHQlM0Jmb250JTIwc3R5bGUlM0QlMjZxdW90JTNCY29sb3IlM0ElMjByZ2IoMTUzJTJDJTIwMCUyQyUyMDApJTNCJTI2cXVvdCUzQiUyMHNpemUlM0QlMjZxdW90JTNCMyUyNnF1b3QlM0IlMjZndCUzQk9yYWNsZSUyMExpbnV4JTI2bHQlM0IlMkZmb250JTI2Z3QlM0IlMjZsdCUzQiUyRmIlMjZndCUzQiUyNmx0JTNCJTJGZGl2JTI2Z3QlM0IlMjIlMjBzdHlsZSUzRCUyMnRleHQlM0JodG1sJTNEMSUzQmFsaWduJTNEY2VudGVyJTNCdmVydGljYWxBbGlnbiUzRG1pZGRsZSUzQnJlc2l6YWJsZSUzRDAlM0Jwb2ludHMlM0QlNUIlNUQlM0JhdXRvc2l6ZSUzRDElM0JzdHJva2VDb2xvciUzRG5vbmUlM0JmaWxsQ29sb3IlM0Rub25lJTNCJTIyJTIwdmVydGV4JTNEJTIyMSUyMiUyMHBhcmVudCUzRCUyMjElMjIlM0UlM0NteEdlb21ldHJ5JTIweCUzRCUyMjMwNSUyMiUyMHklM0QlMjIyNTAlMjIlMjB3aWR0aCUzRCUyMjEyMCUyMiUyMGhlaWdodCUzRCUyMjExMCUyMiUyMGFzJTNEJTIyZ2VvbWV0cnklMjIlMkYlM0UlM0MlMkZteENlbGwlM0UlM0MlMkZyb290JTNFJTNDJTJGbXhHcmFwaE1vZGVsJTNF2OGwSAAAIABJREFUeF7s3QeYbVV9N+DfvoCKKJqIlRi7xl4AsRAVEULAggVFNFEs0ajEfESCgnJnAEWJUWMsQU0skRgRe0ERsWJDNFbUqFiiRCkixUK493xn3Ttz3cydU2bm7Jlz9nn38/hozqy99vq/azHkOb9Ze1VxESBAgAABAgQIECBAgAABAgQIECBAgAABAgQITLRANdGjN3gCBAgQIECAAAECBAgQIECAAAECBAgQIECAAIEIfCwC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h9rgAABAgQIECBAgAABAgQIECBAgAABAgQIECAw4QICnwmfQMMnQIAAAQIECBAgQIAAAQIECBAgQIAAAQIECAh8rAECBAgQIECAAAECBAgQIECAAAECBAgQIECAwIQLCHwmfAINnwABAgQIECBAgAABAgQIECBAgAABAgQIECAg8LEGCBAgQIAAAQIECBAgQIAAAQIECBAgQIAAAQITLiDwmfAJNHwCBAgQIECAAAECBAgQIECAAAECBAgQIECAgMDHGiBAgAABAgQIECBAgAABAgQIECBAgAABAgQITLiAwGfCJ9DwCRAgQIAAAQIECBAgQIAAAQIECBAgQIAAAQICH2uAAAECBAgQIECAAAECBAgQIECAAAECBAgQIDDhAgKfCZ9AwydAgAABAgQIECBAgAABAgQIECBAgAABAgQICHysAQIECBAgQIAAAQIECBAgQIAAAQIECBAgQIDAhAsIfCZ8Ag2fAAECBAgQIECAAAECBAgQIECAAAECBAgQICDwsQYIECBAgAABAgQIECBAgAABAgQIECBAgAABAhMuIPCZ8Ak0fAIECBAgQIAAAQIECBAgQIAAAQIECBAgQICAwMcaIECAAAECBAgQIECAAAECBAgQIECAAAECBAhMuIDAZ8In0PAJECBAgAABAgQIECBAgAABAgQIECBAgAABAgIfa4AAAQIECBAgQIAAAQIECBAgQIAAAQIECBAgMOECAp8Jn0DDJ0CAAAECBAgQIECAAAECBAgQIECAAAECBAgIfKwBAgQIECBAgAABAgQIECBAgAABAgQIECBAgMCECwh8JnwCDZ8AAQIECBAgQIAAAQIECBAgQIAAAQIECBAgIPCxBggQIECAAAECBAgQIECAAAECBAgQIECAAAECEy4g8JnwCTR8AgQIECBAgAABAgQIECBAgAABAgQIECBAgIDAxxogQIAAAQIECBAgQIAAAQIECBAgQIAAAQIECEy4gMBnwifQ8AkQIECAAAECBAgQIECAAAECBAgQIECAAAECAp+m18CX8uokzxjBY36X5JK5fs5LlW8l+WAuySnZM79dUv9n5c9T5ZQk1+xx3/nZkD2ye767pH7nG4+i/7NyeqrstaznX/Wmy5P8eu6jHyT5djp5ey7LR7NnrhxB/7oYpcALOn+adflQkmv16PZnSe6d2erHy3rsSvpf3zk+yXOX9dxR3NTJ43NMdVLGZRzzNY1uPL9JlYvnui3z+7UkH8iF+Uj+uSq//4a/1nf+OMnnktxk+JsWbbkxyS/nfod8M8nHsyHvzXHld2PVWWHfU3F7JzP/keSxIyi2rI1Lks65SfW5ZN17kg1fqTJ7xQj61kWLBTo5bufkyjOT3KxHmZ9Jtt+vyhGXtphBaQQIECBAgAABAgQIECAwJQICn6YnenSBT6+R/ibJSdkuR+Wu+cVQ5YwikOn3oFH0P7rAp9dIL04n/5QNeVnutSVIG4pPowYFVhLIDDOslfQ/umBjmJFu3ab9gU8vlxLanpjf5bi8uCrhy+BrdIFPr2ddmE5emF/ndXlpVcbn6iEwwsBnsSeUIPAtybazVZ7/U5NAYDEBgY91QYAAAQIECBAgQIAAAQLTJCDwaXq2mw985is4L8kTs2tOG1jSKAKZfg8ZRf/NBz7zFXwnVR6eXXLOQDcNmhdYSSAzzOhW0r/AZ7PwfPA07716Lj9JlYMyU3124FQ3H/jMD6GM6VmZyfvt+Fl8VhoOfOYe2rk8WXd8cu2XVTms/BGEi8AWAYGPxUCAAAECBAgQIECAAAEC0yQg8Gl6tlcv8CmVXJoqj8su5cvHPtcoApmm+1+9wKdU8rNU+fPssukVUq61FFhJIDPMuFfS/+oFG4tXMr07fOoeF28KaGeqT/Sd7tULfJIqG9LJCflWXpB3VBuGWYbT1GZ1Ap8tomckV3t0lSMvnCZjtfYXEPhYIQQIECBAgAABAgQIECAwTQICn6Zne3UDn+HCC4HPYrP+tVyZfXKv/LzpJaH/PgIrCWSGgV1J/wKfzcJrt8Nn8/Or/CjJPpmpep8xtpqBz+ZRlbN+XpLZHGWnz1X/QVzlwKcs0E8m1QFVZubPgxrmN4M2LRYQ+LR4cpVGgAABAgQIECBAgAABAlsJCHyaXhSrH/iUir6YK7N3z7NpBD6Lz3on78queVSqOIy96X8uevW/kkBmmDGvpH+Bz2bhtQ58No/ik7k8+/c8P2f1A58ypivSydNzTPXGYZbitLRZ/cBnk+ybks7TqsxeMS3O6uwtIPCxOggQIECAAAECBAgQIEBgmgQEPk3P9toEPlemk6dlt/zbouUJfHrN+qXp5KHZLf1fF9X0mpnm/lcSyAzjtpL+BT6bhccj8LkyVR6bmeqURad9bQKfMpSLszEPzrHVmcMsx2los0aBz8akc1SV2RdPg7Ea+wsIfKwQAgQIECBAgAABAgQIEJgmAYFP07M9KPDp5GPZLQ/qOYyP5xq5dnZOJzdNlb9K8pAk1xo47CqfzI75s9wmv9uqbTsCn9dk1zyzp8M3cq1cnptk29wxyVPTyQOTXH2gW/nL8F1zyBDtNGlCYCWBzDDjabr/+hhmOu9JJw/rM6wXZ7Z63jDDXlGbpscxKAir8t7MVAf0rOHQztVzvVw/G3LjrMtTkjwmyXWGqPlDOS8H5HXV/23VdnDgc1k2Zr8cW3160ecc2Nkmt82Nsl12yMbsnSqPT5Xd0sk2Q4yr/+6jITpoU5MhAp8XVJk5rlfNnRz/B8mGayZX3jnJgUkelWTHIYx+kWTvKjPOZhsCq81NBD5tnl21ESBAgAABAgQIECBAgMBCAYFP02tipYHPwvH9V3bOhpycTu4zYOjly677Z9d8e6t20xD4LCz6i7lb1qXsBrjVALdvZEMekN3j0O+m/9lYrP+mA5mm+6/X1HTQMuz8ND2OlQY+C+uY6dwgnZyU9AnCyz1Vfppkj8xUP9yKYqWBz2K2z+/cKtvmxHSyZ5J1ffj77z4adt5a0m6lgc9Chk5etn1y6WHJxucl1Q4DmF6XrH96lcprOluynpZThsBnOWruIUCAAAECBAgQIECAAIFJFRD4ND1zow58yng/nxtm25yW5C59hv+bVHl0dskHtmozjYFPQTg7d0knpya5SR+3C1Llftkl5zS9NPS/iEDTgUzT/ddLajpoGXYBNT2OUQc+pa6Zzh8m+VD3n9fd+5R5eTZm/xxbfXKrNk0EPuUhm3cjvTqdTbsA+4U+n83l2afnGUPDzl0L2o068Jkn6WTmgKTzpqTqsxusc2GyzV5Vjv5qCyiVsEwBgc8y4dxGgAABAgQIECBAgAABAhMpIPBpetqaCHzKmM/Kk1LlxCTb9inhGdk1r93q59Ma+Gx2OyFVDu9j9ut08qjstikYcq22QNOBTNP9172aDlqGnZumx9FE4FNqm+k8Kp28re/vuIXnCc2bNBX4lP6P6Fwn18iHk9yrzxT0f2XcsHPXgnZNBT6FppP1z02qFw4I3/q+Mm5Y4k46VTJ77+5j12/aPbv5FaEXJ/lCkhcldzizyqM3DNvfuLbbvIPqkvIqyvJ6xV2SXHdurBcnna8m696cbHxHldnLRlFDJ8fdLLnyIUnnUUl1myQ3TK7y6sRi+vOkhHcl3F33n8mGs6rMXjHs8wU+w0ppR4AAAQIECBAgQIAAAQJtEBD4ND2LTQU+Z+f23XNpPpVkp54ldPKi7Jajtvr5NAc+Z+fB6eTkJNv3cLsynTw5u+UtTS8N/S8i0HQg03T/9ZKaDlqGXUBNj6OpwOf5nVtkm3w2yY36lHpEZqsTtvp5k4FPedjRnb1S5X1JrtlnbKtzRtOw62CN2jUb+MxcN+mcllS79SnvM8n2+1U54tLF2nQy8/xuwHBsj/vfVmXm4E5O3iY557lJZ3ZBGFG7rXN2Uh1UZeZ75cMB/ZYmj6wy865B0zJEWLFpjL366WTmEUne2ePnW2w21/itx3XPz3p5krLDrs/VuTxZd3xy7ZdVOew3g2pY3P2YOycb35Bk1wGB3WK3X5J0XpJc5+XDPH8Iw75rZDn1uYcAAQIECBAgQIAAAQIECKyVgMCnafmmAp8v5LbZJp9Jcv0+Jbwmu+aZW/18mgOfwbUXrsV3RjW9VvSfNB3INN1/fQ6bDlqGXS9Nj6OpwGdwaFMEFg9VBt+7sh04z+nskB02vVaz91lqVT7dfQHnvpmpfj3sVLWxXZOBT/HqZPb/JZ2X9bbrnJ9UD6wy843Fg4f+gU+y/nHJMUcmnWMGBBPnJbnfJAY+ya87SfUvSR67tPClU16neHCV2Z8Nu3aHC8+G7S1fTrY9oMrzf9LvDoHP0J4aEiBAgAABAgQIECBAgEALBAQ+TU9iU4HPMDt8kmdn17xS4FMTGLzDp/fZR02vFf0LfJpYA5Ma+Ay3w+eQzFZv2oqt6cCnPHB95++7OwVf0mfK/jcbcp8cV53bxLROSp/NBz4zd0o6ZyRVvz9+eEyVmbKzc6tr0A6fpPr3pPPuuVe49WM/LdnxgPkdJ5Ozw2fbg5Mr/y3Jg5a5pr6VbPPgKi8YuM43vxZvqPBsCUMpr5nLvlVm/7fXTQKfJXBqSoAAAQIECBAgQIAAAQITLyDwaXoKmwp8nOGz+O6lQfPpDJ9BQmv786Z34DTdf12v6aBl2JlqehxN7fAZ1zN85t1f0Ll/1uWDSXboMRWXZ2P2z7Hl3JHpvVYh8Nkx6Xw4qcr5Or2u2SozM4v9sH8wU3awbAqS7jDEDB5aZeZV8+0mI/DpnJVUZXdMee3bCq5NTgdUmSlnGvW8Opn98yHDsyWOpXN890yfI3vdJPBZIqfmBAgQIECAAAECBAgQIDDRAgKfpqevicDn87lhts0ZA76EuiydPDy75fStShz8WrPzsyF7ZPd8d1k8o+j/rJyeKnv1ef7SA58v5m5Zl1MHnAlS/kp4j+ya7y+rdjetTKDpQKbp/uvVNx20DCvd9DiaCHxmOn+YTj6a5B59yrwkG7Nvjq0+t1Wb1dnh88dJyrNv0ucb7sfnmOqkYaeqje2aDnyK2RDP6HnOzRDBzBDTsvVr44bodxzO8Lly7hVu64YoclCTE5L1z61SdRZr2MlQ5y0Nekavn5+T5AFVZn6x+LOP2zm58swkN+vRgTN8livvPgIECBAgQIAAAQIECBAYOwGBT9NTMurA5+zcOp1NBzDfZcDQv591uV/uka3frT84kGlaZXCgNOrA50vZI8nbkvzRgOLOzHWyV26T3zWNoP9FBAYHMk2zlX9e7p3Z6scrflDTQcuwA2x6HKMOfI7q3DTb5R3pZPcBJX4rV+QBOb46f6t2qxH4PK9z/Vwtn+gbvFc5NjPV0cNOVRvbDRHGvKDKzHErqb2TmX9I8pzefZQdKNfav8rhly9sM0QwM8zQPpbs+JD517mVG4bodxwCn4W1XZR012y2e3uVo87bfN7ON++cVEfN7QLqEwx1fpVU+1SZ+eJiYJ3M/kXSKa9f7NVH+SOLI5PtT61yxKWbDV9y7eS3u3b/V9mddb8+E/HLZN3eVY4+e/FnC3yGWcTaECBAgAABAgQIECBAgEA7BAQ+Tc/jSgOfL+R6Sa6XdblX1uWgdPLAIc4SKFW9KbvmkEXLm4bA50u5capcN508IMnjNn2J3/uLpnmmTjp5bnbLCU0vC/33EBD4jH5pjHvgc0TnOrlGrpMq90gnByd5cPdsnO2HgHhlZqtnL9puNQKfzeMuOyh37TPWF2e2et4QtbS2ySoFPs/fHFT0vHru4BgimBlmbrYKrYbod9wCn88mnQOrzG71RyJzZ+8cnHT+dcD///G6ZP3TF+7y6eTE7ZLzTkny0MUxO/+dbPtnvc4B6uRl2yeXvKuc1dNnMnp6eqXbMEtYGwIECBAgQIAAAQIECBBoi4DAp+mZHBT4NPP8X2VdHpp75FOLdt+OwKcJuR+nkz2zW37QROf6HEJA4DME0hKbrHXgs8ThDtn8wk1f/s5WX1q0/bgEPlX+PTPVXw5ZUyubjUng0/OVX0MEM/PzUnb9HZ7s+P6yk6eTF944ufJJSefJSQ5auLNliH7HKPDpH7jMA3Qye2jSeUWfP574YZI/rTLzP/XF3MnMrZNN///IjRdZ5BuT6olV1v97v38AOpl9ZNI5ufezO4dUmS07iLa6BD6t/NWiKAIECBAgQIAAAQIECBDoISDwaXpprE3g8y/ZJc9I1X2rzGKXwGcxlXKWwfOya17a9JLQfx8Bgc/ol0c7A58TMpvnpsd5IRmfwOe9makOGP2kTk6PYxL4/CjZ9r5Vnv/ThXJDBDPllvJHAHtXmdnqjwE6WX+15I4bqjx6Q73vIfodl8BnqMCl1Lb5FWu/+dCmc+4Wv0pfj66yvrx29irX3L07J7lTkl3mXkt7tyTlNXJ79Tp/Z76TTmbumXROS6rr9Hh2z1cDCnwm5/eFkRIgQIAAAQIECBAgQIDAygUEPis37N/D6gc+X8uV2Sf3ys97DkzgszVNlVNzSR6RPfPbppeE/vsICHxGvzzaFvhU+UKS/TJTlS+KF78EPqNfR8vssR2BT3VYlfUvXwrBBAU+PXc/LVZvJ+ufmFRv7GPx0iozhy/Fapi2Ap9hlLQhQIAAAQIECBAgQIAAAQKJwKfpVbC6gc+3UuVh2SXf61uWwGchz8dzRR6V+2z6S2PXWgoIfEav367A58u5MgfkhdVP+kIJfEa/jpbZYwsCn/OS3K/KTP9/ry7wmaDA5y1VZp4w7PR2MnOnpHNGUl2/xz3vS278qCpP+79h++zVbvPZQbO3SKrHJp1yJuGt+vRph89Kwd1PgAABAgQIECBAgAABAq0QEPg0PY2rE/hsTPLeXJGnDBVaCHzmZ/13qfL6XJLD7exp+h+EIfsX+AwJtYRmbQh8qpTXZf1HkmdlprpkYPXjEvgkL81sNfLdDgPrH6MG4xH4dD6XVPtWmdlq7QwRzJyW7HhAObdnKaxD9Dsur3Q7tMrMq4atrZOZGyT5RJLb97jnM8n2+1U54tJh+5xv18nLtk8uu23SeXCyce8kuybVDkP2I/AZEkozAgQIECBAgAABAgQIEGi3gMCn6fltNvApZ/R8NVX+Jrvk00OXMjjwOT8bskd2z3eH7rPecBT9n5XTU2WvZT1/8E0lIPtYNub/5Z755uDmWqyawODA52dJ7p3ZqhygvvSr6f7rI2o6aBm2+qbHsb5zfFLO02nkKv+sfjEb86wcW5099BNWI/CZ6Vw3nZzRDdvv3mdcL85s9byhx93ChqsU+Mx0j5hZ34evZwgxRDCzpB0w82MYot9xCXyGGsfv6xp4jk/P85IWzk8nM9dN8sAkBye5f5KdVvCPgMBnBXhuJUCAAAECBAgQIECAAIH2CAh8mp7L0QQ+Jdj5VZLyipRfJptCio/myryr71k9vWobRSDTz20U/Y8m8ClfFl+cbNodcF6qfCsbc2q2z7typ1zW9NTrfxkCTQcyTfdfL7npoGVY3qbHMZrAp/yz+stUuSKdXJAq/5WN+UjW5dS+Z/X0MliNwGfwM8roDsls9aZhp6qN7VYp8Cm7vx7bx+/kZP1BVary79KrXEMEMz2DhH7zNUS/QwUtnRy3c3LlmUlu1uN5b6syUwKTRa9OZh6R5J19xjrUOObv7+TE7ZLzTkny0B599g185l7Tdu8ks0n2TLLNiNa9wGdEkLohQIAAAQIECBAgQIAAgckWEPg0PX+DAp9OPpbd8qCmh3GV/kcRyPQb8Cj6Hxz4vCa75pmr6uZhzQs0Hcg03X9dqOmgZdjZaHocgwKfKu/NTHXAsMMdSbvBYcxl2Zj9cmw1/M7IhQMbvJZ+myoPz0z14ZHUNKGdNB34dDJwx0mRe2mVmUVfrTdEMLOkV57NT9MQ/Q4VtHQyc+vuLphPJblxjyWwqoFPGcOAOe0Z+HTyouslV7xhLixaN+IlLfAZMajuCBAgQIAAAQIECBAgQGAyBQQ+Tc+bwGcx4cGvjBP4NL0yx7P/wV+ie6XbUmdO4LOY2MoDn5nOM9LJq/tMR/k9d/8cV52z1ClrU/vmA5+BgUiJKA6pMrvoTqtRBTML52xU/XYyc8+kc1pSXWccAp/N5+xc8p4k+/QYz6KBz+bXt3Xek1Tl1W1NXAKfJlT1SYAAAQIECBAgQIAAAQITJyDwaXrKBD4Cn6bXWJv6F/iMfjYFPg0EPp0qM3lnOt0dPL2uKl/Ir7N3TqiWfHj96BfB2vXYfOAz+8ikc3KSXjtGfpms27vK0YueATWqYGZyA5/eYdhiq2aIHVU/SLbbo8pR583fP/cauNcmefISVmJ5FesPk5yW5H1Jrkw6p/QOvvqFegNfi9fzjKcljFdTAgQIECBAgAABAgQIECAwFgICn6anQeAj8Gl6jbWpf4HP6GdbFNV8AAAgAElEQVRT4DP6wGem8yfp5ONJbtRnwl6c2ep5o5/QyeqxycBnLkgo5/c8qo9K3y/zBT69X3e3eOAzc4Mkn0hy+x7mW3l3sn6PpDq1+2q9a/WZp98lOTOp3pp0Ppqs/2n9zKUhdjr1fEXeEOcgCXwm69eK0RIgQIAAAQIECBAgQIBAHwGBT9PLQ+Aj8Gl6jbWpf4HP6GdT4DPiwKdTZX1enOTv+0zWr9PJQ3NM9bHRT+hk9dhs4DNzn6TzoT6vOyuvczu+yuyRvdQmIPB5RJJ39pn1lZ7hc1qy4wFVDvvNMCurk5k7JZ0zkur6PdqfnKw/aEFYU3b3PL1P/+9PrnZIlSMv7DNPg15tJ/AZZgK1IUCAAAECBAgQIECAAIHWCwh8mp5igY/Ap+k11qb+BT6jn02Bz2gDn6M7e6dKeYXYdftM1mdzefbJS6vLRz+hk9VjU4FPJy+6XnLFu5Lcr7dI58Jkm72qHP3VMQx8Dq0y86pBs9nJzLOS/HNzgc9go/qzO1n/xKR6Y5/xXOUsnSFeAfe9ZNsHVXn+j/pZdDJzryQfSbJjj3YCn0GLyc8JECBAgAABAgQIECBAYCoEBD5NT7PAR+DT9BprU/8Cn9HPpsBnNIHPgZ1tcvv8VaqcMODVVFemymMzU50y+smcvB6bCHw6OebOyca3JrnLAJHXJeufXt9tsrB9czt8Zo9IOmUnWK/rpVVmDu8fcpy4XXLeoFfWrXSHTxnCCcn65/ZzKo06edn2ySUlZNu3x7j/L8lDq8x8eP7no3qd2hBBk8Bn8n49GDEBAgQIECBAgAABAgQINCAg8GkA9SpdCnwWEz4/G7JHds93e/KfldNTZa8+0/Oa7JpnNj19+l9lAYHP6MEFPouZXpaN2S/HVp/uDb7p1W03zMbcNNvkwHTyuCQ3GWKCPpnLs7/dPZulRhH4bN4lcsVOycYHJJ1Dktw3yboBc/GL7pkwe1eZ+Vq/ds0FPjMDXsXWOSup9qkyc3Gv8XUy++dJ591Jrt6nhhEEPpt2+TykytGf6281+5ik8+Y+4zmne77PA6rMFPu5+T9u5+TKM5PcrEffX56bp4t6O8yU3XQfTHKfPuN7TJWZsvNuq2tUodMQ/+xrQoAAAQIECBAgQIAAAQIE1lxA4NP0FAh8FhMW+DS97ia1f4HP6GdO4DN60949XpyNeXCOrcoX3K7hAp8mnDYmnaOqzPbbYbPpuQ0GPoNeQbYxqY5Ojn7RYjtrOjnmT5MN706q6w0AGkHgs+kJP05SQpPPL/a8Tmb2TTpv7T+erc9L6mTmBt0Q6BNJbt+jjgEOm17dV14h95ABDld5lVy9rcCniX/E9EmAAAECBAgQIECAAAEC4yog8Gl6ZgQ+iwkLfJped5Pav8Bn9DMn8Bm96eI9bkwnR+aY6iWr9cBJeM4QO3yaKOPDyY6PqHLYbwZ13mDg80dJyg6ym/cZw4buz9+U5EXJ+nOTd6xLvnPLZMMRSZ6YZJtB408yqsCnxF+Xz53P8/LN4ynX7C2SHDnEeH6WZM8qM1fZudvJptfSldcbPnR4h/nnVn+RdP4myR8O4SDwGQJJEwIECBAgQIAAAQIECBBov4DAp+k5FvgsJizwaXrdTWr/Ap/Rz5zAZ/SmW/e4sXuuz0vzrRyZd1TlS3zXnMAaBD6fSq72iCpHXjjMJDQX+Ax1/s4wQyxtytk42/VoPMLAZ9jhbNWu746qTmaeleSfl937cDf2dLDDZzhArQgQIECAAAECBAgQIECgHQICn6bnUeCzmLDAp+l1N6n9C3xGP3MCn9GbXrXHK9LJi3JOjhP2bE29yoHP+5OrHTJs2FNG21Tgs7nvoc7gGbQ+vzO3U+gpDQU+/cKkQWOb+3nnk0l1QK/ziDo57mbJlacnufWQHS7WrIRKv0uq7Xv08Zlk+/2qHHHpwp8LfFag7lYCBAgQIECAAAECBAgQmDgBgU/TUybwWUxY4NP0upvU/gU+o585gc/oTed7rHJuNuSQHFt9srmHTHbPqxT4XJJUM8ntX1nl0UvaYdVs4LNpl89rkzx5ebPY+e+kenCSR3df73ZsQ4HPoUkem+Q+yxtjPpt0DqwyW17p1vPqZPYxSefNSa6+jOeUsKe8KvGHSXXi4vd3zk+qB1aZ+cbCnwt8liHuFgIECBAgQIAAAQIECBCYWAGBT9NTJ/BZTFjg0/S6m9T+BT6jnzmBz6hNN6bKOUmOyzfzDrt6+vM2HPj8PKn+Obn6q6o891fLmegmA58ynk5mrjt3Ts/Dlja+smsmB5cgZcAYV/pKt0cmOWN5Y8zQO6o66VTJMX+bdI5fWuhTzhVatz65/SuSb90+6ZyRVNdf3LI6rMr6lwt8lrbStCZAgAABAgQIECBAgACBdgkIfJqeT4GPwKfpNdam/gU+o59Ngc9KTMvZPL9MUl4T9cV08r6sy6mZqS5aSafTdO8IA5+Lk1ySpOzgODXJh5L151apOivxbDrw2Rz6rL9akuckOTKpdhgw3rK2XpDc4cT53UpNBz5VZt7VycnbJOf8bbJxdjljHGYONoc+s3sneU2SWw24p/yz96Vk3VOqHP31zY4v2z655P3dV9zttfi9nbOSap+Fr5azw2eY2dGGAAECBAgQIECAAAECBNoiIPBpy0yqgwABAgQIEBhbgU7WXytZd2Cy8a+T6jZJyu6fcpUw6+yk+tdk4/urzF42qiI6mXlEknf26e+RJfCZ//lVx5g71MKfC5J8dRRj3ByAVQ9K8qQkeyQpO3bWdYOu8jq+H3ZfL3dasu61yQu+sdJAb1SO+iFAgAABAgQIECBAgAABApMiIPCZlJkyTgIECBAgQIDAEgSWGvgsoWtNCRAgQIAAAQIECBAgQIAAgTEUEPiM4aQYEgECBAgQIEBgpQICn5UKup8AAQIECBAgQIAAAQIECEyWgMBnsubLaAkQIECAAAECQwkIfIZi0ogAAQIECBAgQIAAAQIECLRGQODTmqlUCAECBAgQIEDg9wICH6uBAAECBAgQIECAAAECBAhMl4DAZ7rmW7UECBAgQIDAlAgIfKZkopVJgAABAgQIECBAgAABAgTmBAQ+lgIBAgQIECBAoIUCAp8WTqqSCBAgQIAAAQIECBAgQIBAHwGBj+VBgAABAgQIEGihgMCnhZOqJAIECBAgQIAAAQIECBAgIPCxBggQIECAAAEC0yUg8Jmu+VYtAQIECBAgQIAAAQIECBCww8caIECAAAECBAi0UEDg08JJVRIBAgQIECBAgAABAgQIEOgjIPCxPAgQIECAAAECLRQQ+LRwUpVEgAABAgQIECBAgAABAgQEPtYAAQIECBAgQIAAAQIECBAgQIAAAQIECBAgQKC9Anb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lVGQECBAgQIECAAAECBAgQIECAAAECBAgQIDAlAgKfKZloZRIgQIAAAQIECBAgQIAAAQIECBAgQIAAAQLtFRD4tHduVUaAAAECBAgQIECAAAECBAgQIECAAAECBAhMiYDAZ0omWpkECBAgQIAAAQIECBAgQIAAAQIECBAgQIBAewUEPu2dW5URIECAAAECBAgQIECAAAECBAgQIECAAAECUyIg8JmSiVYmAQIECBAgQIAAAQIECBAgQIAAAQIECBAg0F4BgU9751ZlBAgQIECAAAECBAgQIECAAAECBAgQIECAwJQICHymZKKVSYAAAQIECBAgQIAAAQIECBAgQIAAAQIECLRXQODT3rmdpMqumWQ2yeGTNGhjbY3AbZLskeSNralIIQQItFVg9yQ7JvloWwtUFwECBAgQIECAAAECBAgQILB8AYHP8u3cOTqBP07yoyRvTvKkJBtH17WeCAwUOCTJ65PsleSTA1trQIAAgbUT+FiSHZLca+2G4MkECBAgQIAAAQIECBAgQIDAuAoIfMZ1ZqZrXHdP8uW5kt+X5KAkv5kuAtWuocC/dQPHEvpckmTXJP+9hmPxaAIECPQSKLt7Pj/3wz9LchoqAgQIECBAgAABAgQIECBAgEBdQOBjPYyDQPni6sO1gXwpSfnsonEYnDG0XuC7Scpr3cr1kyR3TfLL1letQAIEJk3gjO4uxD3nBn1WkntOWgHGS4AAAQIECBAgQIAAAQIECDQrIPBp1lfvwwk8LslbFzQtuyz+PMn3h+tCKwLLErhBkp8vuPNTSe6/rN7cRIAAgWYEyu+kTyzoet8kH2nmcXolQIAAAQIECBAgQIAAAQIEJlFA4DOJs9a+MT87ySsWKevCJPt1//PF9pWsojEReGSSUxYZyxvnzpMak2EaBgECUy7wmST3XWDwue5r3e4z5S7KJ0CAAAECBAgQIECAAAECBGoCAh/LYRwEjktyVI+B/HbuTJ/3jsNAjaF1Av/UfXXg3/So6rAkL29dxQoiQGDSBB6Y5GM9Br13ktMnrSDjJUCAAAECBAgQIECAAAECBJoREPg046rXpQn8S5Kn9bmlk+SZSV67tG61JjBQ4MtJ7t6j1cYkD+q+3u3jA3vRgAABAs0JfD7J7j26Lz+7d3OP1jMBAgQIECBAgAABAgQIECAwSQICn0marfaOtbxSq7xaa9D1yiTl9W8uAqMQuFaSSwd0dMncF63fHsUD9UGAAIElCuw1xA6ePRc532eJj9GcAAECBAgQIECAAAECBAgQaIOAwKcNszj5NZSDqMuB1MNc5dVuj0nyu2Eaa0Ogj8A+Qx54fm6SXbph4y9pEiBAYJUF+u3umR9K2YVYXvvmIkCAAAECBAgQIECAAAECBKZcQOAz5QtgTMr/RpI7LmEs5aDqB3fPXrloCfdoSmChwLFJnj8ky5lzoeSGIdtrRoAAgZUKDBtKl+eU17qVcMhFgAABAgQIECBAgAABAgQITLGAwGeKJ3+MSv9FkusvcTzfT/JnScp/uwgsR+CTSe63hBvfkOSpS2ivKQECBFYiMMzunvn+PzZ35thKnudeAgQIECBAgAABAgQIECBAYMIFBD4TPoEtGH5Zg2XXxHLWYtnhU0KfL7XAQQmrK7Dt3Pk911jiYw9N8qol3qM5AQIEliqwb/f8sFOXeJNdPksE05wAAQIECBAgQIAAAQIECLRNYDlfsrfNQD1rK/CHSS5cwRB+m+SgJOVsHxeBYQXu2/1r+M8M27jWroSTe3df71bOzHARIECgKYGvJLnbEjs/be6PIJZ4m+YECBAgQIAAAQIECBAgQIBAWwQEPm2Zycmt43bdwObbKxx+J8kzk7x2hf24fXoEjkjy4mWWe0mS3ZJ8d5n3u40AAQL9BPbr/o754DKJ7pGkhEUuAgQIECBAgAABAgQIECBAYAoFBD5TOOljVvJyd1osVsbLu6/p+rskJQByEegn8IEk+6+A6Ny5v74v4Y+LAAECoxRYzu6e+ed/aIW/20ZZh74IECBAgAABAgQIECBAgACBVRYQ+KwyuMdtJXBAkneP0KW82u0xSX43wj511T6BEtRce4Vllde6lde7lde8uQgQIDAKgQcnef8KO7LLZ4WAbidAgAABAgQIECBAgAABApMqIPCZ1Jlrz7ifkuT1Iy7nc0nKl2YXjbhf3bVD4C5JvjqiUl7VPYPq0BH1pRsCBAisZHfPvF4JjB6KkgABAgQIECBAgAABAgQIEJg+AYHP9M35uFX83CTHNzCo7yfZK8mPGuhbl5MtUM57KkHNqK6nJnnDqDrTDwECUytQQpqyS3UUl10+o1DUBwECBAgQIECAAAECBAgQmDABgc+ETVgLh/uPSQ5rqK7zk5TDr7/UUP+6nUyBtyU5aIRDL690u3/39W5njrBPXREgMH0Co9jdM6/2nu5OxodPH6GKCRAgQIAAAQIECBAgQIDAdAsIfKZ7/seh+jcn+csGB/LbuS/3R/VX0w0OVderJPCzJDce8bN+2T13Y5ck5464X90RIDAdAg9LUkKaUV2dJHdK8q1RdagfAgQIECBAgAABAgQIECBAYPwFBD7jP0dtH+EH53bhNF3ns5K8uumH6H/sBW7RDRh/0NAov5tkt+6OtUsa6l+3BAi0V6AEM7cfcXmnJDlwxH3qjgABAgQIECBAgAABAgQIEBhjAYHPGE/OlAzt80l2X6Vay+vjnrNKz/KY8RT4iyRvaXBopyX5swb71zUBAu0TKK9ee1cDZdnl0wCqLgkQIECAAAECBAgQIECAwDgLCHzGeXamY2zf734Bf8tVLLV8qfbIVXyeR42XwOuTPKXhIb0iyf9r+Bm6J0CgPQJfS3Lnhsp5+4jPLGtomLolQIAAAQIECBAgQIAAAQIERiEg8BmFoj5WIvCrJDuupINl3PvZJA9JctEy7nXLZAs08dqkxUQOSfKmyaYyegIEVkGg/AFCefVaU9fGJLdL8r2mHqBfAgQIECBAgAABAgQIECBAYHwEBD7jMxfTOpLyypnlXD9K8uskO3XP5rn+Mjoo563sm+TcZdzrlskUKOvkF6s49Psl+fQqPs+jCBCYPIFvJLljw8M+qRv4PL7hZ+ieAAECBAgQIECAAAECBAgQGAMBgc8YTMIUD+EmSX66zPrLXyvfpnbvfPBzvSQ3mAuBymflf8//rHzhX/6z89x95yfZv/ufs5Y5BrdNlsABSd69ikO+MMmuSX64is/0KAIEJkfgwCQnr8Jw7fJZBWSPIECAAAECBAgQIECAAAEC4yAg8BmHWZjeMdw1yX8NWX454+AOSbattS9f4L93yPsXNrv2XPizQ/dMn68vsw+3TZbAy1Zwts7Hk5TdaPdKcs0llF1eIbd7ksuWcI+mBAhMh0D5d8+dVqnUN3fD5yeu0rM8hgABAgQIECBAgAABAgQIEFgjAYHPGsF77CaBvZKcPoRFeX1b+dL8uCRPqbUvuzUeMcT9mhAoAl9MstuQFG9d8AqkU7v37zd3b1mLeyS5/9x//8GAPj+Y5MFDPlczAgSmQ+DRSd6+hFJ/lqTsip2/SgBdguTyxwvDXrdO8v1hG2tHgAABAgQIECBAgAABAgQITJ6AwGfy5qxNI35Mkv8cUNDFc2FPOXOnfMm+8EyUWyX5QZtQ1NKIQNmVc/kQPf9qLkT83yTfrLUvn1+3x/13TvKnc+vzPklutki7lyR57hDP14QAgfYLrEtS/p1W/v016PpJkuOTlB069d9hG+ZeV/p3SZ49ZPDzxiRPGvRAPydAgAABAgQIECBAgAABAgQmV0DgM7lz14aRH5rklX0KuWJuF8Xna22+kOSetf/7mO6rtta3AUMNjQo8KMlHBzyhnLWzd3dnTzkfqlwl9Llh7Z5dknx5iFHeKMmecwFQCYLKK5vK79q/SFJ2DrkIEJhugYOSvG0AQTnf7kXdc+heM9duuyTl34nz15VJymfl+sNuGHR4kvLv1PKa0n7XLZwrNt2LT/UECBAgQIAAAQIECBAg0G4BgU+753fcq5tNcnSPQZbX1TwySXltW/3669oXYOXz8rq3m497oca35gIzA4LBTyV5eJKLaiN919xn8x+VL1NftYxKrjMX/pTXyZX7L1hGH24hQKAdAoN295Sgp+zoef2CgOdqSX5XI/i/biBUPqtfJfj5++7vmGf1CX7ekOSp7aBUBQECBAgQIECAAAECBAgQILBQQOBjTaylwKuTPKPHAMorahbb/bN996+YL0xS/nv+OrC7i+KUtSzEs8de4Iy5XTeLDfSkucPMy1/M16/ndL80/YfaB+Uv8g8e+0oNkACBcRYov0PK75yFVzmjp7z6sdeu16t3Xwv529pNZbdP+Wyxa6ckR8wFP9dYpEF57eSPxxnJ2AgQIECAAAECBAgQIECAAIHlCQh8lufmrtEInNw9J6WENQuvlyc5rM8jyituyk6f+esDSR4ymiHppaUC5eyLco7PwquEOv/Yo+ZyHs+ZtZ/ZTdbSxaEsAqso8N/dVzveuva88urIFw6xe7AEN7+p3Vd2+ywW5tRLucFc8FP+sKLe9l8W/Dt0Fcv3KAIECBAgQIAAAQIECBAgQKBJAYFPk7r6HiSw2K6L8gq38iq38kq3XtfuSern+pR2f5LkO4Me6OdTKbDYeikB0KO750F9aIBI+Yv6+l/Rl0PWfzCVioomQGClAuUcr7fMdXJeN4R5cZITF7yqrdczyq7WX9d+WH431Xe69htbCX6OTPK0ueCn7A4qr0ItY3ARIECAAAECBAgQIECAAAECLRIQ+LRoMiewlK8luXNt3J9JUg65H+Yqbe9ba1jOPChfaLkILBRY+Gq28iXnvknK+ht0LQwlyxe2bx10k58TIEBggcD82T07zAU9ZZdN/UyeQWBlh2IJquevsttnsV2L/fq5cfeZz0vyV0nKWT7lrB8XAQIECBAgQIAAAQIECBAg0CIBgU+LJnMCSylfvN9obtzfTlJeofXLIet4ytyh1vPNy/kHOw95r2bTJfDeJA+dK/krc2HPL4YkOC7JUbW2r+1z7tSQXWpGgMAUCuyT5I7df+eVoKf+arZhKUpQdFmtcdntUz5bzlX+XVlem1r+UOKC5XTgHgIECBAgQIAAAQIECBAgQGA8BQQ+4zkv0zKqjUnKGvx5kl2S/HQJhW+b5MIkO9buKYdhv20JfWg6HQKXdM/puXaSEvwctODg80EC+yX5YK1R2RV010E3+TkBAgRGLHCtJJfW+iy7fcpnLgIECBAgQIAAAQIECBAgQIDAFgGBj8WwVgLXndvNU760unf33J6vL2Mg/5Tkb2r3fWRu98YyunJLSwXKX9R/oxssznbrm1lGjfPrtH7r9brr7qJl9OUWAgQILFeghNYlvJ6/ym6f8pmLAAECBAgQIECAAAECBAgQILBFQOBjMayVwK27uy3Ka9zKWSqnL3MQ90hy9oJ7y5lA5Qt+F4EicMhcOFN29yz3+nJ3d9DdazeX18O9f7mduY8AAQLLECi7WX9Vu6/s9qnvcF1Gl24hQIAAAQIECBAgQIAAAQIE2iYg8GnbjE5OPWVXz22TvHmFQ/54kgfU+nhp92Drw1fYp9sJ1AVeleSZtQ9ePHfwOSUCBAislsB1klxce1jZ7VM+cxEgQIAAAQIECBAgQIAAAQIEtggIfCyGSRd4QpI31Yo4P8kNJr0o4x8rgXI21Em1EX0qyf3HaoQGQ4BA2wUWvl6y7PYpn7kIECBAgAABAgQIECBAgAABAgIfa6BVAhckKeeqzF8lBHpLqypUzFoK3DzJubUBXJnkGkk2rOWgPJsAgakS+IMFZ4eV3T7lMxcBAgQIECBAgAABAgQIECBAYIuAHT4WQxsEymvc/q5WyBlJ9mpDYWoYG4Hvd0PEW9ZGc7/uGvv02IzOQAgQaLvAHya5sFbkL5OUz1wECBAgQIAAAQIECBAgQIAAgS0CAh+LoQ0Cd07ytQWF3CPJV9pQnBrGQuDfkzy+NpLnJnnJWIzMIAgQmAaBsou17Gadvy5asLN1GgzUSIAAAQIECBAgQIAAAQIECAwQEPhYIm0ROC3J3rVi/ql7wPXftqU4day5wF93z4Z6TW0U7+sGig9b81EZAAEC0yKwU5JyRt38VXb7lM9cBAgQIECAAAECBAgQIECAAIEtAgIfi6EtAgcnOalWTDnfoHwZ5pyVtszw2tZx1yT/VRtC+Uv766/tkDydAIEpEii/b37hd9AUzbhSCRAgQIAAAQIECBAgQIDAMgQEPstAc8vYCpyX5Ea10T0lyb+O7WgNbNIEyl/U18/MuEuSr09aEcZLgMBECtwgyc9rIy+7fcpnLgIECBAgQIAAAQIECBAgQIDAFgGBj8XQJoHjk5SzVeavTye5X5sKVMuaCrw/yYNrI3h6khPXdEQeToDAtAjcMMn/1ootu33KZy4CBAgQIECAAAECBAgQIECAwBYBgY/F0CaBP0lyzoKCdk/yxTYVqZY1E3hekhfVnv6WJE9Ys9F4MAEC0yRQdq+WXazzV9ntU9/ROk0WaiVAgAABAgQIECBAgAABAgR6CAh8LI22CXywG/DsVyvqNd2Drp/ZtiLVsyYC90/yidqTvzmh/D8AACAASURBVNc9N+o2azISDyVAYNoEbpzkZ7Wiy26f8pmLAAECBAgQIECAAAECBAgQILBFQOBjMbRN4MAkJ9eKujzJTt1Xvf22bYWqZ9UFtptbR+tqT/7jJD9Z9ZF4IAEC0yZwkyQ/rRVddvuUz1wECBAgQIAAAQIECBAgQIAAgS0CAh+LoY0CP05y01phf9199c2/tLFQNa26QDkXao/aUw9K8vZVH4UHEiAwbQI7J/mfWtFlt0/5zEWAAAECBAgQIECAAAECBAgQ2CIg8LEY2ihwTJIX1Ar7fJJ7t7FQNa26wEuS/H3tqa9M8uxVH4UHEiAwbQJ/tGA3YdntUz5zESBAgAABAgQIECBAgAABAgQEPtZAqwVulaScr1K/yq6MM1tdteJWQ+BhSd5Te9CXkuy2Gg/2DAIEplqg7Fotu1fnr7Lbp76TdapxFE+AAAECBAgQIECAAAECBAhsFrDDx0poq0D5Ur58OT9/vb574PVftbVYda2awPWT/GLB03ZMcumqjcCDCBCYRoFyXtiPaoWXs8PKZy4CBAgQIECAAAECBAgQIECAwBYBgY/F0FaBA5K8u1bcFUl28sV8W6d7Vev6epI71Z64b/eVgR9Z1RF4GAEC0yZwsyQ/rBVddvuUz1wECBAgQIAAAQIECBAgQIAAAYGPNTAVAt9PcstapX+T5J+nonJFNilw4oLdYuXMqPVNPlDfBAhMvcDNk5xbUyi7fcpnLgIECBAgQIAAAQIECBAgQICAwMcamAqBFyQpX8bPX2cn2XUqKldkkwJP6H7R+qbaA07vng+1d5MP1DcBAlMvcIskP6gplN0+5TMXAQIECBAgQIAAAQIECBAgQGCLgFe6WQxtFlh45kGpdc8kn2hz0WprXOA2Sb5be8qvk+zQ+FM9gACBaRYou1XLrtX5q+z2qe9gnWYbtRMgQIAAAQIECBAgQIAAAQJzAgIfS6HtAu9I8qhakWVnxiFtL1p9jQuUA9P/qPaUeyX5QuNP9QACBKZV4FZJvlcrvuz2KZ+5CBAgQIAAAQIECBAgQIAAAQJbBAQ+FkPbBfbvvsbtA7UiO0l2SnJR2wtXX6MCb0/y6NoTDkvy8kafqHMCBKZZ4NZJ/rsGUHb7lM9cBAgQIECAAAECBAgQIECAAIEtAgIfi2EaBL6d5Ha1Qv8uycumoXA1Nibw7CSvqPV+SpIDG3uajgkQmHaBha+SLLt9ymcuAgQIECBAgAABAgQIECBAgIDAxxqYKoHnJjm+VvHXktx1qgQUO2qB3ZJ8sdbpz5LsPOqH6I8AAQJzArdN8p2aRtntUz5zESBAgAABAgQIECBAgAABAgS2CNjhYzFMg8CNk5Qv5OvXPkk+Og3Fq7ExgUuTXKvW+58s+EK2sQfrmACBqRMou1TLbtX567sLdq5OHYiCCRAgQIAAAQIECBAgQIAAga0FBD5WxbQI/Ef3y/jH1oo9qXsA9uOnpXh1NiLwkSQlOJy/npTkjY08SacECEy7QAmUz6khlN0+5TMXAQIECBAgQIAAAQIECBAgQGCLgMDHYpgWgfLFfPmCvn7dKMnPpwVAnSMXWN/tcabW6xuSPHXkT9EhAQIEktsn+VYNouz2KZ+5CBAgQIAAAQIECBAgQIAAAQJbBAQ+FsM0CXw9yZ1qBZezfV4yTQBqHanA3klOq/VY/vr+DiN9gs4IECCwWaD8bvmm3zeWAwECBAgQIECAAAECBAgQINBPQOBjfUyTwN91z1x5qS/MpmnKG611hySXLXiCXWONkuucwNQK3DHJN2rVl90+5TMXAQIECBAgQIAAAQIECBAgQGCLgMDHYpgmgZ2SnL+g4P2TfGiaENQ6UoEvdNfPPWs9PjLJu0b6BJ0RIEBg8+7Uskt1/iq7feo7VhkRIECAAAECBAgQIECAAAECBCLwsQimTeDNSf6yVvTJ3YOwHzNtCOodmcDLk/xtrbd/7O76ec7IetcRAQIENgvcOcnXahhlt0/5zEWAAAECBAgQIECAAAECBAgQ2CIg8LEYpk1gzyRnLCj6pkn+Z9og1DsSgQO7Z2uU0HD++lz3XJ/7jKRnnRAgQOD3AndJ8tUaSNntUz5zESBAgAABAgQIECBAgAABAgS2CAh8LIZpFPhykrvXCn9BkuOmEULNKxbYeZGwcPskv11xzzogQIDA7wXumuS/aiBlt0/5zEWAAAECBAgQIECAAAECBAgQ2CIg8LEYplHgb5L8U63w7yW5zTRCqHkkAt9OcrtaT3stsotsJA/SCQECUytwtyRfqVVfdvuUz1wECBAgQIAAAQIECBAgQIAAgS0CAh+LYRoFrpPkgu6unm1rxR/Q3fXz3mnEUPOKBf4tySG1XuwYWzGpDggQWCBQdqWW3anzV9ntU9+pCowAAQIECBAgQIAAAQIECBAgEIGPRTCtAm9I8uRa8e/uHoj9iGnFUPeKBJ6S5PW1Hk5Nst+KenQzAQIEripwjyRn1z4qu33KZy4CBAgQIECAAAECBAgQIECAwBYBgY/FMK0CeyT59ILib5nk3GkFUfeyBe6Q5Ju1u3+V5LrL7s2NBAgQ2FpglyRfqn1cdvuUz1wECBAgQIAAAQIECBAgQIAAgS0CAh+LYZoFvpDknjWAY5Ksn2YQtS9b4H+T3LB2d/kitv76pWV37EYCBAjMhTv1wKfs9tmVDAECBAgQIECAAAECBAgQIECgLiDwsR6mWeCvk7ymBvCjJDefZhC1L1vgXUkeXrv70CSvWnZvbiRAgMBVBUq4c1btoxL+7AaJAAECBAgQIECAAAECBAgQICDwsQYIbBa4ZpILkmxfAzkwySmACCxR4DlJ/qF2z9uSHLzEPjQnQIBAL4ES7nyx9sMS/tR3qJIjQIAAAQIECBAgQIAAAQIECMQOH4tg2gVem+TpNYQPdA/Gfsi0o6h/yQL3SXJm7S67xZZM6AYCBPoIlHCnvIZ0/irhz+7ECBAgQIAAAQIECBAgQIAAAQJ1AYGP9TDtAuULs88vQLhdd3fGd6cdRv1LFvhtkqvX7rpVkh8suRc3ECBAYGuBhf+uKuHPvUARIECAAAECBAgQIECAAAECBAQ+1gCBqwp8Jsl9ax8dn+RISASWKHBGkj1r9/xFkrcusQ/NCRAgsJhACXc+V/tB+UOFe6MiQIAAAQIECBAgQIAAAQIECAh8rAECVxV4SpLX1z76Wff/3hkSgSUKHJfkqNo95XWBz1hiH5oTIEBgMYES7ny29oMS/pRXSboIECBAgAABAgQIECBAgAABAlsEvNLNYiCQbJfkgiQ71jAOTvI2OASWILBfkg/W2n81yd2WcL+mBAgQ6CWw8JywEv7Ud6aSI0CAAAECBAgQIECAAAECBAhE4GMRENgs8Mokh9YwPtI922dfOASWIHDdJL9c0P56SS5aQh+aEiBAYDGBEu6U14/OX2cm2QMVAQIECBAgQIAAAQIECBAgQKAuIPCxHghsFrhHkrMXYNwpyTcBEViCwJeT3L3W/iFJPrCE+zUlQIDAYgIl3Pl07Qcl/PlTVAQIECBAgAABAgQIECBAgACBuoDAx3og8HuBjyd5QA3kpUkOB0RgCQKvSvLMWvvjkxy5hPs1JUCAwGICJdz5VO0HJfy5HyoCBAgQIECAAAECBAgQIECAgMDHGiCwuMATkryp9qPzk9wAFoElCJSzn06qtf/kghBxCV1pSoAAgS0CJdwpv0/mrxL+3J8PAQIECBAgQIAAAQIECBAgQKAuYIeP9UDgqgIXJCnnrsxfJQR6CyQCQwrcPMm5tbb/l+QaSTYOeb9mBAgQWEyghDufqP1AmGydECBAgAABAgQIECBAgAABAlsJCHwsCgJXFfjHJIfVPjqje27CXpAILEHgB0luUWtfXsVUP2x9CV1pSoAAgU0C5XWj5bWj81cJf/ZkQ4AAAQIECBAgQIAAAQIECBCoCwh8rAcCVxW4c5KvLUC5e5L/AkVgSIG3Jnlcre0RSU4Y8l7NCBAgsJhACXfKHyDMXyX8eSAqAgQIECBAgAABAgQIECBAgEBdQOBjPRDYWuC0JHvXPv6nJH8LisCQAs9I8upa2/d2A8MDhrxXMwIECCwmUMKdj9V+YPepdUKAAAECBAgQIECAAAECBAhsJSDwsSgIbC1wcJKTah9fnGSnJBtgERhC4G5JvlJrd36SGwxxnyYECBDoJVBeLXp67Ycl/HkQLgIECBAgQIAAAQIECBAgQIBAXUDgYz0QWFzgvCQ3qv3oyUn+DRaBIQUuSvIHtbblVYHfGPJezQgQILBQoIQ7H619WMKf+k5UYgQIECBAgAABAgQIECBAgACBCHwsAgKLC7w4STl7Zf76dPf8hPvBIjCkwAeS7F9r+7QkrxvyXs0IECCwUKCEO+V1o/NXCX/2wUSAAAECBAgQIECAAAECBAgQqAsIfKwHAosL/EmScxb86J7dL/HPAkZgCIEjk7yw1u7NSZ44xH2aECBAYDGBEu58pPaDEv78GSoCBAgQIECAAAECBAgQIECAgMDHGiAwnMAHk+xXa/qaJM8c7latplzgAUk+XjP47yS3nXIT5RMgsHyBEu58uHZ7CX/2XX537iRAgAABAgQIECBAgAABAgTaKGCHTxtnVU2jEjgwycm1zi5PslOS347qAfpprcDV5tZJ/XfsTZP8T2srVhgBAk0KlHDn1NoDSvjz500+UN8ECBAgQIAAAQIECBAgQIDA5AkIfCZvzox4dQV+nKR8UT9/PT3Jias7BE+bUIHPdA9Zv29t7I9ZECBOaFmGTYDAGgiUcOdDteeW8Ke+A3UNhuSRBAgQIECAAAECBAgQIECAwLgJCHzGbUaMZ9wEjk3y/NqgPt89R+He4zZI4xlLgROSHF4b2SuTPHssR2pQBAiMu0AJd8prRuevEv7sP+6DNj4CBAgQIECAAAECBAgQIEBgdQUEPqvr7WmTJ3CrJN9bMOyya+Ozk1eKEa+ywAFJ3l175pe6X9jutspj8DgCBNohUMKdD9RKKeHPg9tRmioIECBAgAABAgQIECBAgACBUQkIfEYlqZ82C7wnycNqBb4+yV+1uWC1jUTg+kl+saCnHZNcOpLedUKAwDQJlHDn/bWCS/jzkGkCUCsBAgQIECBAgAABAgQIECAwWEDgM9hICwILd2pckWQnX9xbGEMIfD3JnWrtysHrHxniPk0IECBQFyjhzvtqH5Tw56GICBAgQIAAAQIECBAgQIAAAQJ1AYGP9UBgOIHvJ7llremh3dDnVcPdqtUUC5y4YDfYMUnWT7GH0gkQWJ5ACXfeW7u1hD/1nafL69VdBAgQIECAAAECBAgQIECAQKsEBD6tmk7FNChwdJLZWv9nd89T2LXB5+m6HQJPSPKmWimnJ9m7HaWpggCBVRQo4U55vej8VcKfsvvURYAAAQIECBAgQIAAAQIECBDYIiDwsRgIDCfwx0l+tKDpA5J8crjbtZpSgdsk+W6t9l8n2WFKLZRNgMDyBRa+WrSEPw9ffnfuJECAAAECBAgQIECAAAECBNooIPBp46yqqSmBdyR5VK3zsnPjkKYept/WCPwkyR/VqrlXki+0pjqFECCwGgIl3HlX7UHvTvKI1XiwZxAgQIAAAQIECBAgQIAAAQKTIyDwmZy5MtK1F9i/+xq3D9SG0eme47NTkovWfmhGMMYCb0/y6Nr4Dkvy8jEer6ERIDB+AiXceWdtWCX8eeT4DdOICBAgQIAAAQIECBAgQIAAgbUUEPispb5nT6LAt5Pczpf3kzh1azbmZyd5Re3ppyQ5cM1G48EECEyiQAl3yu+O+auEP/Udp5NYkzETIECAAAECBAgQIECAAAECIxYQ+IwYVHetF3hekhfVqvxakru2vmoFrkRgtyRfrHXwsyQ7r6RD9xIgMHUCJdwprxWdvwTHU7cEFEyAAAECBAgQIECAAAECBAYLCHwGG2lBoC5w4yTlC/v6tXeS0zER6CNwaZJr1X7+J0m+Q4wAAQJDCpRdgSfX2pbwp/6qyCG70YwAAQIECBAgQIAAAQIECBBos4DAp82zq7amBP6j+2X9Y2udn5Tk8U09TL+tEPhIkn1qlTwpyRtbUZkiCBBYDYES7pTzwOavEv48ZjUe7BkECBAgQIAAAQIECBAgQIDA5AgIfCZnrox0fATKF/flC/z6daMkPx+fIRrJmAms745npjamNyR56piN0XAIEBhfgRLu/GdteCX8OWh8h2tkBAgQIECAAAECBAgQIECAwFoICHzWQt0z2yDw9e4B2neqFXJEkhPaUJgaGhEor/07rdbzt7rncdyxkSfplACBNgqUcOdttcJK+FPfadrGmtVEgAABAgQIECBAgAABAgQILFFA4LNEMM0JzAk8J8k/1DTO6Z6vcAc6BHoI7JDksgU/syvMciFAYFiBEu6U14nOXyX8OXjYm7UjQIAAAQIECBAgQIAAAQIEpkNA4DMd86zK0QvslOT8Bd3ul+TU0T9Kjy0R+EKSe9ZqeUSSd7ekNmUQINCsQAl3ynlx81cJfx7X7CP1ToAAAQIECBAgQIAAAQIECEyagMBn0mbMeMdJ4M1J/rI2IIdoj9PsjN9YXp7kb2vDemmSw8dvmEZEgMAYCpRw5621cZXw5/FjOE5DIkCAAAECBAgQIECAAAECBNZQQOCzhvgePfECeyY5Y0EVN03yPxNfmQKaEDiw+9q/EgrOX59Nct8mHqRPAgRaJ1DCnX+vVVXCn79oXZUKIkCAAAECBAgQIECAAAECBFYkIPBZEZ+bCeTLSe5ec3h+khdyIbCIwM6LhIHXSPI7WgQIEBggUMKdt9TalPCnvsMUIAECBAgQIECAAAECBAgQIEAgAh+LgMDKBJ6d5BW1Lr7XPWfhNivr0t0tFvhO9+D129bqe2CSj7e4XqURIDAagRLulNeIzl8l/HnCaLrWCwECBAgQIECAAAECBAgQINAWAYFPW2ZSHWslcJ0kFyTZtjaAhyV531oNyHPHWuCNSZ5YG6EdYWM9XQZHYGwESrjzptpoSvhT/10yNgM1EAIECBAgQIAAAQIECBAgQGDtBAQ+a2fvye0ReEOSJ9fKeXeSR7SnPJWMUOCpSV5X6+9DSfYfYf+6IkCgnQIl3CmB8fxVwp9D2lmqqggQIECAAAECBAgQIECAAIHlCgh8livnPgK/F9gjyacXgNyy+7qdcyERWCBwxyTfqH12cZI/oESAAIEBAiXc+bdaG4GPJUOAAAECBAgQIECAAAECBAhsJSDwsSgIjEbgC0nuWetqtvu/Z0bTtV5aJvDzJDeo1XSPJF9pWY3KIUBgtAJPSvKvtS7Lbp/ymYsAAQIECBAgQIAAAQIECBAgsEVA4GMxEBiNwDOSvLrW1Y+65y3cfDRd66VlAuWVfwfUanrWgrXTsnKVQ4DACATKa0PL60Pnr7Lbp/4q0RE8QhcECBAgQIAAAQIECBAgQIDApAsIfCZ9Bo1/XASumeSCJNvXBvSoJO8clwEax9gIHJ7khNpo/iPJ48ZmdAZCgMA4CjwlyetrAyu7fcpnLgIECBAgQIAAAQIECBAgQIDAFgGBj8VAYHQCr03y9Fp3H0jykNF1r6eWCNw3yWdqtfwwyS1aUpsyCBBoRuCpSV5X67rs9imfuQgQIECAAAECBAgQIECAAAECWwQEPhYDgdEJ7J7k8wu6u12S747uEXpqicDvklytVsstk5zbktqUQYDA6AX+KsmJtW7Lbp/ymYsAAQIECBAgQIAAAQIECBAgsEVA4GMxEBitQNm5UXZwzF8vSnLUaB+htxYIfDzJA2p1PD7JSS2oSwkECDQjsDDwKbt9ntbMo/RKgAABAgQIECBAgAABAgQITKqAwGdSZ864x1Vg4Wt3ftY9d2HncR2sca2ZwHELgsDyOsBnrNloPJgAgXEXKOHOv9QGWXb71F8hOu7jNz4CBAgQIECAAAECBAgQIEBgFQQEPquA7BFTJbBdkguS7Fir+rFJ/nOqFBQ7SGC/JB+sNfpqkrsNusnPCRCYWoES7pRgeP4q4c9fT62GwgkQIECAAAECBAgQIECAAIFFBQQ+FgaB0Qu8MsmhtW7/P3t3Hi9HVeZ//FPsPwUVicQRHMElqOBIVNCRLSKLILIIIsgioBBkUWAkDAmSjpIooLIIKKCAAiou7CqLyO4CKIuACio4giNLwBH0xaL0r88lF086N+nlVnedqvrUX+TeU+c8z/u0Ae/3Vp1LW2f7vCv/ZZyxxAIvAh5tq38F4JES92TpCigwOIEQ7pwUTe9TgYOzdmYFFFBAAQUUUEABBRRQQAEFSitg4FParbPwhAXeBPy8rb41gDsSrtnShi/wC2BytOx7gIuHX4YrKqBACQTCKx9PjOoM4c++JajbEhVQQAEFFFBAAQUUUEABBRRQYIgCBj5DxHapWglcCUyJOj4amFYrAZvtJHBC2w9sPw1M73ST31dAgVoKhHAn/J0xeoXwZ79aSti0AgoooIACCiiggAIKKKCAAgosVMDAxw+HAoMR2A04PZr6odbreFYczFLOWlKBDwBnR7Vf3RYSlrQty1ZAgQEIhHDnC9G8IfyJXx06gCWdUgEFFFBAAQUUUEABBRRQQAEFyiZg4FO2HbPeMgk83PoBXTiXZfTaFTizTA1Y60AFVgHuiVZ4GlgGeGagqzq5AgqUUSCEO+F8uNErhD8fLWMj1qyAAgoooIACCiiggAIKKKCAAoMTMPAZnK0zK/A54KCI4UfAO2VRIBL4PbBq9Of1gOsUUkABBdoEQrhzXPS1EP58TCUFFFBAAQUUUEABBRRQQAEFFFAgFjDw8fOgwOAE3gDc1jb9ZOCWwS3pzCUTOAvYKar5EOCokvVguQooMHiBEO4cGy0Twp8DBr+sKyiggAIKKKCAAgoooIACCiigQJkEDHzKtFvWWkaBy4CNo8LDD+wOLGMj1jwQgX2AcPj66HVBKxDceiArOakCCpRZIIQ7x/jvkjJvobUroIACCiiggAIKKKCAAgooMHgBA5/BG7tCvQXC0xvhKY7R6y/ABOCf9Wax+3kCawI3RxoPASuqo4ACCrQJhF8U+Hz0tRD+xK8MFUwBBRRQQAEFFFBAAQUUUEABBRTAwMcPgQKDF/hf4KXRMh8CThv8sq5QEoFHWmdzLB/VGl4FeHtJardMBRQYjkAId8K5cKNXCH/+azhLu4oCCiiggAIKKKCAAgoooIACCpRFwMCnLDtlnWUW+AwQzmYZva4F1i9zQ9aeq8DFwLujGacCp+S6gpMpoEDZBUK489moiRD+fLzsTVm/AgoooIACCiiggAIKKKCAAgrkK2Dgk6+nsykwlsBrgV+1fWPt1g/5b5RLAWA6MDuS+CqwmzIKKKBAJBDCnaOjP4fw52CFFFBAAQUUUEABBRRQQAEFFFBAgVjAwMfPgwLDEfgesHm01InAfsNZ2lUSF5gCXBnVeDcwKfGaLU8BBYYrEMKdo6IlQ/gzbbgluJoCCiiggAIKKKCAAgoooIACCqQuYOCT+g5ZX1UEtgfOiZr5GzABeKIqDdpH3wJLzfscxH8fvxy4r+8ZvVEBBaomEMKdI6OmQvgTvyq0av3ajwIKKKCAAgoooIACCiiggAIK9CFg4NMHmrco0KfA/wDhB/mj197AyX3O5W3VErgOWCdq6f3At6rVot0ooMA4BEK4E86DG71C+PPf45jPWxVQQAEFFFBAAQUUUEABBRRQoIICBj4V3FRbSlbgU8BhUXU/Bf4z2WotbJgC4bf14/M4jgMOGGYBrqWAAkkLhHDn01GFIfw5NOmKLU4BBRRQQAEFFFBAAQUUUEABBYYuYOAzdHIXrLHAq4DftvUfnur4cY1NbP1Zga2B8yKMG4G1xVFAAQXmCYRwZ06kEcKf6eoooIACCiiggAIKKKCAAgoooIACsYCBj58HBYYrcD6wVbTkKcDU4ZbgagkKrAg80FbXcsDjCdZqSQooMHyBEO7MjpYN4c+M4ZfhigoooIACCiiggAIKKKCAAgookLKAgU/Ku2NtVRTYBjg3auwpYALwWBWbtaeeBG4HVo/u2BS4rKcZHKyAAlUVCOHOEVFzIfyJXxFa1b7tSwEFFFBAAQUUUEABBRRQQAEFehAw8OkBy6EK5CTwO+CV0Vz7t0KfE3Ka22nKKxCe9tozKn9W658b5W3HyhVQIEeBEO6Ec+BGrxD+fCLH+Z1KAQUUUEABBRRQQAEFFFBAAQUqIGDgU4FNtIXSCRwOhB/mj14/B95Sui4sOG+B3YDTo0kvb53vtEneizifAgqUUiCEO5+MKg/hT/h3iZcCCiiggAIKKKCAAgoooIACCijwnICBjx8GBYYv8O/AH9qWnQJcPfxSXDEhgUnAb6J6/gYsm1B9lqKAAsUJtP+iQAh/ZhZXjisroIACCiiggAIKKKCAAgoooECKAgY+Ke6KNdVB4NvAdlGj4cmOPerQuD0uUuA+YKVoxFuBGzRTQIHaC4RwJ37Fo698rP1HQgAFFFBAAQUUUEABBRRQQAEFFhQw8PFToUAxAlsAF0VLN1vn+EwAHimmHFdNROBbwPuiWg4Ejk2kNstQQIHiBELYEz/RE/4cvxq0uMpcWQEFFFBAAQUUUEABBRRQQAEFkhEw8ElmKyykhgK/BlaL+j4IOKaGDrb8L4ED2j4D4Umw7QVSQIHaC4RwJz6zJ4Q/8Zk+tQcSQAEFFFBAAQUUUEABBRRQQAEFwMDHT4ECxQkcCsyJlr8NeGNx5bhyAgJrAz+L6rgfWDmBuixBAQWKFQjhzieiEkL486liS3J1BRRQQAEFFFBAAQUUUEABBRRITcDAJ7UdsZ46Cfwb8Ke2hjcGflgnBHtdQOAxYNnoq+EpsLt0UkCBWguEcOewSCCEP0fUWsTmFVBAAQUUUEABBRRQQAEFFFBgAQEDHz8UChQr8HVgx6iEs4Bdii3J1QsWuBTYJKphd+CMgmtyeQUUKFYghDszohJC+DO72JJckNAy6wAAIABJREFUXQEFFFBAAQUUUEABBRRQQAEFUhMw8EltR6ynbgKbApe0Nf1S4IG6QdjvcwLhbI5wIPvo9WVgT30UUKDWAiHcmR4JhPAnfiVorXFsXgEFFFBAAQUUUEABBRRQQAEFnhUw8PGToEDxAr8E1ojKOAQ4qviyrKAggfBav8uite8EVi+oFpdVQIE0BEK4E859G71C+PPpNEqzCgUUUEABBRRQQAEFFFBAAQUUSEXAwCeVnbCOOgt8HDg6AvgV8Po6g9S89+cDj7cZ+NRXzT8Utl97gRDu/HekEMKfz9ReRQAFFFBAAQUUUEABBRRQQAEFFJhPwMDHD4QCxQtMAB5qK2Nz4AfFl2YFBQn8DFg7Wvu9wHkF1eKyCihQvEAId8LTn6NXCH+OLL4sK1BAAQUUUEABBRRQQAEFFFBAgZQEDHxS2g1rqbPAV4FdI4BzgB3qDFLz3o8BDogMPgscXHMT21egzgIh3JkWAfjqzzp/GuxdAQUUUEABBRRQQAEFFFBAgYUIGPj40VAgDYENgSvaSnk5cF8a5VnFkAXe13qt37eiNX8MrDPkGlxOAQXSEQjnusWhbwh/4leBplOplSiggAIKKKCAAgoooIACCiigQGECBj6F0buwAgsI/AKYHH31MGC2TrUUWGmMsG+Z1qHtT9ZSw6YVUCCEO+G8t9ErhD/hyT8vBRRQQAEFFFBAAQUUUEABBRRQ4DkBAx8/DAqkI/Ax4NionN8Cr0mnPCsZssBvgEnRmuEpsCuHXIPLKaBAGgIh3PmvqJQQ/nwujdKsQgEFFFBAAQUUUEABBRRQQAEFUhEw8EllJ6xDAXghMBdYPMLYCrhQnFoKnA7sFnXuE1+1/BjYtAIjAiHcOSiyCOHP57VRQAEFFFBAAQUUUEABBRRQQAEFYgEDHz8PCqQl8GXgQ1FJ5wLbplWi1QxJYE/glGit7wPvHtLaLqOAAmkJhHDnwKikEP4ck1aJVqOAAgoooIACCiiggAIKKKCAAkULGPgUvQOur8D8AusB17ShvBK4R6jaCawO3B51/Rdg+dop2LACCgSBEO4cEFGE8Cd+BahKCiiggAIKKKCAAgoooIACCiigAAY+fggUSE/gZ8DaUVmzWv/cSK9MKxqCwAPAitE6bwJuHsK6LqGAAmkJhHAnnPM2eoXw57i0SrQaBRRQQAEFFFBAAQUUUEABBRQoWsDAp+gdcH0FFhTYBzgx+vIfgFWEqqXAecDWUef7tX02aoli0wrUUCCEOx+N+g7hz/E1dLBlBRRQQAEFFFBAAQUUUEABBRRYhICBjx8PBdITeB4wF1gmKm074LvplWpFAxY4GDgqWuPrwE4DXtPpFVAgPYEQ7uwflRXCny+kV6YVKaCAAgoooIACCiiggAIKKKBAkQIGPkXqu7YCCxf4IrB39O2LgC0Fq53AOsB1Udf3AqvWTsGGFVAghDvhCb/RK4Q/J8iigAIKKKCAAgoooIACCiiggAIKxAIGPn4eFEhT4G3AT9pKWw24K81yrWpAAuHv6CeApaL5XwncM6D1nFYBBdIUCOHOvlFpvt4xzX2yKgUUUEABBRRQQAEFFFBAAQUKFTDwKZTfxRVYpEB4siM84TF6zQFmaFY7gSuBKVHXOwNn107BhhWot0A41y2c7zZ6hfDnpHqT2L0CCiiggAIKKKCAAgoooIACCrQLGPj4mVAgXYE9gVOi8u4HVk63XCsbkMBsYHo0d/ghb/yb/gNa1mkVUCAhgfC/+49E9YTwJ7z600sBBRRQQAEFFFBAAQUUUEABBRR4TsDAxw+DAukKLNk6pHsusFxU4o7AN9Mt2coGIPBu4OJo3luAyQNYxykVUCBdgfZz3UL486V0y7UyBRRQQAEFFFBAAQUUUEABBRQoQsDApwh111Sge4HjW6FPOJx79LoE2Kz72x1ZAYHlgUfa+ngx8GgFerMFBRToTiCEO1OjoXsDJ3d3q6MUUEABBRRQQAEFFFBAAQUUUKAuAgY+ddlp+yyrwJuAn7cVvwZwR1kbsu6+BG4G1ozu3AL4Xl8zeZMCCpRRIIQ7e0WFh/AnfuVnGXuyZgUUUEABBRRQQAEFFFBAAQUUyFnAwCdnUKdTYAACVwJTonmPBqYNYB2nTFeg/cD2OcCMdMu1MgUUyFnAwCdnUKdTQAEFFFBAAQUUUEABBRRQoIoCBj5V3FV7qprAbsDpUVMPtg7rnli1Ju1nkQI7AWdFI64C3qGZAgrURiA8zbNn1G142ufU2nRvowoooIACCiiggAIKKKCAAgoo0JWAgU9XTA5SoHCBuUA4t2X02hU4s/CqLGBYAqsCv48WewpYBmgOqwDXUUCBQgVCuPPhqIIQ/ny50IpcXAEFFFBAAQUUUEABBRRQQAEFkhMw8EluSyxIgTEFPgccFH3nCmAjrWolcA+wStTxusD1tRKwWQXqKxDCnQ9F7Yfw5yv15bBzBRRQQAEFFFBAAQUUUEABBRQYS8DAx8+FAuUQeANwW1upk4FbylG+VeYgcDbwgWiecI5TOM/JSwEFqi8Qwp09ojZD+HNa9du2QwUUUEABBRRQQAEFFFBAAQUU6EXAwKcXLccqUKzAZa0nOjaOSjgWOLDYklx9iAL7AidE650PbDPE9V1KAQWKEwjhzu7R8iH8ic92K64yV1ZAAQUUUEABBRRQQAEFFFBAgWQEDHyS2QoLUaCjwE7AWdGoR1sBwATgmY53OqAKAmsCN0eNPAhMrEJj9qCAAh0FQrizWzQqhD9ndLzLAQoooIACCiiggAIKKKCAAgooUCsBA59abbfNVkDgz20/5Pe1PhXY1B5aeARYPhq/BnBHD/c7VAEFyikQwp0PRqWH8Oer5WzFqhVQQAEFFFBAAQUUUEABBRRQYFACBj6DknVeBQYj8BngkGjqa4ANBrOUsyYocDHw7qiuvYBTE6zTkhRQIF+BEO7sGk0Zwp+v5buEsymggAIKKKCAAgoooIACCiigQNkFDHzKvoPWXzeB1wK/amt67VYIcGPdIGra73RgdtR7+K3/+FyPmrLYtgKVFwjhzi5RlyH8ObPyXdugAgoooIACCiiggAIKKKCAAgr0JGDg0xOXgxVIQuB7wOZRJScC+yVRmUUMWmBK64muK6NF7gYmDXpR51dAgcIFQrizc1RFCH/iM90KL9ACFFBAAQUUUEABBRRQQAEFFFCgeAEDn+L3wAoU6FVge+Cc6KbHgQnAk71O5PjSCSwFPAHEf3e/HLivdJ1YsAIK9CIQwp2dohtC+HN2LxM4VgEFFFBAAQUUUEABBRRQQAEFqi9g4FP9PbbDagr8EVg5am1v4ORqtmpXbQLXAetEX3s/8C2VFFCg0gIh3PlA1GEIf75e6Y5tTgEFFFBAAQUUUEABBRRQQAEFehYw8OmZzBsUSELgU8BhUSU/Ad6eRGUWMWiBo4CDo0WOAw4Y9KLOr4AChQqEcGfHqIIQ/nyj0IpcXAEFFFBAAQUUUEABBRRQQAEFkhMw8EluSyxIga4EXtU6z+G3bSPDUx8/7upuB5VZYGvgvKiBG4G1y9yQtSugQEeBEO7sEI0K4c83O97lAAUUUEABBRRQQAEFFFBAAQUUqJWAgU+ttttmKyZwPrBV1NMpwNSK9Wg7CwqsCDzQ9uXlgHCWk5cCClRTIIQ74fWNo1cIf+Kz3KrZtV0poIACCiiggAIKKKCAAgoooEBPAgY+PXE5WIGkBLYBzo0qehKY4A/+k9qjQRVzO7B6NPmmrVf6XTaoxZxXAQUKFwjhzvZRFZ7dVfiWWIACCiiggAIKKKCAAgoooIAC6QkY+KS3J1akQC8CvwdWjW7YvxX6nNDLBI4tpUB4mmvPqPJZrX9ulLITi1ZAgW4EvgW8LxoYwp9vd3OjYxRQQAEFFFBAAQUUUEABBRRQoD4CBj712Ws7rabA4UD4Yf/odROwVjVbtatIYDfg9OjPl7fOb9pEIQUUqKxACHe2i7oL4c93KtutjSmggAIKKKCAAgoooIACCiigQF8CBj59sXmTAskI/Dvwh7ZqpgBXJ1OhhQxCYBLwm2jivwHLDmIh51RAgSQEQrizbVRJCH++m0RlFqGAAgoooIACCiiggAIKKKCAAskIGPgksxUWokDfAu2/+R2e/Nij79m8sSwC9wErRcW+FbihLMVbpwIK9CQQwp33RneE8Cc+w62nyRysgAIKKKCAAgoooIACCiiggALVFDDwqea+2lW9BLYALopafqZ1js8E4NF6MdSu2/YzPQ4Ejq2dgg0rUA+BEO5sE7Uawp/z6tG6XSqggAIKKKCAAgoooIACCiigQLcCBj7dSjlOgbQFwuu9wmu+Rq+DgGPSLtnqxilwQNsehye9wkHuXgooUD2BEO5sHbUVwp/zq9emHSmggAIKKKCAAgoooIACCiigwHgEDHzGo+e9CqQjcCgwJyrn1tYPA9dMpzwrGYDA2sDPonnvB1YewDpOqYACxQuEcGerqIwQ/lxQfFlWoIACCiiggAIKKKCAAgoooIACKQkY+KS0G9aiQP8C/wb8qe32jYEf9j+ld5ZA4HHg+VGdqwF3laBuS1RAgd4EQrizZXRLCH8u7G0KRyuggAIKKKCAAgoooIACCiigQNUFDHyqvsP2VyeBrwM7Rg2fBexSJ4Aa9noZEIK90Wt34IwaOtiyAlUXCOHOe6ImQ/gTn91W9f7tTwEFFFBAAQUUUEABBRRQQAEFuhAw8OkCySEKlERgU+CStlonAg+WpH7L7F2gAcyMbju19aTXXr1P4x0KKJC4QAh3tohqDOHPxYnXbHkKKKCAAgoooIACCiiggAIKKDBkAQOfIYO7nAIDFrgdWD1a4xDgqAGv6fTFCWwCXBotfwewRnHluLICCgxIIIQ7747mDuHP9wa0ltMqoIACCiiggAIKKKCAAgoooEBJBQx8Srpxlq3AQgQ+3jrT5ejoe3e2BUDCVUtgWeCxtpZ8qqtae2w3CgSBEO5sHlGE8Of70iiggAIKKKCAAgoooIACCiiggAKxgIGPnwcFqiUwAXioraXwQ8IfVKtNu4kEbmj9MHit6M/bAOcrpIAClRII4c5mUUf+vV6p7bUZBRRQQAEFFFBAAQUUUEABBfIRMPDJx9FZFEhJ4KvArlFB5wA7pFSgteQqcCzwsWjG8ITXtFxXcDIFFChaIIT274qKCOFP+5ltRdfo+goooIACCiiggAIKKKCAAgooULCAgU/BG+DyCgxAYEPgirZ5VwbuH8BaTlm8wPZACPVGr+uBdYsvywoUUCBHgRDubBrNF8Kf+PyuHJdyKgUUUEABBRRQQAEFFFBAAQUUKKuAgU9Zd866FVi0wM2t13qtGQ05DJgtWiUFVgLuizprAssAT1WyW5tSoJ4CIdzZJGo9hD+X1ZPCrhVQQAEFFFBAAQUUUEABBRRQYGECBj5+NhSopkB4xVd41dfodTcwqZqt2hVwF/CaSOIdwFXKKKBAZQRCuLNx1E0Ify6vTHc2ooACCiiggAIKKKCAAgoooIACuQgY+OTC6CQKJCfwQmAusHhU2VbAhclVakF5CJwBfDCaaAYwJ4+JnUMBBZIQCOHORlElIfz5YRKVWYQCCiiggAIKKKCAAgoooIACCiQjYOCTzFZYiAK5C3wZ+FA067nAtrmv4oQpCOwJnBIV8j1gixQKswYFFMhFIIQ774xmCuFP+1ltuSzkJAoooIACCiiggAIKKKCAAgooUF4BA5/y7p2VK9BJYD3gmrZBqwL3drrR75dOYHXg9qjqR4EXl64LC1ZAgYUJhHBnw+ibIfz5kVwKKKCAAgoooIACCiiggAIKKKBALGDg4+dBgWoL3ACsFbU4q/XPjWq3XNvuHgBWjLqfDNxSWw0bV6BaAiHcCWdzjV4h/LmyWi3ajQIKKKCAAgoooIACCiiggAIKjFfAwGe8gt6vQNoC+wAnRiWGp3vCUz5e1RM4rxXwbB21tW8rADqpem3akQK1FAjhzpSo8xD+XFVLCZtWQAEFFFBAAQUUUEABBRRQQIGFChj4+OFQoNoCzwPmAstEbW4HfLfabdeyu4OBo6LOzwZ2rqWETStQPQEDn+rtqR0poIACCiiggAIKKKCAAgookLuAgU/upE6oQHICXwT2jqq6CNgyuSotaLwC6wDXRZP4NNd4Rb1fgXQEwtM8G0TlhKd9rk6nPCtRQAEFFFBAAQUUUEABBRRQQIEUBAx8UtgFa1BgsAJvA37StsQk4O7BLuvsQxYIf58/ASwVrftK4J4h1+FyCiiQv4CBT/6mzqiAAgoooIACCiiggAIKKKBA5QQMfCq3pTakwJgC1wNvj74zB5ihVeUE2l/7FF7pFl7t5qWAAuUWMPAp9/5ZvQIKKKCAAgoooIACCiiggAJDETDwGQqziyhQuMCewClRFfcDKxdelQXkLTAbmB5NehKwb96LOJ8CCgxdwMBn6OQuqIACCiiggAIKKKCAAgoooED5BAx8yrdnVqxAPwJLAnOB5aKbdwS+2c9k3pOswLuBi6PqbgEmJ1uthSmgQLcC4bye9aPB4Tyfa7q92XEKKKCAAgoooIACCiiggAIKKFAPAQOfeuyzXSoQBI5vhT77RxSXAJtJUymB5YFH2jp6MfBopbq0GQXqJ2DgU789t2MFFFBAAQUUUEABBRRQQAEFehYw8OmZzBsUKK3Am4Gb2qpfHbiztB1Z+FgCNwNrRt/YAvieVAooUGoBA59Sb5/FK6CAAgoooIACCiiggAIKKDAcAQOf4Ti7igKpCLSfA3E0MC2V4qwjF4ETgX2imeYAM3KZ2UkUUKAogfD6tvWixcPr3a4tqhjXVUABBRRQQAEFFFBAAQUUUECBNAUMfNLcF6tSYFACuwGnR5M/CEwc1GLOW4jATsBZ0coh5HtHIZW4qAIK5CVg4JOXpPMooIACCiiggAIKKKCAAgooUGEBA58Kb66tKbAQgbmt83zCuS6j167AmWpVRmBV4PdRN08BywDNynRoIwrUT8DAp357bscKKKCAAgoooIACCiiggAIK9Cxg4NMzmTcoUHqBzwEHRV1cAWxU+q5sIBa4B1gl+sK6wPUSKaBAaQUMfEq7dRaugAIKKKCAAgoooIACCiigwPAEDHyGZ+1KCqQi8B/ArW3FrDnG11Kp1zp6Fzgb+EB0WzinKZzX5KWAAuUUCOf1hOB29Arn+VxXzlasWgEFFFBAAQUUUEABBRRQQAEFBiVg4DMoWedVIG2By9ue6jkWODDtkq2uB4F9gROi8ee3Ar1terjfoQookJaAgU9a+2E1CiiggAIKKKCAAgoooIACCiQpYOCT5LZYlAIDF9gJOCta5dFWQDABeGbgK7vAMAQmA7+IFnoQmDiMhV1DAQUGImDgMxBWJ1VAAQUUUEABBRRQQAEFFFCgWgIGPtXaT7tRoBeBP7eFAB8CTutlAscmLRBCvBdFFa4B3JF0xRangAILEwivb1sn+qbncvlZUUABBRRQQAEFFFBAAQUUUECBBQQMfPxQKFBfgc8Ah0Tth0PBN6gvR+U6/x6wedTVXsCplevShhSoh4CBTz322S4VUEABBRRQQAEFFFBAAQUUGJeAgc+4+LxZgVILvA64s62DtYCbSt2VxY8KzACOiDjOAHaXRwEFSilg4FPKbbNoBRRQQAEFFFBAAQUUUEABBYYrYOAzXG9XUyA1ge8Dm0VFnQjsl1qR1tOXwDuAH0V33gWs1tdM3qSAAkULGPgUvQOur4ACCiiggAIKKKCAAgoooEAJBAx8SrBJlqjAAAW2B86J5n8cmAA8OcA1nXo4AksDT7QttTJw/3CWdxUFFMhR4Hrg7dF84TyfH+c4v1MpoIACCiiggAIKKKCAAgoooEAFBAx8KrCJtqDAOAX+CIQgYPTaGzh5nHN6exoC7T8kDgHft9MozSoUUKAHAQOfHrAcqoACCiiggAIKKKCAAgoooEBdBQx86rrz9q3AvwQ+BRwWgfyk7TfJtSqvwNHAx6PyjwUOLG87Vq5AbQUMfGq79TaugAIKKKCAAgoooIACCiigQPcCBj7dWzlSgaoKvBq4u6258OqgEPx4lVtgG+DcqIUbgLeWuyWrV6CWAgY+tdx2m1ZAAQUUUEABBRRQQAEFFFCgNwEDn968HK1AVQUuALaMmjsFmFrVZmvU14rAA239Lgv8rUYGtqpAFQTCeT3/GTViKF+FXbUHBRRQQAEFFFBAAQUUUEABBXIWMPDJGdTpFCipQPuTIE8CE1qvA3u8pP1Y9r8E7gBeH4FsAlwukAIKlErAwKdU22WxCiiggAIKKKCAAgoooIACChQjYOBTjLurKpCiwO+BVaPC9m+FPiekWKg19SQQntbaM7qjAczqaQYHK6BA0QIGPkXvgOsroIACCiiggAIKKKCAAgooUAIBA58SbJIlKjAkgcPbgoCbgLWGtLbLDE5gN+D0aPrLWuczbTq45ZxZAQUGIBDOVHtbNG94vdtPB7COUyqggAIKKKCAAgoooIACCiigQIkFDHxKvHmWrkDOAq8A7m2bcwPgmpzXcbrhCkwCfhMtGV7Tt9xwS3A1BRQYp4CBzzgBvV0BBRRQQAEFFFBAAQUUUECBOggY+NRhl+1Rge4FvgNsGw0PT4bs0f3tjkxU4D5gpai2tYEbE63VshRQYEEBAx8/FQoooIACCiiggAIKKKCAAgoo0FHAwKcjkQMUqJXAFsBFUcfPtM7xmQA8WiuF6jX7LeB9UVsHAMdVr007UqCyAgY+ld1aG1NAAQUUUEABBRRQQAEFFFAgPwEDn/wsnUmBqgiE13+F14CNXgcBx1SluZr2EQKeeA9DAPT+mlrYtgJlFAjn9bw1Kjyc5/OzMjZizQoooIACCiiggAIKKKCAAgooMDgBA5/B2TqzAmUVOBSYExV/K7BmWZux7hGB8Aq3+IfD4RVvL9dGAQVKI2DgU5qtslAFFFBAAQUUUEABBRRQQAEFihMw8CnO3pUVSFXgZcD9bcVtBFyRasHW1ZXA48Dzo5GrAXd1daeDFFCgaAEDn6J3wPUVUEABBRRQQAEFFFBAAQUUKIGAgU8JNskSFShA4BvADtG6ZwG7FFCHS+YncBmwcTTd7sAZ+U3vTAooMECB8IReeFJv9Aqvd7thgOs5tQIKKKCAAgoooIACCiiggAIKlFDAwKeEm2bJCgxBYFPgkrZ1JgIPDmFtlxiMQAOYGU19KrDXYJZyVgUUyFnAwCdnUKdTQAEFFFBAAQUUUEABBRRQoIoCBj5V3FV7UiAfgduB1aOpDgGOymdqZylAYBPg0mjdO4A1CqjDJRVQoHcBA5/ezbxDAQUUUEABBRRQQAEFFFBAgdoJGPjUbsttWIGuBT7eOvPl6Gj0nW0BUNcTOTAJgWWBx9oq8amtJLbGIhToKGDg05HIAQoooIACCiiggAIKKKCAAgooYODjZ0ABBRYm8JIxXuG22RivelOwPALhzI+1onK3Ac4vT/lWqkBtBdr/txvO87mxtho2roACCiiggAIKKKCAAgoooIACYwoY+PjBUECBRQl8DdglGnAOsINkpRU4FvhYVH14gmtaabuxcAXqI2DgU5+9tlMFFFBAAQUUUEABBRRQQAEF+hYw8OmbzhsVqIXAhsAVbZ2uDNxfi+6r1+T2QAjtRq/rgXWr16YdKVA5AQOfym2pDSmggAIKKKCAAgoooIACCiiQv4CBT/6mzqhA1QRubr32a82oqRnAnKo1WZN+Qlj3x6jXJrAM8FRN+rdNBcoqYOBT1p2zbgUUUEABBRRQQAEFFFBAAQWGKGDgM0Rsl1KgpALhFWDhVWCj193ApJL2YtlwF/CaCOIdwFXCKKBA0gLhvJ63RBWGs7huSrpii1NAAQUUUEABBRRQQAEFFFBAgaELGPgMndwFFSidwIuAh4HFo8q3BC4qXScWHATOAD4YUfjElp8LBdIXMPBJf4+sUAEFFFBAAQUUUEABBRRQQIHCBQx8Ct8CC1CgFAJfAfaIKj0X2LYUlVtku8BewMnRF7/XelJgC5kUUCBpAQOfpLfH4hRQQAEFFFBAAQUUUEABBRRIQ8DAJ419sAoFUhdYD7imrchVgXtTL9z6FhBYoxXW/TL66qPAi3VSQIGkBcLr294cVRhe7/bzpCu2OAUUUEABBRRQQAEFFFBAAQUUGLqAgc/QyV1QgdIKtB8a3gBmlbabehf+IPCSiGAycEu9SexegaQFDHyS3h6LU0ABBRRQQAEFFFBAAQUUUCANAQOfNPbBKhQog8A+rZDgxKjQ8HRPeMrHq3wC5wNbRWXvC5xUvjasWIHaCBj41GarbVQBBRRQQAEFFFBAAQUUUECB/gUMfPq3804F6ibwfOBhYJmo8XCOTzjPx6tcAtOAI6OSzwZ2LlcLVqtArQQMfGq13TargAIKKKCAAgoooIACCiigQH8CBj79uXmXAnUV+BIwNWr+ImDLumKUuO91gWuj+u8BXlnifixdgaoLhPN63hQ1Gc7z+UXVm7Y/BRRQQAEFFFBAAQUUUEABBRToTcDApzcvRytQd4G3AT9pQ5gE3F13mJL1H/7ufxJYMqo7vJ4vvKbPSwEF0hMw8ElvT6xIAQUUUEABBRRQQAEFFFBAgeQEDHyS2xILUiB5geuBt0dVzgYOS75qC2wXuArYIPriTsDXZVJAgSQFDHyS3BaLUkABBRRQQAEFFFBAAQUUUCAtAQOftPbDahQog8CewClRofcDK5ehcGucT2BO6ymfQ6OvnNg6o2k/jRRQIEkBA58kt8WiFFBAAQUUUEABBRRQQAEFFEhLwMAnrf2wGgXKILBUKxh4GFguKnYH4JwyFG+Nzwm8G7g48ri57YwQqRRQIB2BcF7P5KiccJ5P+N+slwIKKKCAAgoooIACCiiggAIKKPCcgIGPHwYFFOhH4AttT4NcAmzWz0TeU5jA8sAjbauHr/2lsIpcWAEFFiZg4ONnQwEFFFBAAQUUUEABBRRQQAHeIhMWAAAgAElEQVQFOgoY+HQkcoACCowh8Gbgpravrw7cqVapBMITAmtGFYenfr5fqg4sVoF6CBj41GOf7VIBBRRQQAEFFFBAAQUUUECBcQkY+IyLz5sVqLXAVcAGkcBRwCG1Filf8+Hcnn2ismcDh5WvDStWoPIC7eFseL3bLZXv2gYVUEABBRRQQAEFFFBAAQUUUKAnAQOfnrgcrIACkcBuwOnRnx8EJipUKoGdgLOiiq8ENixVBxarQD0EDHzqsc92qYACCiiggAIKKKCAAgoooMC4BAx8xsXnzQrUWiD8/fEw8OJIYZe2AKHWQCVoflXg91GdTwLLlKBuS1SgbgIGPnXbcftVQAEFFFBAAQUUUEABBRRQoA8BA58+0LxFAQWeE/g8cGDkcQWwkT6lErgHWCWqeB3gx6XqwGIVqL6AgU/199gOFVBAAQUUUEABBRRQQAEFFBi3gIHPuAmdQIFaC/wHcGubwJpjfK3WSIk3fzbwgajGg4HPJl6z5SlQN4FwXs8bo6b9e7ZunwD7VUABBRRQQAEFFFBAAQUUUKALAQOfLpAcooACixS4vO2pnmOAgzQrjcC+wAlRtecB7y1N9RaqQD0EDHzqsc92qYACCiiggAIKKKCAAgoooMC4BAx8xsXnzQooAOzUdm7Po60AYQLwjDqlEJgM/CKq9AHgpaWo3CIVqI+AgU999tpOFVBAAQUUUEABBRRQQAEFFOhbwMCnbzpvVECBSODPwMToz3sApytUGoEQ0r0oqnZ14M7SVG+hClRfILw6M7xCc/QKr3e7rfpt26ECCiiggAIKKKCAAgoooIACCvQiYODTi5ZjFVBgYQJHAtOib14DbCBXaQS+B2weVbsXcGppqrdQBaovYOBT/T22QwUUUEABBRRQQAEFFFBAAQXGLWDgM25CJ1BAAeB1YzwRshZwkzqlEJgBHBFVegaweykqt0gF6iFg4FOPfbZLBRRQQAEFFFBAAQUUUEABBcYlYOAzLj5vVkCBSOD7wGbRn08A9leoFALvAH4UVXoXsFopKrdIBeohYOBTj322SwUUUEABBRRQQAEFFFBAAQXGJWDgMy4+b1ZAgUhg+9aTPudEf34cmAA8qVLyAksDT7RVuTJwf/KVW6AC9RAI5/W8IWo1nOfzy3q0bpcKKKCAAgoooIACCiiggAIKKNCtgIFPt1KOU0CBbgT+CISgYPSaCpzSzY2OKVzgeuDtURUhwPt24VVZgAIKBAEDHz8HCiiggAIKKKCAAgoooIACCijQUcDApyORAxRQoAeBcA5MOA9m9PpJW4jQw1QOHbLA0cDHozWPBQ4ccg0up4ACYwsY+PjJUEABBRRQQAEFFFBAAQUUUECBjgIGPh2JHKCAAj0IvBq4u218eGokBD9eaQtsA5wblXgD8Na0S7Y6BWojYOBTm622UQUUUEABBRRQQAEFFFBAAQX6FzDw6d/OOxVQYGyBC4Ato2+dDOwtVvICE1v79Oe2KpcF/pZ85RaoQPUFwnk9a0RthvN8bq9+23aogAIKKKCAAgoooIACCiiggAK9CBj49KLlWAUU6Eag/UmRJ4EJrdeFPd7NzY4pVOAO4PVRBZsAlxdakYsroEAQMPDxc6CAAgoooIACCiiggAIKKKCAAh0FDHw6EjlAAQX6EPg9sGp0337AiX3M4y3DFTgV+HC0ZAOYNdwSXE0BBcYQMPDxY6GAAgoooIACCiiggAIKKKCAAh0FDHw6EjlAAQX6EJjZuieEBaPXTcBafczjLcMV2B04LVrystb5S5sOtwRXU0CBMQTC69tWj74eXu8WnsjzUkABBRRQQAEFFFBAAQUUUEABBZ4TMPDxw6CAAoMQeAVwb9vEGwDXDGIx58xNYDXg19Fs4TV8y+U2uxMpoEC/AgY+/cp5nwIKKKCAAgoooIACCiiggAI1EjDwqdFm26oCQxb4TuvciW2jNcOTIx8acg0u17vA/cDLotvWBm7sfRrvUECBHAUMfHLEdCoFFFBAAQUUUEABBRRQQAEFqipg4FPVnbUvBYoX2AK4KCrjGWAC8GjxpVnBIgS+DWwXff8A4DjFFFCgUAEDn0L5XVwBBRRQQAEFFFBAAQUUUECBcggY+JRjn6xSgbIK/AaYFBV/IHBsWZupSd1hjz4f9fot4P016d02FUhVIJzX8/qouHCez52pFmtdCiiggAIKKKCAAgoooIACCihQjICBTzHurqpAXQSmA7OjZm8F1qxL8yXtM7zC7WdR7fcBLy9pL5atQFUEDHyqspP2oYACCiiggAIKKKCAAgoooMAABQx8Bojr1AooMHIWTDgTJr42Aq7QJmmBvwHPiyoMT2ndnXTFFqdAtQUMfKq9v3angAIKKKCAAgoooIACCiigQC4CBj65MDqJAgosQuAbwA7R988EdlUsaYHLgRDMjV67AV9NumKLU6DaAuH1ba+LWvSVbtXeb7tTQAEFFFBAAQUUUEABBRRQoC8BA5++2LxJAQV6ENgUuKRt/ETgwR7mcOhwBRrAzGjJU4Cpwy3B1RRQIBJoD3zCeT6/UkgBBRRQQAEFFFBAAQUUUEABBRSIBQx8/DwooMAwBG4Hwm+kj17TgKOHsbBr9CWwCXBpdGfYvzf0NZM3KaBAHgIGPnkoOocCCiiggAIKKKCAAgoooIACFRcw8Kn4BtueAokIHNw6E+aoqJbww8s4AEqkTMuYJ7As8FibxorAQwopoEAhAgY+hbC7qAIKKKCAAgoooIACCiiggALlEjDwKdd+Wa0CZRV4yRivcNtsjFe9lbW/KtZ9A7BW1NjWwAVVbNSeFCiBQHh922ujOsN5Pr8uQd2WqIACCiiggAIKKKCAAgoooIACQxQw8BkitkspUHOBrwG7RAbfBHasuUnK7R8LfCwqMDyhdUjKBVubAhUWMPCp8ObamgIKKKCAAgoooIACCiiggAJ5CRj45CXpPAoo0ElgQ+CKtkErA/d3utHvFyKwPXBOtPJ1rf1br5BKXFQBBQx8/AwooIACCiiggAIKKKCAAgoooEBHAQOfjkQOUECBHAVuBtaM5psBzMlxfqfKTyCEcX+MpnsGWAZ4Or8lnEkBBboUMPDpEsphCiiggAIKKKCAAgoooIACCtRZwMCnzrtv7woMX+AA4Jho2buBScMvwxW7FLgLeE00dgpwdZf3OkwBBfITCOf1rBZNF87z+U1+0zuTAgoooIACCiiggAIKKKCAAgpUQcDApwq7aA8KlEfgRcBcYLGo5C2Bi8rTQq0qPQP4YNTxdODTtRKwWQXSEDDwSWMfrEIBBRRQQAEFFFBAAQUUUECBpAUMfJLeHotToJICXwH2iDr7LrBdJTstf1N7ASdHbVwMvKf8bdmBAqUTMPAp3ZZZsAIKKKCAAgoooIACCiiggALDFzDwGb65KypQd4H1gGvaEFYF7q07TIL9rwH8MqrrEWCFBOu0JAWqLhBe3xa//tJXulV9x+1PAQUUUEABBRRQQAEFFFBAgT4EDHz6QPMWBRQYt8ANwFrRLA1g1rhndYJBCDwIvCSaeE3g1kEs5JwKKLBQgfbAJ5znE87Y8lJAAQUUUEABBRRQQAEFFFBAAQWeEzDw8cOggAJFCOwLnBAtHJ7uCU/5eKUncD6wVVTWPsAX0yvTihSotICBT6W31+YUUEABBRRQQAEFFFBAAQUUyEfAwCcfR2dRQIHeBJ4PzAWWjm7bFji3t2kcPQSBacCR0TpnAzsPYV2XUECBfwkY+PhpUEABBRRQQAEFFFBAAQUUUECBjgIGPh2JHKCAAgMS+BIwNZr7wrYnSQa0rNP2KLAucG10zz3AK3ucw+EKKDA+gfD6ttdEU4TzfO4e35TerYACCiiggAIKKKCAAgoooIACVRMw8KnajtqPAuUReBvwk7Zy/SFmevu3GPAEsGRUWnj9XngNn5cCCgxHwMBnOM6uooACCiiggAIKKKCAAgoooECpBQx8Sr19Fq9A6QWuB94edTEbOKz0XVWvgauADaK2dgK+Xr027UiBZAUMfJLdGgtTQAEFFFBAAQUUUEABBRRQIB0BA5909sJKFKijwF7AyVHj9wMr1xEi8Z7nAIdGNZ4I7Jd4zZanQJUEDHyqtJv2ooACCiiggAIKKKCAAgoooMCABAx8BgTrtAoo0JXAUsBcYNlo9A7AOV3d7aBhCWwBXBQtdjPwpmEt7joKKDByXs+rI4dwns9vdVFAAQUUUEABBRRQQAEFFFBAAQViAQMfPw8KKFC0wBfanhb5AbB50UW5/nwCL54XzMVfXB74i04KKDAUAQOfoTC7iAIKKKCAAgoooIACCiiggALlFjDwKff+Wb0CVRB4M3BTWyOrA3dWobkK9XAL8Maon3cD369Qf7aiQMoCBj4p7461KaCAAgoooIACCiiggAIKKJCIgIFPIhthGQrUXOAqYIPI4CjgkJqbpNb+ScBHoqJmA4elVqT1KFBRgfD6tldFvYXXu/2uor3algIKKKCAAgoooIACCiiggAIK9Clg4NMnnLcpoECuArsDp0UzPghMzHUFJxuvwM6tHzifGU1yJbDheCf1fgUU6ErAwKcrJgcpoIACCiiggAIKKKCAAgooUG8BA59677/dK5CKQPi7aC4QzoUZvXZpHVJ+VioFWgevbHui4ElgGV0UUGAoAgY+Q2F2EQUUUEABBRRQQAEFFFBAAQXKLWDgU+79s3oFqiTweeDAqKEfAhtXqcEK9HIv8Iqoj3WAH1egL1tQIHUBA5/Ud8j6FFBAAQUUUEABBRRQQAEFFEhAwMAngU2wBAUUGBH4D+DWNos1x/iaXMUJfB3YMVr+YOCzxZXjygrURiCc1xOeshu9wnk+v69N9zaqgAIKKKCAAgoooIACCiiggAJdCRj4dMXkIAUUGJLA5cBG0VrHAAcNaW2X6SywH/CFaNh5wHs73+YIBRQYp4CBzzgBvV0BBRRQQAEFFFBAAQUUUECBOggY+NRhl+1RgfII7AycGZX7KDABeKY8LVS60snAL6IOHwBeWumObU6BNAQMfNLYB6tQQAEFFFBAAQUUUEABBRRQIGkBA5+kt8fiFKilQAgRVow636N1bszptZRIs+m/AC+MSlsduDPNUq1KgcoIhNe3rRp14yvdKrO1NqKAAgoooIACCiiggAIKKKBAfgIGPvlZOpMCCuQjcCQwLZrqamBKPlM7Sw4C3wc2i+bZE/hyDvM6hQIKLFygPfAJ5/ncI5gCCiiggAIKKKCAAgoooIACCigQCxj4+HlQQIHUBF43xhMjawE3pVZoTeuZARwR9R6evgpPYXkpoMDgBAx8BmfrzAoooIACCiiggAIKKKCAAgpURsDApzJbaSMKVEqg/SmSE4D9K9VheZt5B/CjqPzfAK8tbztWrkApBAx8SrFNFqmAAgoooIACCiiggAIKKKBAsQIGPsX6u7oCCowt8P5WiPDN6FuPAxOAJwUrXGBp4Im2KlYC/lR4ZRagQHUFwuvbVonaC+f53Fvddu1MAQUUUEABBRRQQAEFFFBAAQX6ETDw6UfNexRQYBgC9wEhSBi9pgKnDGNh1+gocD3w9mjU+4DvdLzLAQoo0K+AgU+/ct6ngAIKKKCAAgoooIACCiigQI0EDHxqtNm2qkDJBMI5MeG8mNHrx8A6JeuhquUeDXw8au4Y4KCqNmtfCiQgYOCTwCZYggIKKKCAAgoooIACCiiggAKpCxj4pL5D1qdAfQVeDdzd1n54quQn9SVJpvNtgHOjan4GvC2Z6ixEgeoJGPhUb0/tSAEFFFBAAQUUUEABBRRQQIHcBQx8cid1QgUUyFHgAmDLaL6Tgb1znN+p+hOY2NqHP7fd+nzg7/1N510KKNBBIJzX84poTDjP5w+qKaCAAgoooIACCiiggAIKKKCAArGAgY+fBwUUSFngvcB3owKfBCa0Xif2eMpF16S2O4DXR71uDPywJr3bpgLDFjDwGba46ymggAIKKKCAAgoooIACCihQQgEDnxJumiUrUDOB9lcZ7QecWDODFNs9FfhwVNhM4JMpFmpNClRAwMCnAptoCwoooIACCiiggAIKKKCAAgoMWsDAZ9DCzq+AAuMVCEFCI5rkRmDt8U7q/eMW2B04LZrlUuBd457VCRRQYCyB8Pq2f4++4Svd/JwooIACCiiggAIKKKCAAgoooMACAgY+figUUCB1gXBuRfjt9vjaALgm9cIrXt9qwK+jHh8DXlDxnm1PgaIE2gOf8Pfi/xRVjOsqoIACCiiggAIKKKCAAgoooECaAgY+ae6LVSmgwPwC3wG2jb4Uniz5kEiFC9wPvCyqYi3gpsKrsgAFqidg4FO9PbUjBRRQQAEFFFBAAQUUUEABBXIXMPDJndQJFVBgAALvAS6M5v0nMAH4ywDWcsruBb4NbBcN/xhwfPe3O1IBBboUMPDpEsphCiiggAIKKKCAAgoooIACCtRZwMCnzrtv7wqUS+Au4DVRyQcCx5arhcpVG/bg81FX57Re87ZD5bq0IQWKFwivb3t5VEY4z+ePxZdlBQoooIACCiiggAIKKKCAAgookJKAgU9Ku2EtCiiwKIHpwOxowC3AZMkKFXgr8NOogvvafihdaHEurkCFBAx8KrSZtqKAAgoooIACCiiggAIKKKDAoAQMfAYl67wKKJC3QDgrJpwZE18bAVfkvZDz9STwN+B50R2TgLt7msHBCijQScDAp5OQ31dAAQUUUEABBRRQQAEFFFBAAQx8/BAooECZBL7R9sqwM4Fdy9RABWu9HAjB2+i1G/DVCvZpSwoUKRBe37ZyVICvdCtyN1xbAQUUUEABBRRQQAEFFFBAgUQFDHwS3RjLUkCBMQXeBfyg7TsrAg/pVZjALODwaPVTgKmFVePCClRToD3wCef5hFcoeimggAIKKKCAAgoooIACCiiggALPCRj4+GFQQIGyCdwBvD4qehpwdNmaqFC9mwKXRP3cDryhQv3ZigIpCBj4pLAL1qCAAgoooIACCiiggAIKKKBA4gIGPolvkOUpoMACAge3zow5KvpqCIDW0KkwgeWAv7at7lNXhW2HC1dUwMCn5BvbnMMKPMVVXfz76u9kbJfNXOBp1vkEcp9vFh+hyUldMN/OUkzJpjO3i7EOSVCg2eAFNLmKjMmLKO+krMG+CZZvSQoooIACCiiggAIKKNBBwMDHj4gCCpRN4CXAg21Fb9b2lEnZeip7vTcCb4ma2Bq4oOxNWb8CCQmE17etFNXjK90S2pxuSsk9oMk7QDLw6WYbKzGm2WD7eWftLWPgU4kttQkFFFBAAQUUUEABBeYTMPDxA6GAAmUU+BqwS1T4N4Edy9hIRWo+Dvho1Et4AuuQivRmGwqkINAe+KwM3J9CYdbQnYCBT3dOjhqswMjTPXA5sHaHlXzCZ7Bb4ewKKKCAAgoooIACCgxMwMBnYLROrIACAxR4J/DDtvnDb7//aYBrOvXCBd4PhNBt9LoOWE8wBRTITcDAJzfKYiYy8CnG3VXnF2g2+DjwaWCJDjYGPn54FFBAAQUUUEABBRQoqYCBT0k3zrIVUIBbgDdGDjOAOboUIhCeNghnjIxezwDhVTFPF1KNiypQPQEDn5LvqYFPyTewAuU3G6xPkwvJeGEX7Rj4dIHkEAUUUEABBRRQQAEFUhQw8ElxV6xJAQW6ETgAOCYaeBewWjc3OmYgAncDr45mngJcPZCVnFSB+gmE17e9LGrbJxpL9hkw8CnZhlWs3OaneB3/5CLgVV22ZuDTJZTDFFBAAQUUUEABBRRITcDAJ7UdsR4FFOhW4EXAXGCx6IYtYeQHGl7DF/gqsGu07PR5r40ZfiWuqED1BAx8Sr6nBj4l38ASl988gpV4mh+Q8YYe2jDw6QHLoQoooIACCiiggAIKpCRg4JPSbliLAgr0KvAVYI/opu8C2/U6ieNzEdgLODma6WLgPbnM7CQKKGDgU/LPgIFPyTewpOU3Z7ImGd/p4cme0U4NfEq655atgAIKKKCAAgoooICBj58BBRQos8D6Y7w2bBXgD2VuqqS1rwH8Mqr9EWCFkvZi2QqkJvCnVqD6b1FRvtIttR3qUI+BT8k2rOTlNptkfJJdeYbjujyzp71jA5+SfwYsXwEFFFBAAQUUUKC+AgY+9d17O1egKgI3Am+JmmkAs6rSXMn6eAiYENW8JnBryXqwXAVSFGgPfMJ5Pv+bYqHWNLZA3oFP3s7NWXyEJid1Me/tLMWUbPrIK1W9EhRoNnhB68yvU4D3tb32tpdqDXx60XKsAgoooIACCiiggAIJCRj4JLQZlqKAAn0J7NsKGU6I7rwHeGVfM3nTeAXOB7aKJtkH+OJ4J/V+BRTAwKfkHwIDn5JvYAnKH3mqZxY7AUe1PRHYT/UGPv2oeY8CCiiggAIKKKCAAgkIGPgksAmWoIAC4xJ4Poz8pvHS0SzbAueOa1Zv7kdgGnBkdONZwC79TOQ9Cigwn4CBT8k/EAY+Jd/AxMtvfpLJ/JMTyXhb6ynnPP7/nYFP4ntueQoooIACCiiggAIKLEwgj/9DoK4CCihQtMCXWq83mhoVcWHbkyZF11eX9dcFro2a/X0fB0XXxco+FehFILy+7aXRDeE8nz/3MoFjixUw8CnWv4qrNxssQcZWNJkOhFeoLpZjnwY+OWI6lQIKKKCAAgoooIACwxQw8BmmtmspoMCgBP4T+HHb5K8BfjuoBZ13TIHww6YngCWj764C/EEvBRQYl4CBz7j4ir+56oFPs8GLgd2A9wKrAy+MnjT567yA8hKanE6DW7OMZvG7Uu4Kejh3qZ9GDXz6UfMeBRRQQAEFFFBAAQUSEDDwSWATLEEBBXIRCIFPCH5Gr9nAYbnM7CS9CFwFbBDd8AHgG71M4FgFFFhAwMCn5B+KvAOf3OebxUdoclIXzLezFFOy6SOvUqXZYMXW02fhKdst2sL+RU11HxmfocnJWYN/dLHmwIc0ZzJtpKbOr0O7j8WZkn2C342nqGaDKTS5kIzlOszzMIuxSXY4N7eP6yPwCSHbY8ALuqjdwKcLJIcooIACCiiggAIKKJCigIFPirtiTQoo0I/AXq1Dik+ObrwPeHk/E3nPuATmAIdGM5zQOmNp/3HN6M0KKGDgU/LPQO4BzRxW4ClCwL5GB5q/k7FdNpMfLGpcD+HBSODDoTxCg6lkHA0s2+f23MZifCA7nDv6vD+325oNXgtcDSMB1iKpgP2yRlfh2ELnaTZaTzo9+0RUp+sCZrLNWE9E9bBnYY0Q9nwbCE9bfbjToi0HA58ukByigAIKKKCAAgoooECKAgY+Ke6KNSmgQD8CS7WChfAbx/EPnnYAzulnMu/pWyD8lvdF0d2/aP35zX3P5o0KKBAEwnk9EyOKcJ7PA9KUR6BSgc8SbM4/OBzYY9znxjT5PzJ2yxqcX+RuNptkzOK8rs7/a3I1K7Bp9lGe7Kfm5mwm8jTXAJM63P8UGTtnM0eCmgWuHgKfZ1p/f3wROAA4Dtini7oNfLpAcogCCiiggAIKKKCAAikKGPikuCvWpIAC/Qp8IfzmbXRz+I3mzfudzPv6EgjnOIy86ie6XgT8X1+zeZMCCgQBA5+Sfw4qFPjcBSOvM3tXF68/627XmjxGNvLUzNe6u2Ewo5oNtp73CtJlOqyw0NesdVNZs8GurSeQvwIs0WH8XSzJ+tmMscPdLgOfEEodwUxmh6eEmg1ONPDpZpcco4ACCiiggAIKKKBAeQUMfMq7d1augAILCrwFuLHty68HfiXWUAVuAd4YrRhCt0W+Tmio1bmYAuUTMPAp357NV3GFAp/B7EQIfRZjp2zmfE+IDmathczabPACmlxFxuSOC2dMz2by6Y7j2gb09CQRHJ01mLawNboIfMKrbT+YNfjR6BwGPr3umOMVUEABBRRQQAEFFCifgIFP+fbMihVQYNEC4R3860dDjgIOEW2oAuHg749EKx4BfGKoFbiYAtUSCK9vi88W8ZVuJdtfA5+uNuw2lmSThT3R0tUM4xzUnMWhNAln0S36anIzGVOyxsiZOF1fzU/xKv45cvbSyh1u6vgU0SICn/AKtwvCWT1Zo3XWUnQZ+HS9VQ5UQAEFFFBAAQUUUKC0AgY+pd06C1dAgYUI7A6cFn0v/KA0/HDUa3gCOwNnRsuF3y5+5/CWdyUFKifQHviE83werFyXFW7IwKerzW0CX8gafKyr0QMY1Pwkk3mGy4AJi5z+2dfQbZk1RsKbrq/mTKaR8ZmOr8Pr4pyghQQ+v2Ux9sgO59qxijLw6XqrHKiAAgoooIACCiigQGkFDHxKu3UWroACCxEIf6+FM2SWj76/C3CWYkMTeOW8Mx5GF3wC+H9DW92FFKiegIFPyfe04oHPPWR8jiU4N5vB/857bdmqwM402Y+Ml/Swff8LbJI1uL2He3Ib2uMr107KGuzb7eLN41mauVxKxgYd7vkHMDVrzPfLKwvc0hb43EfGYTQ5O2sQ7h/zMvDpdrccp4ACCiiggAIKKKBAeQUMfMq7d1augAILF/g8cGD07R8CGws2VIF7gVdEK74d+MlQK3AxBaojYOBT8r2saODzdzIaHM5ns4zwdM4C18i5OHAMsBuwWJfbuMiza7qco+9hzQZbA98AlukwyV0syfrdvoKuOZN1gYvJeGEe8zZnshcZU1tPC81iJhctbA/itQx8+v5YeKMCCiiggAIKKKCAAqURMPApzVZZqAIK9CDwRuCWtvHha7f1MIdDxyfwdWDHaIqPA58b35TerUBtBcLr2+KnJMJ5Pg/VVqOEjVcu8Hn2lWb7ZQ2+1mk75j0184XWawj36fgqs2cnu52lmJJNH3lad+jXSEjV5CoyJndYPDy9umPW4Pxuimw2CGcKHtzF2DOyBuH1tLlfBj65kzqhAgoooIACCiiggALJCRj4JLclFqSAAjkJhKd64nNjwm8YH5TT3E7TWWC/cBZDNOxcYNvOtzlCAQXGEDDwKfnHokyhgosAACAASURBVGKBT89n7TQbI0/LXNjl07bhyaHtspn8oKht7yGcOS9r8N5OdXYdIvV5NlCn9Ue/b+DTrZTjFFBAAQUUUEABBRQor4CBT3n3zsoVUGDRAjsDZ0ZDHpl3CPOYr50RM3eBNwE/j2YNr6R6ae6rOKEC9RAw8Cn5Plcs8PktS7Bhdhh/7GVbmg2m0OTC1nk/y3Vx35yswYwuxg1kSPOTTOYZLpv33w2LWuM+FmdK9gl+t6hBXb8mrsnVrMCm2Ud5chCNGfgMQtU5FVBAAQUUUEABBRRIS8DAJ639sBoFFMhXoP3ciz1a58qcnu8SzrYIgb+0zm6IzypYHbhTMQUU6FkgvL5tQnSXr3TrmbDYGyoW+PR1xk7zeJbmEa4A1uliNy7JGmzWxbiBDJn3GrrzgK06LPAPYGrW4LRFjWs2Rv7bI5xjtMhhMPKavJMG0hRg4DMoWedVQAEFFFBAAQUUUCAdAQOfdPbCShRQIH+BI4Fp0bRXA1PyX8YZFyLwfZjvB3Z7Al9WSwEFehZoD3zCeT4P9zyLNxQmUKHAZ1yvW2s2mA1M72IjCj3HJ9TXnMX7aHIWsFSHei9nJptmGWM+Qdw8glfwNNeS8fIO83T1tFAXdgsdYuAzHj3vVUABBRRQQAEFFFCgHAIGPuXYJ6tUQIH+BF4P3NF261vaXjXW38ze1Y3AYcCnooHhN5zDU1ZeCijQm4CBT29eyY2uTODT5I8syXrZYfyhH+Rmgy1o8i0y/l+H+//M4qzb6VVp/dTQ7T3N2Uzkaa4BJnW452EWY5PscG4ea1yzMfLvvZOBJTrMc0bWYPdu6+tnnIFPP2reo4ACCiiggAIKKKBAuQQMfMq1X1argAK9C4RDn98V3XYCsH/v03hHHwIbwsjre0av3wCv7WMeb1Gg7gIGPiX/BFQm8IHbWJop2aE82s+WND/F6/jnSIgSv6JwrKkeZnHWzz7Br9q/2WwwiSbXkRGedMvjOilrsO9YEzUbHAUc3HGRjOnZTD69QK1NMmbRzavhxvXkVMf65g0w8OlWynEKKKCAAgoooIACCpRXwMCnvHtn5Qoo0J3A+1shwzejoY/N+0HTU93d7qhxCCwNPNF2/0rAn8Yxp7cqUEeB8Pq2FaLGfaVbyT4FFQp8rsgabNQvfw+vN1toADLUwOeTTOYZLusioLqJJu/IZvF4bNPs9v4mN5MxJWvw135tu7nPwKcbJccooIACCiiggAIKKFBuAQOfcu+f1SugQHcC9wEhaBi9pgKndHero8Yp8GPgP6M53gd8Z5xzersCdRNoD3zC0xFz64ZQ5n4NfJ7dvTwchhr4dPuETpPHyNgya3BV/DltzmQaGZ8BFvX/uZo0+e9s1sjTRAO9DHwGyuvkCiiggAIKKKCAAgokIWDgk8Q2WIQCCgxY4AhgRrRGCCHWGfCaTv+swGeB/4owjgEOEkcBBXoSMPDpiSu9wXkEHXFXuc83i4/Q5KQu5Mb3hM8cVuCpkVBkjQ5rJfGET6ixhzN45ns1XHMmy5JxJRDODlzUdR+LM2UY5xUZ+HTxCXeIAgoooIACCiiggAIlFzDwKfkGWr4CCnQl8BrgrraR4amTn3Z1t4PGI7ANcG40wc+At41nQu9VoIYCBj4l3/TcA5ocgpOYtGngM+YZPsGoOZuJPD1y7tCkDh/D21mKKdn0Z5++azaYQpMLyViuw30XMJNtsozmoD/mBj6DFnZ+BRRQQAEFFFBAAQWKFzDwKX4PrEABBYYjcCHwnmipk4G9h7N0rVeZ2HL+c5vA84G/11rF5hXoTSD8APnF0S3hPJ9HepvC0UUKGPg8q5+HwzBf6Tb6mWk2Rl63dnCHz9B8TyV1eU84527HrMH5w/h8GvgMQ9k1FFBAAQUUUEABBRQoVsDAp1h/V1dAgeEJvBf4brRc+CFLOAfjb8MrobYr3Qm8Lup+Y+CHtdWwcQV6FzDw6d0sqTvyCDrihnKfr/snfG5jaaZkh/JoP8DNmbyMbORpmVd1uD8EmhtnDX7RPq6QwOeTTOYZLpv33w2LKv3orMG0rl/n1uRmMqZkDf7aj2ev9xj49CrmeAUUUEABBRRQQAEFyidg4FO+PbNiBRToX+AeYJXo9v2AE/ufzju7FDgV+HA0dibwyS7vdZgCCjDyiiif8CnxJyH3gKa4V7r9jibrZ7P4Uz/b0XVY0+QhMtbNGgu8jjW8Km0STa4j4yX91DDGPfOdvTPWnM3jWZq5XNo6k2eDDmveRJN3AGu2zu65mIwXdhg/EhDl1EfHaQx8OhI5QAEFFFBAAQUUUECB0gsY+JR+C21AAQV6EAhBQyMafyOwdg/3O7Q/gd2B06JbL22dn/Su/qbyLgVqKRCedlg+6txXupXsY1CZwKfJ/wFbZLO4rp8taM5iM5p8B3heh/t/xVJskE3nofZxRQQ+oYZmgz2A8DrYJRZa+zwfFmM9mszp0OPDLMYm2eHc3I9lP/cY+PSj5j0KKKCAAgoooIACCpRLwMCnXPtltQooMD6B8HRPeMonvtYHrh3ftN7dQWA14NfRmMeAF6imgAJdC7QHPuFpn75eqdX1ig7MVaAygU8r9wD2yxqc1A9QcxaHdhGEhFWupME7s2xkvSSu5mwm8vTI6+gmdShoJk027OJpoAuYyTbD7NHAJ4mPkkUooIACCiiggAIKKDBQAQOfgfI6uQIKJCgQzvEJ5/mMXuHJkw8lWGfVSrofeFnU1Fqt3xK/qWpN2o8CAxIw8BkQ7LCmrVDgE8KYq1mBTbOP8mQvfj28Fi1Me0rWYGov8w9jbLPBUa2z/w7usNZ9wLLAixYx7h/hvz2yBl8bRt2jaxj4DFPbtRRQQAEFFFBAAQUUKEbAwKcYd1dVQIHiBN4DXBgt/895hzD/pbiSarHyt4Htok4/1jqT5PhadG6TCoxfwMBn/IaFzlCpwAf+TsZ22Ux+0Atqs8H6NLmwi3NtCglDuumlOZN1uzybp9N0d7Ek62czeKDTwDy/b+CTp6ZzKaCAAgoooIACCiiQpoCBT5r7YlUKKDBYgbuA10RLHNj6TdxjB7tk7WcPxp+PFM5pveZth9qrCKBAdwLh9W3x0wK+0q07t2RGVSzwCa63sSSbdBtYjDzd88jI2T1bdLEpDwIbZI35XgXaxW2DH9LjU0qLKujorMG0wVc8/woGPsMWdz0FFFBAAQUUUEABBYYvYOAzfHNXVECB4gWmA7OjMm4BJhdfVqUreCvw06jDPwL/XumObU6B/ATaA5/lAZ9KzM934DNVMPAJZuEJn/dmDZ5YFGCzScYsPgEc1vp375JdYA/9bJsuanpuSLPBHsDJwBK93PevCfi/EHxls7iur/vHcZOBzzjwvFUBBRRQQAEFFFBAgZIIGPiUZKMsUwEFchVYCQjv2I+vdwI/ynUVJ2sX+BvwvOiL4Smr38qkgAIdBQx8OhKlPaCigU9z3r83P5A1CE/lLHA1GyOhyJHA/l2GPSE82jFrcH6qO9qczUSe5hpgUl819nkGUl9rtd1k4JOHonMooIACCiiggAIKKJC2gIFP2vtjdQooMDiBbwLvj6Y/E9h1cMs5M3A5sFEk8UEY7oHV7oICJRUIT/O8MKrdJ3xKtpEVDXxGd+Hx1mtSz2YxTuUZbs0a/GOk36fZgSb/Bazaw3bdAGycNfhrD/cMfWizwenAbn0sHM4nmpo1OK2Pe8d9i4HPuAmdQAEFFFBAAQUUUECB5AUMfJLfIgtUQIEBCbxr3uto4ulXBB4a0HpOC7OAwyOI8EqcvYVRQIGOAu2BTzjPJ7wWyqskAhUPfPLahfB0zwezBt/Ka8JBzdNsMIUmF5KxXI9r/I4m62ez+FOP9+Uy3MAnF0YnUUABBRRQQAEFFFAgaQEDn6S3x+IUUGDAAncAr4/WCAcoHz3gNes8/abAJRHAL4H/qDOIvSvQpYCBT5dQqQ6rSOATXuH2DLD4gJzPZSbbZRlhnaSv5vEszVwuJWODHgs9I2uwe4/35DbcwCc3SidSQAEFFFBAAQUUUCBZAQOfZLfGwhRQYAgCB7fOlDkqWicEQGsMYd26LhF+E7r9NT0vAR6uK4h9K9ClgIFPl1CpDqtE4NPkITLC60+7PY+nl+24jSXZJJvBA73cVOTYZoM9gPCkajinqPPV5DEytswaXNV58GBGGPgMxtVZFVBAAQUUUEABBRRIScDAJ6XdsBYFFBi2QHiFW/sPl8Kr3i4ddiE1Wu9G4C1Rv1sBF9aof1tVoB+B8Pq2F0Q3+kq3fhQLvKdCgc/6wPbAYcCSOZHeCWyVNfhtTvMNZZrmEbyCp7mWjJd3ueD1vJh3Zh/lyS7H5z7MwCd3UidUQAEFFFBAAQUUUCA5AQOf5LbEghRQYMgC4beVd47W/Caw45BrqNNyxwEfjRo+EvjvOgHYqwJ9CLQHPi8c42m5Pqb1lmEJVCjwWZeZ3M0sDgTmAEuP0/A2YNuyhT2jPTcbnA7s1oVBkyb/nc2a76niLm7Ld4iBT76ezqaAAgoooIACCiigQIoCBj4p7oo1KaDAMAXeCfywbcGVoJgDlYfZeEFrvR8IodrodS0QfmPcSwEFFi5g4FPyT0eVAp+swV1hO5oNNgS+Cqzcx/aEs4C+3fp37V5ZY4FXffYxXTG3NBtMocmFZIRXli7quo/FmZJ9gt8VU+mzqxr4FKnv2goooIACCiiggAIKDEfAwGc4zq6igAJpC9wCvDEqcca831xOu+pyVhdeffM/Uen/BJZpvR7oH+Vsx6oVGIqAgc9QmAe3SBUDn3kBwjJkHEiTaUB41WCnqwncymJ8NDucEPiX+moez9LM5VIyNujQyBlZg92LbtbAp+gdcH0FFFBAAQUUUEABBQYvYOAzeGNXUECB9AUOAI6Jygy/vbxa+mWXtsK7gVdH1YcflF1T2m4sXIHBC/wV5nuCIJzn89jgl3UFBboTaDZYAth83uvN3gZMBBabd3f4/N4LnM/ifK3op1y668hRCiiggAIKKKCAAgoooEA5BQx8yrlvVq2AAvkKLA88HP1wKsz+HuDifJdxtnkC4RVAu0Yah7ae8vmMOgoosFABAx8/HAoooIACCiiggAIKKKCAAgoo0FHAwKcjkQMUUKAmAqfBfK9b+S6wXU16H3abU4EvRYteBGw57CJcT4ESCRj4lGizLFUBBRRQQAEFFFBAAQUUUECBogQMfIqSd10FFEhNYH3g6raiVmmFQH9IrdAK1PMG4Laoj7nAhAr0ZQsKDEogvL5t2WhyX+k2KGnnVUABBRRQQAEFFFBAAQUUUKDEAgY+Jd48S1dAgdwFbmy9xu0t0awNYFbuqzhhEHjo/7N373Ga1nXh/9/XsIJIq1mmUmlBdpBQcXYWElO3QAVPqIT2QzyQCCRofT10ECv6JpYd7KthoWZqKVmkhXgoT7/1EAg7MyAimg+R8pDpV/Ow6iLszvXlXndpdnZm7uuaeV8z1+E5f1VzXe/r83l+buZhvLzve0HkOWr3F3n7IUBgMYGFwWdjRHwTFQECBAgQIECAAAECBAgQIEBgvoDg4/VAgACB/xE459YIceE8kBsj4nBAjQhcuuBj3J5565d8/0UjTzKUQPcFBJ/un6EdECBAgAABAgQIECBAgACBxgUEn8aJPYAAgQ4JjD4y6csRcdC8NT8+Iv6xQ3voylJ/PSL+YN5i3xART+7K4q2TwBoLCD5rDO5xBAgQIECAAAECBAgQIECgiwKCTxdPzZoJEGhS4JURcea8B7w1Ik5q8oEDnf2giPjAvL1/OiJ+bKAWtk1gnMDo49sOmXeRj3QbJ+b3BAgQIECAAAECBAgQIEBggAKCzwAP3ZYJEFhW4AERcfmCK348Ij7FLVVgIiK+ExEb5k390Yj4j9SnGEagHwILg8/o3Yjf6sfW7IIAAQIECBAgQIAAAQIECBDIEhB8siTNIUCgTwKj4DMKP3t/LoiIF/Zpgy3Zy/sj4sHz1nJqRPxtS9ZmGQTaJCD4tOk0rIUAAQIECBAgQIAAAQIECLRUQPBp6cFYFgEC6yow+ki30Ue77f35XETcY11X1M+H/35E/Ma8rV0YEc/q51btisCqBASfVfG5mQABAgQIECBAgAABAgQIDENA8BnGOdslAQL1BA68NTx8JSJGH5u09+eJEfH39ca4eozAoyLisnnXzN76v2+iRoDAfgKjj2+7w7z/6+j7fL7NiQABAgQIECBAgAABAgQIECAwX0Dw8XogQIDA4gKjd5ucM+9X74yIR8BKFfi+PWFt/tDvjYivpz7FMALdFxB8un+GdkCAAAECBAgQIECAAAECBBoXEHwaJ/YAAgQ6KjAVEdsWrP2IiPh4R/fT1mV/JCLuO29xo6g2imt+CBD4HwHBx6uBAAECBAgQIECAAAECBAgQGCsg+IwlcgEBAgMWeH9EPHje/v8wIn59wB5NbP3PI+KX5w1+UUT8VhMPMpNAhwVGH9928Lz1+0i3Dh+mpRMgQIAAAQIECBAgQIAAgaYEBJ+mZM0lQKAPAqdHxF/N28gXI+LufdhYi/ZwWkT8zbz1vC8ijmvR+iyFQBsEFgaf0ff57GjDwqyBAAECBAgQIECAAAECBAgQaI+A4NOes7ASAgTaJzD6G/mViLjzvKWNAsUb27fUzq7o8Ii4Yd7qb1rwTobObszCCSQKCD6JmEYRIECAAAECBAgQIECAAIG+Cgg+fT1Z+yJAIEvgTyPiV+cNe09EPDRruDm7Bf49In5knsWxEXEFGwIEbhMQfLwYCBAgQIAAAQIECBAgQIAAgbECgs9YIhcQIDBwgftFxDULDEb/t2sH7pK5/Ysj4v+bN/B5EfEnmQ8wi0DHBUYf33b7eXvwkW4dP1DLJ0CAAAECBAgQIECAAAECTQgIPk2omkmAQN8ERu/qmf+9Mi+NiOf2bZPruJ9zI+LP5j3/LRFx8jqux6MJtE1gYfA5OCJGH3/ohwABAgQIECBAgAABAgQIECBwm4Dg48VAgACB8QKj7+35m3mX/XdE3CUiyvG3uqKCwGREzMy77r8i4tAK97mEwFAEBJ+hnLR9EiBAgAABAgQIECBAgACBVQgIPqvAcysBAoMS+GJE3HXejk+PiNcNSqDZzX4tIu407xFHRMTHm32k6QQ6IzB6N89B81brHT6dOToLJUCAAAECBAgQIECAAAECaycg+KydtScRINBtgT+MiOfP28L7I2JLt7fUqtW/IyJOnLeiMyLiNa1aocUQWD+BhcFn9H0+31m/5XgyAQIECBAgQIAAAQIECBAg0EYBwaeNp2JNBAi0UWD0jpOPLVjY1IKPImvjuruyphdGxO/NW+xfRcTTu7J46yTQsIDg0zCw8QQIECBAgAABAgQIECBAoA8Cgk8fTtEeCBBYK4F3RsQJ8x72ZxHx7LV6eM+f8/MR8d55e/xERNy753u2PQJVBQSfqlKuI0CAAAECBAgQIECAAAECAxYQfAZ8+LZOgEBtgSdGxJvm3bU9Iu4SETfXnuSGhQKjj6gafTH9/J8fjIgvoCJAYPfHtx04z8FHunlRECBAgAABAgQIECBAgAABAvsJCD5eFAQIEKgn8LmI+KF5t5x56//+6nojXL2EwOUR8YB5v/uFiHgzLQIE9gs+BwnNXhUECBAgQIAAAQIECBAgQIDAQgHBx2uCAAEC9QQuuPVftL5g3i2jSPHAeiNcvYTAH0fEc+f97qUL/ndwBIYqsPAdPoLPUF8J9k2AAAECBAgQIECAAAECBJYREHy8PAgQIFBP4Mcj4pMLbhm9K+XD9ca4ehGBxy94R8/IdP47fqARGKqA4DPUk7dvAgQIECBAgAABAgQIECBQQ0DwqYHlUgIECOwReGtEPHqexkUR8ct0Vi1w90W+s+cOi3y3z6ofZACBjgmMvifsdvPW7B0+HTtAyyVAgAABAgQIECBAgAABAmshIPishbJnECDQN4GF70S5KSLuEhHf6ttG12E/10fEvec99/iIeO86rMMjCbRJYGHwOTAibmnTAq2FAAECBAgQIECAAAECBAgQWH8BwWf9z8AKCBDopsCNEfGj85Z+TkT8eTe30qpV/2VEPH3ein47In6vVSu0GAJrLyD4rL25JxIgQIAAAQIECBAgQIAAgc4JCD6dOzILJkCgJQLnR8TvzFvLtog4uiVr6/IyfikiXjNvA/8cESd2eUPWTiBBYPRung3z5niHTwKqEQQIECBAgAABAgQIECBAoG8Cgk/fTtR+CBBYK4HRu3tG7/KZ//PgiPjgWi2gp8/5qYj4+Ly9fSMi7tTTvdoWgaoCC4PP6Pt8dla92XUECBAgQIAAAQIECBAgQIDAMAQEn2Gcs10SINCMwJsjYvR9Pnt/Ru9MOaOZRw1q6n9GxKHzdrw5IqYHJWCzBPYVEHy8IggQIECAAAECBAgQIECAAIGxAoLPWCIXECBAYEmBR0fEW+f9dldE3CUivsZsVQL/EBEnz5vwKxHx8lVNdDOBbgsIPt0+P6snQIAAAQIECBAgQIAAAQJrIiD4rAmzhxAg0GOBT0bEj8/b369GxMt6vN+12NpzIuJP5j3o7yLiF9fiwZ5BoKUCo49vO2De2nykW0sPyrIIECBAgAABAgQIECBAgMB6Cgg+66nv2QQI9EHgvFu/TP1Fezby7oh4/a0B6I192Ng67uGYiPjwnuffEBGXR8RT1nE9Hk1gvQUWBp8NETF6R6EfAgQIECBAgAABAgQIECBAgMBtAoJP0ouhLMsyaZQxBAh0SODzn/98vPSlL42nPe1pcZ/73KdDK2/3Ut/0pjfFscceG/e85z3bvVCrI7AGAhs2bIhdu/6n7+zcuTMOOGD+G37WYBEeQYAAAQJrKlAUhf9ffU3FPYwAAQIECBAg0A8B/yEy6RwFnyRIYwgQIECAAIF9BEZxZ25u7rb/m+DjBUKAAIH+Cwg+/T9jOyRAgAABAgQINCEg+CSpCj5JkMYQIECAAAECywaf0bt9JiYmKBEgQIBAjwUEnx4frq0RIECAAAECBBoUEHyScAWfJEhjCBAgQIAAAcHHa4AAAQIDFxB8Bv4CsH0CBAgQIECAwAoFBJ8Vwi28bWHwuddRD0mabAwBAgQIECAwZIEbPvKBfbb/Y/d78JA57J0AAQK9FPjUNe/fZ1+CTy+P2aYIECBAgAABAo0LCD5JxIJPEqQxBAgQIECAwD4Cgo8XBAECBPovIPj0/4ztkAABAgQIECCwFgKCT5Ky4JMEaQwBAgQIECAg+HgNECBAYGACgs/ADtx2CRAgQIAAAQINCQg+SbCCTxKkMQQIECBAgIDg4zVAgACBgQkIPgM7cNslQIAAAQIECDQkIPgkwQo+SZDGECBAgAABAoKP1wABAgQGJiD4DOzAbZcAAQIECBAg0JCA4JMEK/gkQRpDgAABAgQICD5eAwQIEBiYgOAzsAO3XQIECBAgQIBAQwKCTxKs4JMEaQwBAgQIECAg+HgN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JBrfmwAAIABJREFU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RAgQIAAAQINCQg+SbCCTxKkMQQIECBAgAABAgQIEBiYgOAzsAO3XQIECBAgQIBAQwKCTxKs4JMEaQwBAgQIECBAgAABAgQGJiD4DOzAbZcAAQIECBAg0JCA4JMEK/gkQRpDgAABAgQIECBAgACBgQkIPgM7cNslQIAAAQIECDQkIPgkwQo+SZDGECBAgAABAgQIECBAYGACgs/ADtx2CXRMYMuWcsP27fH6iDh13NLLMi4vinjEzEzx9XHXrub3mzaVh0bEByPix1Y4520bN8YpW7cWN63w/t23HXFE+T0HHxyXRsTPr3DODRHxoJmZ4gvL3V9nv2UZj5mdLS5b4XrcRoBAxwUEn6QDFHySII0hQIAAAQIECBAgQIDAwAQEn4EduO0S6JjA5GR576KI90bEKLKM+/lWRJwwM1N8aNyFq/l9nQCyxHM+OzERW7ZtKz69mnXUtFnsUYLPag7AvQQI7Ccg+CS9KASfJEhjCBAgQIAAAQIECBAgMDABwWdgB267BDomMDlZnlMUcWHVZZdlXDg7G8+OKMqq99S9LiH43DwxEY/ctq14T91nz79+crJ8fFHEm1cxQ/BZBZ5bCRDYX0DwSXpVCD5JkMYQIECAAAECBAgQIEBgYAKCz8AO3HYJdEhg06byTmUZ7yiKOLbGsm884IA47qqrihtr3FPr0oTgE0URL56eLs6r9eAFF2/aVL4sYhS3Vvwj+KyYzo0ECCwmIPgkvS4EnyRIYwgQIECAAAECBAgQIDAwAcFnYAduuwQ6JDA5WZ5QFLu/o+bAOssuyzh3drZ4RZ176lybEXwi4n07dsRJ119ffLPOs/dee5/7lHc+8MB4Z0Qcs5L799wj+KwCz60ECOwvIPgkvSoEnyRIYwgQIECAAAECBAgQIDAwAcFnYAduuwQ6I1AWU1PxmrKM0+suuSzj8qKIR8zMFF+ve2+V65OCzxfKMo6bnS0+XuWZC6/ZvLk8am4u3h0Rd1nJ/YLPKtTcSoDAkgKCT9KLQ/BJgjSGAAECBAgQIECAAAECAxMQfAZ24LZLoCMCRx9dHrZrV7w3Ig5bwZJvLss4aXa2+OcV3Dv2lqTgE2UZJ8/OFm8Z+8BFLpicLJ9UFPGGldw77x7v8FkloNsJENhXQPBJekUIPkmQxhAgQIAAAQIECBAgQGBgAoLPwA7cdgl0RGBysjynKOLCVSz34o0b46lbtxY7VzFj0Vuzgk9EvHxmpviV+utb+bufFjxL8KmP7w4CBJYREHySXh6CTxKkMQQIECBAgAABAgQIEBiYgOAzsAO3XQIdENi0qbxTWcY7iiKOXcVyv1QUcdz0dHHdKmY0HXyuvPnmOPGjHy2+WmeNmzaVo49xG7376b517lvkWsFnlYBuJ0BgXwHBJ+kVIfgkQRpDgAABAgQIECBAgACBgQkIPgM7cNsl0AGBTZvKn42I0cexHbKa5ZZlnDs7W7xiNTMWuzfxHT5fLct46OxsMVNnjZOT5aai2P39PXeuc5/gs0ottxMgMFZA8BlLVO0Cwaeak6sIECBAgAABAgQIECBAYF8BwccrggCBdgmUxeRkvLwo4tzVrqss4/KiiEfMzBRfX+2s+fcnBp8oijh7erp4ZZ31TU2VZ5VlXFTnniWu9Q6fBEQjCBD4HwHBJ+nVIPgkQRpDgAABAgQIECBAgACBgQkIPgM7cNsl0HKBo48uD9u1a/fHlR2WsNSbyzJOmp0tRu8WSvupEXxGH9X2xYj4qaUeXhTx2unpeHpEUVZZ4JYt5Ybt2+PiiDhlmes/ERF3q/AOIMGnCrprCBCoLCD4VKZa/kLBJwnSGAIECBAgQIAAAQIECAxMQPAZ2IHbLoGWC0xOlucURVyYuMyLN26Mp27dWuzMmlkn+JRlvHHMu5WujYjjZmaKL1dZX5Xv7ynLuLAo4kmCTxVR1xAgkCkg+CRpCj5JkMYQIECAAAECBAgQIEBgYAKCz8AO3HYJtFjgAQ8oD/7Od+LNRREnjlnmzRHx5oh4QkQcMObaLxVFHDc9XVyXtfU6wSciXhARL14mvnwrIk6YmSk+VGV9Fb7faPSuonHP3Puo1r3DZ9Om8k5FEcfOzcWWiPjZoogfjogfjIgNC3xG75z6elnG7MREbC3LeM/hh8e/X3JJsauKo2sIEGhGQPBJchV8kiCNIUCAAAECBAgQIECAwMAEBJ+BHbjtEmixwP3vXz5gYiJGH792xzHLvDIinhYRl0TEkeO2VBTxu9PTxfnjrqv6+zrBpyzj1KKIl0TEfZeaXxTx69PTxR9Wef7UVPlrZbl73lI/15Zl/HpR7P7YtzuPmdmK4HPKKeUBn/50nBARL4yIzRUi3lLb+lJEvPaAA+KPrrqq+EoVT9cQIJArIPgkeQo+SZDGECBAgAABAgQIECBAYGACgs/ADtx2CbRWoCwmJ+PlYz7+bPfq9wacqanygrLc/W6WcT/XbdgQx195ZTF6V8iqf+oEn7m5eNgBB8SvlGWctsyDL9m4MU4d97FzW7aUt9++fXfketRSs4oi3rBrV7xsYiLe1YXgc//7l0dMTMRrIuJnVn0w/zNge0Scd/jh8efe8ZOoahSBCgKCTwWkKpcIPlWUXEOAAAECBAgQIECAAAECCwUEH68JAgTaIHD00eVhu3bFeyPisDHr+WpZxkNnZ4uZGu8I2lUUcdr0dPGmjL3WCT6jtU5MxFRZxkXLPPtTO3fGlo98pPj8cuu73/3KH9qwIbZGxL2WCT5nz83FdFHEu9sdfMpi06b4hYjdsWdjxrksnFGW8Tc33RTPvP764ptNzDeTAIH9BQSfpFeF4JMEaQwBAgQIECBAgAABAgQGJiD4DOzAbZdASwWmpspfLMt4w7iP8yrLeOdBB8XJV1xR7KjxnT+jXV+8cWM8ddy7aKrw1A0+t36k28G3voNl9FF1hywx/+aJiXjktm3Fe5Z7/ubN5fFzc/H2W78T6MAlrtv9fUC3fqTbjrYHn6mp8uRRkInYbdPYT1HEq8oyzp2ZKW5p7CEGEyBwm4Dgk/RiEHySII0hQIAAAQIECBAgQIDAwAQEn4EduO0SaKFAnXBTFHH29HTxyr3bmJwszymKuLDCtr5UFHHc9HRxXYVrl72kbvC53e3iczt3xgdujU4/sdTgoogXT08X5y334AofYXdtRBxXlvEjbQ4+U1Pl0WUZl0XEXVd7FhXu31WW8Zuzs/HHEUVZ4XqXECCwCgHBZxV4828VfJIgjSFAgAABAgQIECBAgMDABASfgR247RJooUCNj2a78YAD4rirripu3LuNGh8Fd9t3/6yWoG7wueMd4yPbt8fFEXHKMs9+9y23xOOuvbYYvUtnv58q398TEbu/C+gb34j7tTX4jOLezTfH30bESas9hxr3j2LfCdPTxdU17nEpAQIrEBB8VoC22C2CTxKkMQQIECBAgAABAgQIEBiYgOAzsAO3XQItFKjwzpW9q97vY9m2bCk3bN8er4+IUyts7boNG+L4K68svljh2iUvqRt8Rt83NDVV/lpZxkuWee5nJyZiy7ZtxacXu2bz5vLwubnd399zj6VmFEU8Z3q6+NPJyXJTW4PP5GR5QlHEpct8LN1qjma5e9M+0q+pBZpLoA8Cgk/SKQo+SZDGECBAgAABAgQIECBAYGACgs/ADtx2CbRM4Jhjyrvt3Bmj7645cszSbi7LOGl2thh9F84+PzUiwq6iiNOmp4s3rYZhJcGnwvfvjNb2+Onp4q2LrW1qqnxMWcZblvmOo93f3zMzU3yozcFn06byZRHx7Ar+n4+Ii4oi/mnnzvjcNdcUX9t7zxFHlN9zyCFxr7m5+NWIeELF7wH6xtxcnHD11cUVFZ7tEgIEVigg+KwQbuFtgk8SpDEECBAgQIAAAQIECBAYmIDgM7ADt10CLROYmip/sSzjDcuEjL0rXvLdOZs2lXeJiPdGxH3Hba8s450HHRQnX3FFsWPctUv9fiXB55hjyh/e8z0+hy3z3JfPzBS/stjvK7wL6lM7d8aWj3yk+Hxbg88DH1hu3LEjLiuKeMgY+7/dsSPOvP764pvjzmhysrz3KAot9/1Ie2dU+Z6kcc/zewIElhcQfJJeIYJPEqQxBAgQIECAAAECBAgQGJiA4DOwA7ddAi0SGH2fy3e+E28uijhx3LLG/cv6qany/LKM3xk3JyJW/U6PlQSfKt/BU5bx/oMPjkf/678W2+fvY/SOloMP3v0xaD+/zP7etnFjnLJ1a3FTW4NPRbevTUzEw7ZtK7ZVOMvdl0xNlUeXZVwWEXcdc8+VN98cJ370o8VXq852HQEC9QQEn3peS14t+CRBGkOAAAECBAgQIECAAIGBCQg+Aztw2yXQIoGpqfLIstz9zpxx/6J+bKSpMWsksOQ7aarwVAwXo1FfnpiIh27bVlyzJ0xcUJbxgmWe8YWyjONmZ4uPz79mz7tYRk6HLnVvWcZ5s7PFi0e/37y5PGpuLt4dEaN3Pi33c8Ot74x60MxM8YXlLqqx3yjLeMzsbDGKL/v9VJxz20fTVTmLvddUDH5fLct46Og7lerMdi0BAtUFBJ/qVsteKfgkQRpDgAABAgQIECBAgACBgQkIPgM7cNsl0CKBiv+SfrTi9+3YESct9xFfdd4tFBFLfjxcFZ6K4WI0ap+gMjVVnrjnnSgHLPWcsozTZmeLN87//eRk+aSi2P2xd0v93DwxEY/ctq0YfRdSrHR9Sw2vMS8j+IxmvOegg+KJV1xR/HeV8xhdsyf4/UtE7IyI/xsRo8j2+aKIj0bEZ8oyPrtxY3x19A6oqjNdR4BAfQHBp77ZoncIPkmQxhAgQIAAAQIECBAgQGBgAoLPwA7cdgm0ROCYY8q77dwZo0Bx5LgllWWcOztbvGLcdTW+D2hXUcRp09PFm8bNXOz3NQLIPsFn8+by8Lm52BoR91jquUURr52ejqdHFOXeazZtKl8WEc9eZq2fnZiILdu2FZ8eXbPS9S01v8a8ccGn8nctRcToO5b+vizjoqKImZmZ4paVnJV7CBBYWwHBJ8lb8EmCNIYAAQIECBAgQIAAAQIDExB8BnbgtkugJQI14syiH3O22DaOPro8bNeu3R8Rd9i4bZZlvPOgg+LkK64oRmGh1k+NALJP8Kn4XTzXRsRxMzPFl0eLus99yjsfeGC8MyKOWWaR777llnjctdcWo49Da23w2bKl3LB9e1wcEafUAo/YURS737Hz+tG7fw4/PP79kkuKXTVnuJwAgTUQEHySkAWfJEhjCBAgQIAAAQIECBAgMDABwWdgB267BFogsOdf/L8+Ik6tsJyLN26Mp27dWow+qmvMT1lMTsbLiyLOHXdlRIz9XqClZqw0+IzmVXi3zj7fMzM5WW4qit3fx3PnpdZTFPHi6enivL2/X836FntGjXnLvsNnNHtqqjxr9K6dCuez3CWj18LHiiLeHhHv/va3Y3q5j/tb5bPcToBADQHBpwbWcpcKPkmQxhAgQIAAAQIECBAgQGBgAoLPwA7cdgm0QGDP962M3olz1zHLqf3Ra5s3l8fPze0OAQeO22pZxoWzs6OPSvufj08bd8/o9zUCyD7v8BndOzlZPr4o4s3LPaco4uzp6eKVe64f9/09I6PHT08Xb907czXrW2xdNeaNDT6bN5f3mJuL0Xft3LuKdcVrRu/2+URZxuvn5uKSa66J/6h7phWf4zICBMYICD5JLxHBJwnSGAIECBAgQIAAAQIECAxMQPAZ2IHbLoEWCExNleeXZfxOhaVct2FDHH/llcUXK1y7+5JNm8o7lWW8oyji2Ar33HjAAXHcVVcVN1a49rZLagSQxYLPvYti98fOHbrMMy/ZuDFO3bo1dk1NxWvKMk5f5tr9PvJuNetb7Dk15o0NPqP5k5PlaUURr4uIA+q417h2FH9ectNN8Q/e+VNDzaUEEgQEnwTE0QjBJwnSGAIECBAgQIAAAQIECAxMQPAZ2IHbLoF1Fti0qbxLxO7gcd91Xsrux5dlnDs7W7yizlpqBJD9gk/F7+T51M6dsWXDhvhOBav37dgRJ80PG6tZ31oEn02bytvd+hF1L4uIMxuMPqOtbC/L+L2DDooLV/JdTXVeE64lQOC7AoJP0itB8EmCNIYAAQIECBAgQIAAAQIDExB8BnbgtktgnQUmJ8sTiiIurfKRa2u01P2CybjnrjaobNpUvjoizljmOd+KiBMmJuI7c3Pxroj43mWuffnMTPEr83+/2vUtfFaNeZXe4TOavyf6vDgi/lfD0Wf0uE8URZw6PV1cPe5s/Z4AgdUJCD6r87vtbsEnCdIYAgQIECBAgAABAgQIDExA8BnYgdsugXUU2LKl3LB9e7w+Ik5dx2UsfPQ35ubihKuvLq6ouqYaAWS/d/iMnjE5WY77Xp4oivj1W2PI18syLlpuXWUZJ8/OFm+Zf81q17fweTXmVQ4+331GWUxOxs8VRYzeYfVTVf1XeN2XiiIePT1dXLXC+91GgEAFAcGnAlKVSwSfKkquIUCAAAECBAgQIECAAIGFAoKP1wQBAmslMDVVHlmWuz/O7a5r9cwqzynLuHB2Np4dUZRVrq8RQJYKPpuKIt5968ea3XmZ5/1LROyMiEcuc81+398zuna161v4vBrzagaf7z5p9G6fsozRO79eEBGbG3zHz+g7oU688sric1XO2TUECNQXEHzqmy16h+CTBGkMAQIECBAgQIAAAQIEBiYg+AzswG2XwDoKTE6W5xRFXLiOS1jq0TcecEAcd9VVxY1V1lYjgCwafCp+j9GuiJiLiNH33Sz1c+XNN8eJH/1o8dX5F6x2fQsfVmPeioLP/Ocdc0x5t1274rFlGc/a866fA6qcSdVriiJ+d3q6OL/q9a4jQKCegOBTz2vJqwWfJEhjCBAgQIAAAQIECBAgMDABwWdgB267BNZJYNOm8k5lGe8oijh2nZaw7GPLMs6dnS1GHy029qdGAFk0+Iw+ymxqKv66LOO0sQ9b/oK/nJkpnrHwktWvb9+JNeatOvjMf/KWLeXtv/GN2FIU8cSIOD4ifniVXqPbR+/yOf7KK4svJswyggCBBQKCT9JLQvBJgjSGAAECBAgQIECAAAECAxMQfAZ24LZLYJ0EJifL0Ud2XRoRB67TEpZ9bFnG5UURj5iZKb4+bn01AsgSwSdiaqo8a9z384xbxygYzc4Wb1x4Xcb65s+sMS81+Czc1xFHlN9zyCHxM3NzcWJEHBcRPx0RG8Y5Lfj9zRMT8cht24r31LzP5QQIVBAQfCogVblE8Kmi5BoCBAgQIECAAAECBAgQWCgg+HhNECDQtMCWLeWG7dvj9RFxatPPWsX8m8syTpqdLf553IwaAWTRj1wbzd+0qfzZiBg965Bxz1vi918ty3jo7Gwxs/D397lPeecDD4x3RsQxY2YvGaTm31djv40Gn4V7OeWU8oAbboifmJiIM8synhYR31vFsiji7Onp4pVVrnUNAQL1BASfel5LXi34JEEaQ4AAAQIECBAgQIAAgYEJCD4DO3DbJbAOAkcfXR62a1e8NyIOW4fH13nkxRs3xlO3bi12LndTjQDyvh074qTrry++uXDe6Ltqdu6MD0TET9RZ4Lxrrx29y2VmpvjywvtH74Q5+ODd76b6+TGz1zT4jD6ibfv2uHNRxPePvp+nLOOuRRH3K8v4gYi435749bGlzJbby/3vX/7IxES8IyKOGOdZFPHr09PFH467zu8JEKgvIPjUN1v0DsEnCdIYAgQIEGitwD3v8YNvkWCHAAAgAElEQVRx1JFHxJE//ZMxed8j46j7jv3P8a3di4URIEBgocCOm26K667/ZFx97cfiox/7RFzz0evjC//1JVAE1kRA8FkTZg8hMGiBycnynKKICysgVH6XTYVZuy+pGZs+OzERW7ZtKz693PyM4LMnflwSEY+qupf51xVFvGF6Op4SUZQL729j8Nm8udw8NxfvqvAunC8VRRw3PV1cV9dlcrJ8QVHEBePuE3zGCfk9gZULCD4rt9vnTsEnCdIYAgQIEGiVwIYNG+Kxj3xo/NKTnxg/ca+2/5cBW0VnMQQI9EDgmmuvj1e//m/jXe/7YJTlfv8upwc7tIW2CAg+bTkJ6yDQT4FNm8o7lWW8oyji2Ao7vG7Dhjj+yiuLL1a4tuIlZTE1Fa8pyzi9yg1lGefOzhavWO7ajOAzml81UCy2luU+lqyNwafGx8yNtvuimZn47cVi1nLnMjVV/lpZxkvGnbPgM07I7wmsXEDwWbndPncKPkmQxhAgQIBAKwQOPvj2ceopJ8XTn/yEuOsP3KUVa7IIAgQIrJfAv3/mc/HKv3pjvOWyf4ldu3at1zI8t8cCgk+PD9fWCLRAYPPm8vi5uXh7RBw4bjlFES+eni7OG3dd3d9PTpYnFMXujzgbu4ayjMuLIh4xM1N8fannZAWfOjYL1vKtiDhhZqb40GJrbGPwGa1zaqo8vyzjdyqc3zfKMh43O1u8r8K1uy/ZtKm8XVHEm8oyHj/unrKMk2dni7eMu87vCRCoLyD41Ddb9A7BJwnSGAIECBBYd4FHn3hcnPe8Z8Vdvv/O674WCyBAgECbBEbh5zfPf0lsmx19ZL8fAnkCgk+epUkECCwUKIvJyXh5UcS5FWy+MTcXJ1x9dXFFhWtrXVLzXUZjP1YuMfgcPjcXWyPiHrU2FLHk9/eM5rQ4+BxZlru/y+muFfb71aKIp01Px2Xj3unzgAeUB998c/xGRIxi4QFjZn+hLOO42dni4xXW4BICBGoKCD41wZa6XPBJgjSGAAECBNZNYPROnt//nV+Lh/zsMeu2Bg8mQIBAFwQu+ce3x//+w5fHjh03dWG51tgBAcGnA4dkiQQ6KlDz+3Pet2NHnHT99cU3m9huje8RGj3+4o0b46lbtxY7F1tLVvC5733LQ253u/jHiHhozT1fsnFjnLrU+toafLZsKTds3x5/ERFnVNzv6K3N2yLipRHxocMPjy9dckmx++3Ooz3e4Q7xo2UZj42IsyPih6rMLMt450EHxclXXFHsqHK9awgQqCcg+NTzWvJqwScJ0hgCBAgQWBeBhx/34Pij33tB3OEOB6/L8z2UAAECXRP4ry/+3zjnub8VH7nOfzm1a2fXxvUKPm08FWsi0A+BOpGlynfnrEZlaqqs8+6SLxVFHDc9XVzXZPAZzZ6aKi8oy3hBnb0VRTxnerr406XuaWvwGa138+byp+fm4l0R8YN19px07Y6iiJOmp4t3J80zhgCBBQKCT9JLQvBJgjSGAAECBNZc4KzTT43nPfvMKAr/sWDN8T2QAIFOC3znOzfHM5/7wnj/h67s9D4sfv0FBJ/1PwMrINBHgRrRYbT9xj9ma8+7S14fEadW8S6K+N3p6eL8xa7NeofPaPbUVPmYsozR98mM+yiyvUtZ9vt7RhfVsL8hIh40M1N8YTmTGvuNsozHzM4Wly03b3KyPK0o4nU19lzlyMZeUxTx2rKMs2ZmilvGXuwCAgRWJODf7KyIbf+bBJ8kSGMIECBAYE0Fzn76afG8Zz1jTZ/pYQQIEOiTwK65uTjr2b8ZWz/04T5ty17WWEDwWWNwjyMwEIH73798wMRE/POtH8d1xwpbXvYj1CrcX+mSycnyhKKISyPiwAo3XLdhQxx/5ZXFFxdeWyOAjP2YusnJ8t5Fsft7bQ6tsKbRJZ/auTO2fOQjxeeXur7twWfTpvJ2EfGyiDhzDaPP9XNz8Yirry7+o6KzywgQWIGA4LMCtMVuEXySII0hQIAAgTUTOOmRD4s/uWD0nZp+CBAgQGA1Ajtuuil+8fRnxcc+/snVjHHvgAUEnwEfvq0TaEygLCYn4+VFEedWeMSuoojTpqeLN1W4dlWXHHNMebedO+M9EXFkhUE3l2WcNDtbjKLVPj+ZweeBDyw37tgRlxVFPKTCmkaXvG3jxjhl69ZiyS/za3vwGW1ijaPPJ0ff9TM7W/gs3IovMpcRWKmA4LNSuQX3CT5JkMYQIECAwJoIHP6j94zL/u41cdBBVf6LdWuyJA8hQIBApwU+89n/jEc+4fTYsWPJf/fT6f1ZfLMCgk+zvqYTGKLA0UeXh+3atftdK4dV2P+S76SpcG/tS6amyvPLMn6n4o2LvvMoM/jsiR+jd7s8u8qayjLOm50tXrzctV0IPqP1n3JKecCnPx3nRMQfRERTX+h65a5d8YvXXFP8exVf1xAgsDoBwWd1frfdLfgkQRpDgAABAmsi8E8XvyqOPOIn1+RZHkKAAIGhCFx8yaXx2xe8dCjbtc9EAcEnEdMoAgR2C0xOlk8qinhDFY6yjAtnZ0exoyirXL/aa6amyiPLcneMumuFWV8qijhuerq4bv612cGnhtfNExPxyG3bitG7lJb86Urw2buB+9+/PGJiIl4TET9T4UyqXrK9LOP3DjooLrziimJH1ZtcR4DA6gQEn9X53Xa34JMEaQwBAgQINC5wxlN/MX7jf/1y48/xAAIECAxR4PFPOiuu/dgnhrh1e16FgOCzCjy3EiCwn8ADHlAe/J3vxJuLIk6swPOtiDhhZqb4UIVrUy7ZsqW8/fbtcUlEPKrKwKKI352eLs6ff2128Nm8uTxqbi7eHRF3GbOmz05MxJZt24pPL3dd14LPaC+jd/vceGP8TFnGCyLiYRGxocr5LHLN58syXrZhQ/zVVVcVX1nhDLcRILBCAcFnhXALbxN8kiCNIUCAAIFGBe56l++P977t4jj49rdv9DmGEyBAYKgCH/+3T8Wjn/j0oW7fvlcoIPisEM5tBAgQINCIwCjKffObu+PPz5VlHF8UcWhE3H3Bx77tioj/ioiv3RoNP1yWsbUs431XXx1fWKt3izWyeUMJdFxA8Ek6QMEnCdIYAgQIEGhU4ILffn488fGV/ot0ja7DcAIECPRZ4LkveFFc+o7Rf0nYD4FqAoJPNSdXESBAgAABAgQILC8g+CS9QgSfJEhjCBAgQKAxgUPvftf44D+PPjnBDwECBAg0KXDjf3w2HnrSaU0+wuyeCQg+PTtQ2yFAgAABAgQIrJOA4JMEL/gkQRpDgAABAo0JPO9Zz4izn+5fQDYGbDABAgTmCTzlrOfE5VfOMCFQSUDwqcTkIgIECBAgQIAAgTECgk/SS0TwSYI0hgABAgQaESiKIv71Xf8Qd/2Bcd9B2sjjDSVAgMDgBN5y2T/Hr/3W7w9u3za8MgHBZ2Vu7iJAgAABAgQIENhXQPBJekUIPkmQxhAgQIBAIwL3O/Le8eY3XNTIbEMJECBAYH+Br339G3H0z50Uc3NzeAiMFRB8xhK5gAABAgQIECBAoIKA4FMBqcolgk8VJdcQIECAwHoJPPOMJ8dzzj1jvR7vuQQIEBikwGNPPTOuu/7fBrl3m64nIPjU83I1AQIECBAgQIDA4gKCT9IrQ/BJgjSGAAECBBoR+KtX/FE8+IFHNzLbUAIECBBYXOB/v+Rl8dd/+xY8BMYKCD5jiVxAgAABAgQIECBQQUDwqYBU5RLBp4qSawgQIEBgvQS2vuPv4od/8O7r9XjPJUCAwCAF3vB3/xjn//7/GeTebbqegOBTz8vVBAgQIECAAAECiwsIPkmvDMEnCdIYAgQIEGhEYOG/SGrkIYYSIECAwD4CH/jXq+KXznk+FQJjBQSfsUQuIECAAAECBAgQqCAg+FRAqnKJ4FNFyTUECBAgsB4Cd7rjxpj5wNsae/Sn//0z8eWv/Hdj8w0mQIBAkwI/ePe7xQ//0KGNPOKGG/8jHv64pzQy29B+CQg+/TpPuyFAgAABAgQIrJeA4JMkL/gkQRpDgAABAukC33fn742r/v9L0+eOBn78k5+KJzzlnNhx002NzDeUAAECTQuMovjbL3lt3P1uP5D+qG9s/2ZMPuiR6XMN7J+A4NO/M7UjAgQIECBAgMB6CAg+SeqCTxKkMQQIECCQLtBk8Ln07e+K5553QfqaDSRAgMBaCrzuL/44fvYBmxt55L2Oekgjcw3tl4Dg06/ztBsCBAgQIECAwHoJCD5J8o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UDwSSc1kACBngkIPj070A5uR/Dp4KFZMgECBAgQIECghQKCT9KhCD5JkMYQIECAQLqA4JNOaiABAj0TEHx6dqAd3I7g08FDs2QCBAgQIECAQAsFBJ+kQxF8kiCNIUCAAIF0AcEnndRAAgR6JiD49OxAO7gdwaeDh2bJBAgQIECAAIEWCgg+SYci+CRBGkOAAAEC6QKCTzqpgQQI9ExA8OnZgXZwO4JPBw/NkgkQIECAAAECLRQQfJIORfBJgjSGAAECBNIFBJ90UgMJEOiZgODTswPt4HYEnw4emiUTIECAAAECBFooIPgkHYrgkwRpDAECBAikCwg+6aQGEiDQMwHBp2cH2sHtCD4dPDRLJkCAAAECBAi0UEDwSToUwScJ0hgCBAgQSBcQfNJJDSRAoGcCgk/PDrSD2xF8OnholkyAAAECBAgQaKGA4JN0KIJPEqQxBAgQIJAuIPikkxpIgEDPBASfnh1oB7cj+HTw0CyZAAECBAgQINBCAcEn6VAEnyRIYwgQIEAgXWDj9xwSr3zZi9PnjgZ+4PJtcdFr3tDIbEMJECCwVgKv/fM/igcde3Qjj7vXUQ9pZK6h/RIQfPp1nnZDgAABAgQIEFgvAcEnSV7wSYI0hgABAgQIECBAgMAaC3iHzxqDe9x+AoKPFwUBAgQIECBAgECGgOCToRgRgk8SpDEECBAgQIAAAQIE1lhA8FljcI8TfLwGCBAgQIAAAQIEGhEQfJJYBZ8kSGMIECBAgAABAgQIrLGA4LPG4B4n+HgNECBAgAABAgQINCIg+CSxCj5JkMYQIECAAAECBAgQWGMBwWeNwT1O8PEaIECAAAECBAgQaERA8EliFXySII0hQIAAAQIECBAgsMYCgs8ag3uc4OM1QIAAAQIECBAg0IiA4JPEKvgkQRpDgAABAgQIECBAYI0FBJ81Bvc4wcdrgAABAgQIECBAoBEBwSeJVfBJgjSGAAECBAgQIECAwBoLCD5rDO5xgo/XAAECBAgQIECAQCMCgk8Sq+CTBGkMAQIECBAgQIAAgTUWEHzWGNzjBB+vAQIECBAgQIAAgUYEBJ8kVsEnCdIYAgQIECBAgAABAmssIPisMbjHCT5eAwQIECBAgAABAo0ICD5JrIJPEqQxBAgQIECAAAECBNZYQPBZY3CPE3y8BggQIECAAAECBBoREHySWAWfJEhjCBAgQIAAAQIECKyxgOCzxuAeJ/h4DRAgQIAAAQIECDQiIPgksQo+SZDGECBAgAABAgQIEFhjAcFnjcE9TvDxGiBAgAABAgQIEGhEQPBJYhV8kiCNIUCAAAECBAgQILDGAoLPGoN7nODjNUCAAAECBAgQINCIgOCTxCr4JEEaQ4AAAQIECBAgQGCNBQSfNQb3OMHHa4AAAQIECBAgQKARAcEniVXwSYI0hgABAgQIECBAgMAaCwg+awzucYKP1wABAgQIECBAgEAjAoJPEqvgkwRpDAECBAgQIECAAIE1FhB81hjc4wQfrwECBAgQIECAAIFGBASfJFbBJwnSGAIECBAgQIAAAQJrLCD4rDG4xwk+XgMECBAgQIAAAQKNCAg+SayCTxKkMQQIECBAgAABAgTWWEDwWWNwjxN8vAYIECBAgAABAgQaERB8klgFnyRIYwgQIECAAAECBAissYDgs8bgHif4eA0QIECAAAECBAg0IiD4JLEKPkmQxhAgQIAAAQIECBBYYwHBZ43BPU7w8RogQIAAAQIECBBoREDwSWIVfJIgjSFAgAABAgQIECCwxgKCzxqDe5zg4zVAgAABAgQIECDQiIDgk8Qq+CRBGkOAAAECBAgQIEBgjQUEnzUG9zjBx2uAAAECBAgQIECgEQHBJ4lV8EmCNIYAgdYJPPy4B8dP/viPNbKuV7/ub2PHTTc1MrupoZsn7xsPOHpTI+Pf9A9vjS99+SuNzG5q6E/9xI/Fw37+wY2Mf9f7PhCf+OQNjcyuM/TBDzw6jrrPT9e5pfK1f/Omt8RXv/b1yte34cKj7ntEPPjYYxpZyj+9/V/iM5/9z0ZmG0pgOYHX/vkfxYOOPboRpHsd9ZBG5hraL4FPXfP+fTZUFIX/X71fR2w3BAgQIECAAIE1EfAfIpOYBZ8kSGMIEGidwJ+8+IVx0iMe2si6Nm95TOf+Zfczz3hyPOfcMxrxeOypZ8Z11/9bI7ObGvrYRz0s/vhF5zUy/rnnXRCXvv1djcyuM/SFz39WPO1Jv1DnlsrXPvxxT44bbvxM5evbcOHppz0hznveOY0s5fRnPj8+ePlVjcw2lMByAt7h4/Wx3gKCz3qfgOcTIECAAAECBPohIPgknaPgkwRpDAECrRMQfPY9EsFnXw/BZ3X/yAo++/oJPqt7Pbl75QKCz8rt3JkjIPjkOJpCgAABAgQIEBi6gOCT9AoQfJIgjSFAoHUCgo/gs9yLUvBZ3T+ygo/gs7pXkLuzBASfLElzViog+KxUzn0ECBAgQIAAAQLzBQSfpNeD4JMEaQwBAq0TEHwEH8HHR7rNfw34SLfW/Zm2oAQBwScB0YhVCQg+q+JzMwECBAgQIECAwB4BwSfppSD4JEEaQ4BA6wQEH8FH8BF8BJ/W/Wm2oGQBwScZ1LjaAoJPbTI3ECBAgAABAgQILCIg+CS9LASfJEhjCBBonYDgI/gIPoKP4NO6P80WlCwg+CSDGldbQPCpTeYGAgQIECBAgAABwae514Dg05ytyQQIrK+A4CP4CD6Cj+Czvn+HPb15AcGneWNPWF5A8PEKIUCAAAECBAgQyBDwDp8MxYgQfJIgjSFAoHUCgo/gI/gIPoJP6/40W1CygOCTDGpcbQHBpzaZGwgQIECAAAECBBYREHySXhaCTxKkMQQItE5A8BF8BB/BR/Bp3Z9mC0oWEHySQY2rLSD41CZzAwECBAgQIECAgODT3GtA8GnO1mQCBNZXQPARfAQfwT7fCsMAACAASURBVEfwWd+/w57evIDg07yxJywvIPh4hRAgQIAAAQIECGQIeIdPhqKPdEtSNIYAgTYKCD6Cj+Aj+Ag+bfzrbE2ZAoJPpqZZKxEQfFai5h4CBAgQIECAAIGFAoJP0mvCO3ySII0hQKB1AoKP4CP4CD6CT+v+NFtQsoDgkwxqXG0Bwac2mRsIECBAgAABAgQWERB8kl4Wgk8SpDEECLROQPARfAQfwUfwad2fZgtKFhB8kkGNqy0g+NQmcwMBAgQIECBAgIDg09xrQPBpztZkAgTWV0DwEXwEH8FH8Fnfv8Oe3ryA4NO8sScsLyD4eIUQIECAAAECBAhkCHiHT4ai7/BJUjSGAIE2Cgg+go/gI/gIPm3862xNmQKCT6amWSsREHxWouYeAgQIECBAgACBhQKCT9Jrwjt8kiCNIUCgdQKCj+Aj+Ag+gk/r/jRbULKA4JMMalxtAcGnNpkbCBAgQIAAAQIEFhEQfJJeFoJPEqQxBAi0TkDwEXwEH8FH8Gndn2YLShYQfJJBjastIPjUJnMDAQIECBAgQICA4NPca0Dwac7WZAIE1ldA8BF8BB/BR/BZ37/Dnt68gODTvLEnLC8g+HiFECBAgAABAgQIZAh4h0+Gou/wSVI0hgCBNgoIPoKP4CP4CD5t/OtsTZkCgk+mplkrERB8VqLmHgL9FnhFxPdsiHhbRDxk3E6LiL8+M+Kp466r+vtXR2yai/hARNxh3D1lxGPOjrhs3HUXRTy6iHjruOsi4v07Ix51TsQ3K1zrEgIECBBYICD4JL0kvMMnCdIYAgRaJyD4CD6Cj+Aj+LTuT7MFJQsIPsmgxtUWEHxqk7mBQO8FBB/Bp/cv8jEbLCOKv4z4ubmIJ+2M+BURcOivCPuvKiD4VJUa90eoLMv5l9zrqLH/BYykJxtDgACBZgUEH8FH8BF8BJ9m/86avv4Cgs/6n8HQVyD4DP0VYP8E9hcQfASfIf9z8eqIH94V8fIi4nHe9TXkV4K9r0RA8FmJ2iL3eIdPEqQxBAi0TkDwEXwEH8FH8Gndn2YLShYQfJJBjastIPjUJnMDgd4LCD6CT+9f5Its8KURBx8S8ayIeFFE3G7PJT7mb4gvBntesYDgs2K6fW8UfJIgjSFAoHUCgo/gI/gIPoJP6/40W1CygOCTDGpcbQHBpzaZGwj0XkDwEXx6/yKft8F5H9/2qoj4sQV7F3yG9GKw11ULCD6rJvzuAMEnCdIYAgRaJyD4CD6Cj+Aj+LTuT7MFJQsIPsmgxtUWEHxqk7mBQO8FBB/Bp/cv8j0bXPDxbYttW/AZyovBPlMEBJ8URsEnidEYAgRaKCD4CD6Cj+Aj+LTwj7MlpQoIPqmchq1AQPBZAZpbCPRcQPARfHr+Eo8lPr5N8On7wdtf4wKCTxKxd/gkQRpDgEDrBAQfwUfwEXwEn9b9abagZAHBJxnUuNoCgk9tMjcQ6L2A4CP49P1FflHEo4uIt1bYp3f4VEByCYG9AoJP0mtB8EmCNIYAgdYJCD6Cj+Aj+Ag+rfvTbEHJAoJPMqhxtQUEn9pkbiDQewHBR/Dp+4tc8On7CdvfegkIPknygk8SpDEECLROQPARfAQfwUfwad2fZgtKFhB8kkGNqy0g+NQmcwOB3gsIPoJP31/kgk/fT9j+1ktA8EmSF3ySII0hQKB1AoKP4CP4CD6CT+v+NFtQsoDgkwxqXG0Bwac2mRsI9F5A8BF8+v4iF3z6fsL2t14Cgk+SvOCTBGkMAQKtExB8BB/BR/ARfFr3p9mCkgUEn2RQ42oLCD61ydxAoPcCgo/g0/cXueDT9xO2v/USEHyS5AWfJEhjCBBonYDgI/gIPoKP4NO6P80WlCwg+CSDGldbQPCpTeYGAr0XEHwEn76/yAWfvp+w/a2XgOCTJC/4JEEaQ4BA6wQEH8FH8BF8BJ/W/Wm2oGQBwScZ1LjaAoJPbTI3EOi9gOCzb/D564hDdkQ8IiKeGBEPjogfmPci+GpEfDIiLpmLePPZEf9RRJS9f5Ekb/AVEffYEPGEiDglIn4iIu68mPHOiL8/J+Kzq3284LNaQfcTWFxA8El6ZQg+SZDGECDQOgHBR/ARfAQfwad1f5otKFlA8EkGNa62gOBTm8wNBHovIPh8N/i8POKOt494URlxTkRMVDz4T5QRv/F9EW97QsSuivfsc9krIw6NiA9HxD3H3P+ZiPiZsyK+UOc52fMrzvv2RMSDnxExs3etZUTxqoijy4j/U0T8TNU9lBEfLiJ+9cyIq6rEtTqv56prGF03OuezI16y8J6KHqPbWnF+dfbsWgLjBASfcUIVfy/4VIRyGQECnRMQfPY9smee8eR4zrlnNHKOjz31zLju+n9rZHZTQx/7qIfFH7/ovEbGP/e8C+LSt7+rkdl1hr7w+YLPfK/TT3tCnPe80f+/nf9z+jOfHx+8/Kr8wSYSGCMg+HiJrLeA4LPeJ+D5BNonUOdfkBcRf31mxFOzdvHqiE1zER+IiDuMm1lGPObsiMvGXVf33RzPjPjWqyMeWUa8MSLuOG7+Er9/70TE054R8bm693ctGFRc7z7BZ09M+7My4il1ffZeX0a87g4R5z4l4lvLzajzeq6zFsGnjpZrhyIg+CSdtOCTBGkMAQKtExB89j0SwWdfD8Fndf/IPvxxT44bbhz9l8q68yP4dOesrLS6gOBT3cqVzQgIPs24mkqgywJ1/gV534LPLREnb4j45SLi9xLO8Mt7otQVdWZVDCijka14h0jF9d4WfF4dce+5iLdExE/VcVni2vdGxMlnRXx9qVl1Xs911iP41NFy7VAEBJ+kkxZ8kiCNIUCgdQKCz75HIvjs6yH4rO4fWcFnXz/v8Fnd68ndKxcQfFZu584cAcEnx9EUAn0SqPMvyHsWfK68NR58NCIyP1bha0XEKWdGvKfqa6RiQOlk8CkjdpURb42Ie1T1GHddGfHqIuKcsyJuWezaOq/ncc+a/3vBp46Wa4ciIPgknbTgkwRpDAECrRMQfASf5V6Ugs/q/pEVfASf1b2C3J0lIPhkSZqzUgHBZ6Vy7iPQX4E6/4K8Z8GnqUP92lzEw385otLnB/c1+JQRTy0iXhwRP54MPVdEPO7M74ak/X7qvJ7rrEvwqaPl2qEICD5JJy34JEEaQ4BA6wQEH8FH8PEdPvNfAz7SrXV/pi0oQUDwSUA0YlUCgs+q+NxMoJcCdf4FueBT+SUw9qPH9k7qafApI+LbEXFIZbEaF5YR//LtiMc9J2LHwtvqvJ5rPDIEnzparh2KgOCTdNKCTxKkMQQItE5A8BF8BB/BR/Bp3Z9mC0oWEHySQY2rLSD41CZzA4HeC9T5F+SCT62Xw/POiviTcXf0NPiM2/Zqf3/bdwQJPrcJrOg7nlZ7EO4ftoDgk3T+gk8SpDEECLROQPARfAQfwUfwad2fZgtKFhB8kkGNqy0g+NQmcwOB3gsIPvsc8TW3vjXl/IMi3n96xNfKiOKiiB84IOIRt/7PvxsR96zxgvjUzoifPyfis8vdM7Dgc01EvPiWiPedG/GVke9fRRy6K+KMMuKFEXG7Gr5nnxXxSsFH8KnxmnFpsoDgkwQq+CRBGkOAQOsEBB/BR/ARfASf1v1ptqBkAcEnGdS42gKCT20yNxDovYDgs/uIv11EPP0ZEX9XxOjTu/b/eWnEwd8T8fw94afq6+JZZ0VcKPjELUXE2d8b8fonROxazOPVEfeei3hbRBxeBbeIeM2ZEWdUufaiiEcXS3znz4L7378z4lHnRHyzytzRNV0LdlX35ToCVQQEnypKFa4RfCoguYQAgU4KCD77Htszz3hyPOfcSv/5tfZ5P/bUM+O66/+t9n3recNjH/Ww+OMXndfIEp573gVx6dvf1cjsOkNf+HzBZ76X7/Cp8+pxbVcEBJ+unFR/1yn49Pds7YzASgUEn/haEXHKmRHvGWc4ekfKqyKeHxEvGXftnt+PDQhdCwY11ruXaK6IeMKZEW8eZ/bqiAfNffccDhx3bUS89+CIk54S8a1x1wo+44T8nsDKBASflbntd5fgkwRpDAECrRMQfPY9EsFnXw/BZ3X/yD78cU+OG24cfaxzd34En+6clZVWFxB8qlu5shkBwacZV1MJdFlA8IlK37Wz94xfGXG7MuJVRcTTKpz7kt81M2/eoRHx4QofF7ei72ipEWgqza8xb/cWi4gXPCPiD5Z659R8w/MjNhwa8aaIOLmC7diYtneG4FNB0yUEViAg+KwAbbFbBJ8kSGMIEGidgOCz75EIPvt6CD6r+0dW8NnX7/RnPj8+ePlVq0N1N4EVCAg+K0BzS6qA4JPKaRiBXggMPPhsuyXixNH3ydQ5zL+IOHIi4oMR8b0V7lv0u2b23lcjoFQKMgvXkz2/xrzRUip9j9H8Nb8y4qyIuKiC66cnIo59RsQXx10r+IwT8nsCKxMQfFbmtt9dgk8SpDEECLROQPDZ90gEn309BJ/V/SMr+OzrJ/is7vXk7pULCD4rt3NnjoDgk+NoCoE+CQw8+Iz9jp3FzrrOO1HGfddMjYDSueBTRrzurIhfqvLunr3Or4o4vowYfd72uH+XXNnj/7F3J2CWVeW9/7+nGgiDCuIAOOaPXqOYGHIjiMigKKCAqBBaFByA7q6GZkhQI6FvFBPbaED8K1MPcFEEBxAJokZRNIIa52t8rjOiTDLJKAJKd53bu6vaNE3VOWvvs9Y5a9X+1vPcJ/dJrbX2uz7vKoz7x97bwGc2/RPLveQk0O+PNKdas67FwCfr9licAgr0EXjec7dnx7/+S3b4n3/JXz3n2WyyycaaKaCAAiMXuOnmW/n2//kB3/7uf/HN73yfa35V1uvvRg5oAcEC5555MrvuvGPw+DoDn7797nWGO7alAgY+LW2821agh0Ahgc9K4EXj8NV+zaxxc7/v69Z6XavGkyg9Xz02mwMfoOfTTdP5roC/noArgU379NrA56FAwR79/ob8vQKhAgY+oVJ9xhn4RIJ0GQUUGJrAc//qLzj4wP156Z67s/Gf/MnQruuFFFBAgaYCv7z2ej7xb5/lE5f+O7ffcWfTZZynwMMEDHw8FKMWMPAZdQe8vgL5CRQS+ASHMzUCnx8Bu4/Db5p0ZTns0IWvAJv0md/z1WOzOfDpwD4L4N/r+C6Fv+xMvi7vkQY+kPp81OmNYxVYX8DAJ9KZMPCJBOkyCiiQXODVB+zHvDcczP/31Ccnv5YXUEABBVIJfPpzV3Dasg/yi1/61E8q4zata+DTpm7nuVcDnzz7YlUKjFKgxYHPFZvAK14Pv2vivwKeNAHfAJ7YZ/6NY7DTfLhhunGpb+jHXr/GesEh3bouNdYPfqKlRgjY82ms2dC/JmfdOQrMJGDgE+lsGPhEgnQZBRRIJvDsZz2D9y5ZzNO3/dNk13BhBRRQYNgCH/rIxfzzv35g2Jf1erNMwMBnljW0wO0Y+BTYNEtWILFAWwOfDpy3AN7QlHcZPHb1a+aqJ3y267NGz+AjRcCRMkCpUa+Bz0MPRnBAlbJ/Tc+78xSYTsDAJ9K5MPCJBOkyCiiQRKB6qmfJ296SZG0XVUABBUYt8OOfXs34cSfy65tvGXUpXr9QAQOfQhs3i8o28JlFzXQrCkQSOA82ux8uBV7cb8lBQ5L116/xvZbg8CD0aY5B91IjKGtr4JNNwBF6JqoAbyXstwju7fe3sPb3NQKwbDxC9+Y4BfoJGPj0Ewr8vYFPIJTDFFBg6ALV69tO+Lsjh35dL6iAAgoMU+DmW27j4MOO5oZf3zzMy3qtWSLwwbNOYZfn75BkN0/ffvck67ro7BIw8Jld/XQ3CsQSWA4f6sLr+603aEhi4PNw4dICg9LqrcQNfPr9Zft7BZoJGPg0c3vYLAOfSJAuo4ACUQUOO3Qui9+8KOqaLqaAAgrkKlCFPX/zuoX85vY7cy3RujIV8AmfTBvTorIMfFrUbLeqQA2BUQU+NW7E+4QPZPGEiIHPQ/+wSvSo8Y8GhyrQU8DAJ9IBMfCJBOkyCigQTeCV++3FKe9cHG09F1JAAQVKELj6ml/xN687int/1+g7vyVs0RoTCBj4JEB1yVoCBj61uBysQGsEagQ+n90QDjwMHoiBUyPwuWMMdpkPP+533dA1B31aqZRXuq2AJ03AN4An9rELCpRKDDhCz0SOr3SL3b9+fz/+XoE6AgY+dbR6jDXwiQTpMgooEEXgL//8WXz8g6ezwQYbRFnPRRRQQIGSBL581X+y4Nh/oNvtllS2tY5QwFe6jRDfS68RMPDxICigwHQCy+BEYEmATu1vnPRacykc0IGLA64bFEZU69S4uX/FJvCK10Ojf3vnTHj0HLgceG6f+m9eBS84Cq6ZwX4bJgOZp/RZJ9hg3XVqfCcpaH0Dn4d2KbVH7P4F/K05RIFgAQOfYKreAw18IkG6jAIKDCyw2Wab8oVLz+fxj33MwGu5gAIKKFCqwL+ceibnnPfxUsu37iEL+ITPkMG93MMEDHw8FAooMJ3AUnhrB94doHPNGOw8H24JGNt3SI3rBoUR1QVrBD7fWQV7HQWN3tEb60Z/jXV6BkczYccODGrUG9yzdWtPsX6NM1E70KxRbxb96/tH6QAFaggY+NTA6jXUwCcSpMsooMDAAm8/4Thed/ABA6/jAgoooEDJAvc/8AAv3u+13Pqb20vehrUPScAnfIYE7WVmFDDw8XAooMB0AjVuiAd/SydEejl8oAvHBIwNvhFfYy/Br4mbrr4aQcpXN4B9joDfTrdOjcCgkf1yeEl38kmkfvdmgwKaGvUGrbe+SYr1a5yJ4HO2tu4a9WbRv4C/NYcoECzQ7x8qwQu1faCBT9tPgPtXIA+BrR7/WK763EWMjY3lUZBVKKCAAiMUuODCf+Pt73rfCCvw0qUIGPiU0qnZW6eBz+ztrTtTYBCBZbAL8GUg5F3dx4zD6YNcr5pb4xs4VVIR/O2gGjf3q3VfsQA+1WQvy+GQLpwfMPcjC+DQDkz7DuDUgUHs1+bVqDebwKdG6JVd4BO7fwHn1SEKBAsY+ART9R5o4BMJ0mUUUGAggcVvOZrDDjlooDWcrIACCswWgeopn133Poi77r5ntmzJfSQSMPBJBOuywQIGPsFUDlSgVQIr4FkT8FVgy4CN/3AC9jgSbg0YO+OQpfD8DvwHsFG/dTpw2gI4tt+46vd1Ah/gYzfB606ClSFrrx1zEmywDXwYODhg3uJxeNdM42oEKN0O7LUAvhhwzT8OWTb5babqG039foICmhr1Bq23flEp1q/xNFbKwCeL/vU7BP5egToCBj51tHqMNfCJBOkyCijQWGCTjTfmW/9xKdX/9EcBBRRQYFLAb/l4EkIEDHxClByTUsDAJ6WuaytQrsCZ8Og5k6/9em7ILrqwogOLxuHBkPHrj6me7tkQPtmFPQPnLxyHZSFjawY+TV+z9ezuZFj12D419b3Jv2xyja8A2/XbXwcOXQAX9Bu39vfLYHPg88DzAuYEBTQpApl1a0uxfuLAp6j+BZwDhygQLGDgE0zVe6CBTyRIl1FAgcYCcw/Yj3e97S2N5ztRAQUUmI0Cv7ruBl6y/yGzcWvuKaLAuWeezK477xhxxf9e6unb755kXRedXQIGPrOrn+5GgVgCXegsg//dgTeGrtmBE7eAf50Lq0LnVONWP3GyYfXvygBvCpxXK5SpGfhUJVwBHDgOd4fUUz3d8wQ4rQsLA8ZfOwEvOBJunGlsnVfbdeGD43D4TK+HW/8aSydfJVc9iRTyY+ADtZ/wKa1/IQfBMQqEChj4hEr1GWfgEwnSZRRQoLHAmae+k7322LXxfCcqoIACs1Xghfu8mht+ffNs3Z77iiDgEz4REF1iIAEDn4H4nKzArBZYDgd34aN1NtmFS+bAsfPhhpB5K+BJq+ADHXhVyPipMd9ZBXsdBXeGzGkQ+FQf1wl6YqkKxlbAG7pwDhDyQdszFsAxvQKaqdfDfawKnQL2dx+wxzh8s9/Ys2DHscmne7boN3bq9wY+DQKf0voXeBYcpkCQgIFPEFP/QQY+/Y0coYACaQW+85XL2GLzR6W9iKsroIACBQq86cR3culnv1Bg5ZY8LAEDn2FJe52ZBAx8PBsKKDCTwArYamLyNWXPbKD0uS6c2YXvjcGta1/1diHMuRMe3518VVz1tMnfBAYl65bwjnE4KbSmJoFPtXYHznsAjjkWpv0oY7WXu+DoLpwauIc/rH7t2wsXwn/2q73Gd3aqpX4+B/aZB1dPt+5UKPXyqfBu037XXuf3Bj5wWxdesBB+XsOtemot9DtJI+9fnX05VoF+AgY+/YQCf2/gEwjlMAUUSCLwhK234srPXZhkbRdVQAEFShc457yPr/mWjz8KzCRg4OPZGLWAgc+oO+D1FchbYCks7MBZGVV50xzYbaZwY7o6mwY+U2tVYc97gI8/Gn5Vva6uemXXHHjx6hubVei0fajN6pDr0/fB3OPh/n5zlsIBHbi437h1fl/VuWQDOP9wuKl6guhc2OL3sHsHFgM71Fhr7dDZHPg8awK+CmwZ4HLFGMyfD7+c+tbUThNQvbf5ewvhtBnOXDH9C9i/QxQIFjDwCabqPdDAJxKkyyigQCOB3V6wI//7jJMbzXWSAgooMNsFvnzVfzL/mBNm+zbd3wACBj4D4Dk1ioCBTxRGF1Fg1gosg82ZDB5enMkm3zwO761Ty4CBT51L9Rr7hzF4yXy4KmTBM2HbOfA1YOuQ8YnGzObAp3p67evAtk3tOnDOApg33fyS+td0/85TYDoBA59I58LAJxKkyyigQCOBV+63F6e8s/oXhvxRQAEFFFhf4Oe/+CUvOzD4W8cCtlDAwKeFTc9sywY+mTXEchTIUOAs+Ksx+FKNb7+k2sUV1XdtxuHuOheoEfh0J9/kFv+nC+9fXfff9fp2z7pXnfoOzIeBg+NXs2bFW6eebtmgx/qzNvA5Dza7Hy4dJMisXvm3AN4wnV9J/Ut0vly2pQJJ/gHaRksDnzZ23T0rkI+AgU8+vbASBRTIT+DOu+5mhxfun19hVpSNgIFPNq1obSEGPq1tvRtXoJbAMtgXqN7lXecbMLWu0Wdw9Z2aPefBtXUXDQx8ruvAqTW+x1OnjKZB1fM7k99Q2qjOxQLG/rwLJ3bgQ336OWsDn8qo5nd2pmP9ykrYbxHcO90vl0IR/Qs4Lw5RIFjAwCeYqvdAA59IkC6jgAKNBF6x7168d4lP+DTCc5ICCrRC4Onb796KfbrJZgLnnnkyu+68Y7PJfWZ59pKwzrpFDXxmXUvdkALJBJbDS7pw0Qie9PnhHHhlne/2rIsQGvhMwM5VqNSFc4CxGJBduGoVzF0EN9ddrwud5fCWqW8I1Z0+0/hrxmC/KuiZgCvbHPhECGS+ugHscwT8djrsUvoX62C5jgKVgIFPpHNg4BMJ0mUUKExg660ex1Of/MSRV73LTjtw5LxDk9Txi19ex+133JFkbRdVQAEF1hX4s//xNDZ/1COToBwy77gk66Zc9Nrrb+TmW25LeQnXnhIw8PEojFrAwGfUHfD6CpQlsBye0YXzgR2GVPlFc2DhPGj8XwxDAx9gpwVw83L4G+ACYMMB93jFSji0Sdiz9rqrn0LZsAtndGD+gLVU078zAQcdCb9aAX/d9sCneu3aE+C0LixsaNv3CagS+tdw705TYFoBA59IB8PAJxKkyyhQmMBhh85l8ZsXFVZ1vXLftHgJl37m8nqTHK2AAgo0EEj5Wq0G5Yx8ypKTT+fcC6p/gdef1AIpz55P+KTu3uxY38BndvTRXSgwTIELYc4dMLcDS4FHJbr2T8Zg0Tz4cuh3b2aqo07gMw43VeusgOdMwMeBZzbZXxdOuQ/edjzc32T+unOmQoO3duCfm661fj0GPpOSZ8OWq+ATwIsa2N4xBrvMhx/3mpt7/xrs2ykKzChg4BPpcBj4RIJ0GQUKEzDwKaxhlquAAlkLpLzpnvXGZyjOwGd4XUt59gx8htfHkq9k4FNy96xdgdEKnAqbbAoHdeBE4M8iVfO5KtjYAr45F1bFWLNJ4FNdt7pR34G5XXgf8LiQWjrwhQn424Xwo5DxdcYshe2AczqwU415F43BW+fDL9edY+Dz3xrVOd4MjgHeWfOprh8AB4zDL0L6kWv/Qmp3jAKhAgY+oVJ9xhn4RIJ0GQUKEzDwKaxhlquAAlkLpLzpnvXGZyjOwGd4XUt59gx8htfHkq9k4FNy96xdgXwEzoBHjMFzx2DHLvx1B567+tszm6zOTbaZoco7gTu78J0OfLcLX+rAf43Dg/nsarKS6ommOyf381pgX+Bp69RY7eN7XfjoHPj0fLgldf1nwJM3gLnAQcAzgEevc83qnbzVt3mqp5MuH4e7U9czW9Y/Dza7H/bpwhEdqD6wuK5rdS6vB77RhX+fA19o2mv7N1tOjPuYTsDAJ9K5MP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LEUP7QAAIABJREFU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YOBTWMMsVwEFshZIedM9640b+Iy8PSnPnoHPyNtbRAEGPkW0ySIVUEABBRRQQIHsBQx8IrXIwCcSpMsoUJiAgU9hDbNcBRTIWiDlTfesN27gM/L2pDx7Bj4jb28RBRj4FNEmi1RAAQUUUEABBbIXMPCJ1CIDn0iQLqNAYQIGPoU1zHIVUCBrgZQ33bPeuIHPyNuT8uwZ+Iy8vUUUYOBTRJssUgEFFFBAAQUUyF7AwCdSiwx8IkG6jAKFCWz/nO3YbefnjbzqZz7jaey1x65J6njT4iVc+pnLk6ztogoooMC6AueeeTK77rxjEpQPLP1gknVTLnrl17/J93/wo5SXcO0pgZRnz8DHYxYiYOATouQYBRRQQAEFFFBAgX4CBj79hAJ/b+ATCOUwBRRIIvDK/fbilHcuTrK2gU8SVhdVQIFpBHzKwmMxKgHP3qjkve5aAQMfz4ICCiiggAIKKKBADAEDnxiKg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CAAgoooIAChQkY+ERqmIFPJEiXUUCBRgIGPo3YnKSAApkJeNM9s4a0qBzPXouanelWDXwybYxlKaDAtAJL4eUd+FRCnpuAlR34Xhd+1oEv/wG+dTTcPsg1A+u+DthpHKoaGv8sg22AbwBP6bVIF/ZfCJf1GhO6VuNiwyf2tQmtNWTf4WU5UgEF1hUw8Il0Hgx8IkG6jAIKNBIw8GnE5iQFFMhMwJvumTWkReV49lrU7Ey3auCTaWMsSwEFphUIDE5S6P26A/94L3z0eLi/7gUC6+4baoRcN2bwEbpWSF0DjulrE1qrgc+AnXC6Aj0EDHwiHQ8Dn0iQLqOAAo0EDHwasTlJAQUyE/Cme2YNaVE5nr0WNTvTrRr4ZNoYy1JAgdwCn7X1/KIDr1kA367TIgOfOlrTjjXwGZjQBRRIL2DgE8nYwCcSpMsooEAjAQOfRmxOUkCBzAS86Z5ZQ1pUjmevRc3OdKsGPpk2xrIUUCDXwKeq68EuHLwQPhnaJgOfUKkZxxn4DEzoAgqkFzDwiWRs4BMJ0mUUUKCRgIFPIzYnKaBAZgLedM+sIS0qx7PXomZnulUDn0wbY1kKKJBz4FPVdtcE7H0kfCukVQY+IUo9xxj4DEzoAgqkFzDwiWRs4BMJ0mUUUKCRgIFPIzYnKaBAZgLedM+sIS0qx7PXomZnulUDn0wbY1kKKJB74FPV95Mx2HM+3NCvXQY+/YT6/t7Apy+RAxQYvYCBT6QeGPhEgnQZBRRoJGDg04jNSQookJmAN90za0iLyvHstajZmW7VwCfTxliWAgqUEPjQgXfOh7d1oNurZQY+Ax9oA5+BCV1AgfQCBj6RjA18IkG6jAIKNBIw8GnE5iQFFMhMwJvumTWkReV49lrU7Ey3auCTaWMsSwEFigh8gBvHYNf58EsDn6SH1sAnKa+LKxBHwMAnjiMGPpEgXUYBBRoJGPg0YnOSAgpkJuBN98wa0qJyPHstanamWzXwybQxlqWAAoMEPn3DgekWPxe2+D08dQyO78KhwFhIGzpw6AK4oM2BTxf2XwiXhXilGrMMtgG+ATyl1zVyqDWVgesqMGoBA59IHTDwiQTpMgoo0EjAwKcRm5MUUCAzAW+6Z9aQFpXj2WtRszPdqoFPpo2xLAUUGHrgs+4FV8BzJuASYNt+rejCB8fh8F6vdZvtr3TLIUQx8Ol3Uv29AukFDHwiGRv4RIJ0GQUUaCRg4NOIzUkKKJCZgDfdM2tIi8rx7LWo2Zlu1cAn08ZYlgIKjDTwqS6+AnadgC8CG/Vpx1c3gH2OgN/ONM7AJ/2BNvBJb+wVFOgnYODTTyjw9wY+gVAOU0CBJAIGPklYXVQBBYYs4E33IYN7uT8KePY8DKMWMPAZdQe8vgIK1BEYZnByKmyyKVzSgb371Nj3FXLDrDtm8BFzrTp9bjK2pFqb7M85CpQgYOATqUsGPpEgXUYBBRoJGPg0YnOSAgpkJuBN98wa0qJyPHstanamWzXwybQxlqWAAtMKDDM4qQpYBicCSwx88v8ujoGP/9BQYPQCBj6RemDgEwnSZRRQoJGAgU8jNicpoEBmAt50z6whLSrHs9eiZme6VQOfTBtjWQookEXgsxTe2oF3G/gY+PgnqYAC/QUMfPobBY0w8AlicpACCiQSMPBJBOuyCigwVAFvug+V24utI+DZ8ziMWsDAZ9Qd8PoKKFBHYNhP+CyHD3ThGAMfA58659SxCrRVwMAnUucNfCJBuowCCjQSMPBpxOYkBRTITMCb7pk1pEXlePZa1OxMt2rgk2ljLEsBBaYVGGbgsww2Bz4PPK9PO766AexzBPx2pnFDrnsb4BsweEhT0mvSSqrVP28FZquAgU+kzhr4RIJ0GQUUaCRg4NOIzUkKKJCZgDfdM2tIi8rx7LWo2Zlu1cAn08ZYlgIKjDzwWQqv7sBHgZ73MLvwwXE4vANdA5/RHVwDn9HZe2UF1goY+EQ6CwY+kSBdRgEFGgkY+DRic5ICCmQm4E33zBrSonI8ey1qdqZbNfDJtDGWpYACIwt8utBZAXt14WPAFv1a0YHXLJgcO+OPT/j0Uxz89wY+gxu6ggKDChj4DCo4Nd/AJxKkyyigQCMBA59GbE5SQIHMBLzpnllDWlSOZ69Fzc50qwY+mTbGshRQYGiBzxnwiA3gkV14RAd27sAbu/DCwBb8ZAxeOB9uiRD4BF4yzrAu7L8QLuu1WmiIEqeiaVe5bwx2mw/f7XeN0FpD9t3vWv5eAQWmFzDwiXQyDHwiQbqMAgo0EjDwacTmJAUUyEzAm+6ZNaRF5Xj2WtTsTLdq4JNpYyxLAQWmFQh8UmZoel04YSG8p98Fc6u7qjck+AgNUfrtf4DfG/gMgOdUBYYtYOATSdzAJxKkyyigQCMBA59GbE5SQIHMBLzpnllDWlSOZ69Fzc50qwY+mTbGshRQoITA5wrgwHG4u1+7DHz6Cc34ewOfxnROVGD4AgY+kcwNfCJBuowCCjQSMPBpxOYkBRTITMCb7pk1pEXlePZa1OxMt2rgk2ljLEsBBXIPfH4+B/acB9eGtMrAJ0Rp2jEGPo3pnKjA8AUMfCKZG/hEgnQZBRRoJGDg04jNSQookJmAN90za0iLyvHstajZmW7VwCfTxliWAgrkHPhU3+05YD78OLRNBj6hUg8bZ+DTmM6JCgxfwMAnkrmBTyRIl1FAgUYCBj6N2JykgAKZCXjTPbOGtKgcz16Lmp3pVg18Mm2MZSmgQK6Bz+m/h8XHwj11WmTgU0frIWMNfBrTOVGB4QsY+EQyN/CJBOkyCijQSMDApxGbkxRQIDMBb7pn1pAWlePZa1GzM92qgU+mjbEsBRTIKfCZ6MD5K+FdR8FPm7TGwKeJ2po5Bj6N6ZyowPAFDHwimRv4RIJ0GQUUaCRg4NOIzUkKKJCZgDfdM2tIi8rx7LWo2Zlu1cAn08ZYlgIKjDrw+X4XPgVc1oH/GocHB2mJgU9jPQOfxnROVGD4AgY+kcwNfCJBuowCCjQSMPBpxOYkBRTITMCb7pk1pEXlePZa1OxMt2rgk2ljLEsBBUYd+PxiDBbMgy93oDtoOwIDn+uAncbhpkGutwy2Ab4BPKXXOl3YfyFc1mtMzLUG2VPI3JJqDdmPYxQoUcDAJ1LXDHwiQbqMAoUJbL3V43jqk5848qp32WkHjpx3aJI63rR4CZd+5vIka7uoAgoosK7AuWeezK4775gE5ZB5xyVZN+Wi115/IzffclvKS7j2lEDKs/f07XfXWYG+AgY+fYkcoIACGQk0DU7OhS0egCd14JUdeAvwqJBtdeGU++Btx8P9IeNnGtO07ibXjBl8xFyryV7qzCmp1jr7cqwCJQkY+ETqloFPJEiXUaAwgcMOncviNy8qrOp65Rr41PNytAIKNBdI+ZRF86pGN3PJyadz7gUXja6AFl055dkz8GnRQRpgqwY+A+A5VQEFhi4QIzg5G7ZcBSuAA0I20IFPdGHeONwdMn66MTHqDr12zOAj5lqh9TcdV1KtTffoPAVyFzDwidQhA59IkC6jQGECBj6FNcxyFVAga4GUN92z3vgMxRn4DK9rKc+egc/w+ljylQx8Su6etSvQPoFYwcky2LALZ3RgfqDiFcCBTUOfWHWH1Boz+Ii5Vkjtg4wpqdZB9ulcBXIWMPCJ1B0Dn0iQLqNAYQIGPoU1zHIVUCBrgZQ33bPeuIHPyNuT8uwZ+Iy8vUUUYOBTRJssUgEFpgRiBifLYHPgYuDFIcBdWNGBRePwYMj4dcfErLvftWMGHzHX6lf3oL8vqdZB9+p8BXIVMPCJ1BkDn0iQLqNAYQIGPoU1zHIVUCBrgZQ33bPeuIHPyNuT8uwZ+Iy8vUUUYOBTRJssUgEFEgQ+1ZLL4dld+A/gsYHIb10AJ3egGzh+zTADnzpazcYa+DRzc5YCMQUMfCJpGvhEgnQZBQoTMPAprGGWq4ACWQukvOme9cYNfEbenpRnz8Bn5O0togADnyLaZJEKKJAo8JkKfQ7swoXAWAD0H8bgJfPhqoCxfxxi4FNHq9lYA59mbs5SIKaAgU8kTQOfSJAuo0BhAgY+hTXMchVQIGuBlDfds964gc/I25Py7Bn4jLy9RRRg4FNEmyxSAQUSBj4NvufzwwnY40i4NbQxBj6hUs3HGfg0t3OmArEEDHwiSRr4RIJ0GQUKEzDwKaxhlquAAlkLpLzpnvXGDXxG3p6UZ8/AZ+TtLaIAA58i2mSRCiiQMPCpll4BT5qALwDPDMHuwvvH4e9CX+1m4BOiOtgYA5/B/JytQAwBA58YioCBTyRIl1GgMAEDn8IaZrkKKJC1QMqb7llv3MBn5O1JefYMfEbe3iIKMPApok0WqYACiQOfavnlsH8XLknxajcDn/RH2MAnvbFXUKCfgIFPP6HA3xv4BEI5TIFZJmDgM8sa6nYUUGCkAilvuo90Yw0vvuTk0zn3gosaznZaHYGUZ8/Ap04n2jvWwKe9vXfnCpQokDI4OQk2eAKc1oWFgTbffhBedjTc3m98yrrXv3bM4CPmWv2MBv19SbUOulfnK5CrgIFPpM4Y+ESCdBkFChMw8CmsYZargAJZC6S86Z71xmcozsBneF1LefYMfIbXx5KvZOBTcvesXYH2CaQOTs6Cx4/Bl4Bnh+h24MT58O5+r3ZLXfe6tcYMPmKuFeI5yJiSah1kn85VIGcBA59I3THwiQTpMgoUJmDgU1jDLFcBBbIWSHnTPeuNG/iMvD0pz56Bz8jbW0QBBj5FtMkiFVBgSmAYwclS2LMDnwt8tdtdE7DHkfB/ejVpGHWvvX7M4CN0rSEd0K+shP0Wwb3TXS+DWu9bHRbuNh++OyQPL6NAdgIGPpFaYuATCdJlFChMwMCnsIZZrgIKZC2Q8qZ71hs38Bl5e1KePQOfkbe3iAIMfIpok0UqoMAQA58udJbB+zpwXAh8Fz59H8w9Hu6fabyBT4hk3zEGPn2JHKDAaAUMfCL5G/hEgnQZBQoTMPAprGGWq4ACWQukvOme9cYNfEbenpRnz8Bn5O0togADnyLaZJEKKDDEwKe6VN1Xu3XhdQvhfAOfpEfVwCcpr4srMLiAgc/ghmtWMPCJBOkyChQmYOBTWMMsVwEFshZIedM9640b+Iy8PSnPnoHPyNtbRAEGPkW0ySIVUGDIgU91uZqvdrtmAl58JPxqumb5hE+UI2zgE4XRRRRIJ2DgE8nWwCcSpMsoUJiAgU9hDbNcBRTIWiDlTfesN27gM/L2pDx7Bj4jb28RBRj4FNEmi1RAgREEPnVf7daBpb+GY06Cles3zMAnyhE28InC6CIKpBMw8Ilka+ATCdJlFChMwMCnsIZZrgIKZC2Q8qZ71hs38Bl5e1KePQOfkbe3iAIMfIpok0UqoMAIAp/qkjVf7TbRhZcuhC8Y+CQ5sgY+SVhdVIF4AgY+kSwNfCJBuowChQkY+BTWMMtVQIGsBVLedM964wY+I29PyrNn4DPy9hZRgIFPEW2ySAUUGFHgU1225qvdvv0gvOxouH3dpvmET5QjbOAThdFFFEgnYOATydbAJxKkyyhQmICBT2ENs1wFFMhaIOVN96w3buAz8vakPHsGPiNvbxEFGPgU0SaLVECBEQY+DV7tduJ8eHcHumsbZ+AT5Qgb+ERhdBEF0gkY+ESyNfCJBOkyChQmYOBTWMMsVwEFshZIedM9640b+Iy8PSnPnoHPyNtbRAEGPkW0ySIVUEABBRRQQIHsBQx8IrXIwCcSpMsoUJiAgU9hDbNcBRTIWiDlTfesN27gM/L2pDx7Bj4jb28RBRj4FNEmi1RAAQUUUEABBbIXMPCJ1CIDn0iQLqNAYQIGPoU1zHIVUCBrgZQ33bPeuIHPyNuT8uwZ+Iy8vUUUYOBTRJssUgEFFFBAAQUUyF7AwCdSiwx8IkG6jAKFCRj4FNYwy1VAgawFUt50z3rjBj4jb0/Ks2fgM/L2FlGAgU8RbbJIBRRQQAEFFFAgewEDn0gtMvCJBOkyChQmsP1ztmO3nZ838qqf+Yynsdceuyap402Ll3DpZy5PsraLKqCAAusKnHvmyey6845JUD6w9INJ1k256JVf/ybf/8GPUl7CtacEUp49Ax+PWYiAgU+IkmMUUEABBRRQQAEF+gkY+PQTCvy9gU8glMMUUCCJwCv324tT3rk4ydoGPklYXVQBBaYR8CkLj8WoBDx7o5L3umsFDHw8CwoooIACCiiggAIxBAx8YigC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1GAQUaCRj4NGJzkgIKZCbgTffMGtKicjx7LWp2pls18Mm0MZalgAIKKKCAAgoUJmDgE6lhBj6RIF2mtsATt9mKv/yL7XjOs5+55n/++XbPYJONN669zmye8ItfXsver3r9bN4ir9h3L967ZHGSPb5p8RIu/czlSdZ2UQUUUGBdgXPPPJldd94xCcrTt989ybouOjsEPHuzo48l78LAp+TuWbsCCiiggAIKKJCPgIFPpF4Y+ESCdJkggTljY7xsrxdxxOtfzV9s92dBc9o86Be/vI69X/W6WU3gEz6zur1uToHWCPiURWtand1GPXvZtaR1BRn4tK7lblgBBRRQQAEFFEgiYOATidXAJxKky/QU2GijDTnolfsw/42v5UlP2FqtQAEDn0CoGYb5hM9gfs5WQIFwAW+6h1s5Mq6AZy+up6vVFzDwqW/mDAUUUEABBRRQQIGHCxj4RDoVBj6RIF1mRoHqFTfvettb2Gbrx6tUU8DApybYesMNfAbzc7YCCoQLeNM93MqRcQU8e3E9Xa2+gIFPfTNnKKCAAgoooIACChj4JDsDBj7JaFu/8BabP4q3n/C3vPxlL269RVOAq6/5FS894A1Npxcxz2/4FNEmi1RAgT4CfkfFIzIqAc/eqOS97loBAx/PggIKKKCAAgoooEAMAZ/wiaEIGPhEgnSZhwjs8vwdeN+//COP3mJzZQYQ+MUvr2XvV71+gBXyn2rgk3+PrFABBfoLeNO9v5Ej0gh49tK4umq4gIFPuJUjFVBAAQUUUEABBWYWMPCJdDoMfCJBuswfBV718r159ztOYM7YmCoDCvhKt8EAfaXbYH7OVkCBcAFfqxVu5ci4Ap69uJ6uVl/AwKe+mTMUUEABBRRQQAEFHi5g4BPpVBj4RIJ0mTUCB71qX/7l7X+vRiQBA5/BIA18BvNztgIKhAt40z3cypFxBTx7cT1drb6AgU99M2cooIACCiiggAIKGPgkOwMGPsloW7fwi3Z9PitOe3fr9p1yw37DZzBdA5/B/JytgALhAr5WK9zKkXEFPHtxPV2tvoCBT30zZyiggAIKKKCAAgoY+CQ7AwY+yWhbtfDjH/sYLr/0wzxis81ate/Um/UJn8GEDXwG83O2AgqEC/iURbiVI+MKePbierpafQEDn/pmzlBAAQUUUEABBRQw8El2Bgx8ktG2auEPL38fz9/xf7Zqz8PYrE/4DKZs4DOYn7MVUCBcwKcswq0cGVfAsxfX09XqCxj41DdzhgIKKKCAAgoooICBT7IzYOCTjLY1Cx+4/8t4zz+d0Jr9DnOjPuEzmLaBz2B+zlZAgXABn7IIt3JkXAHPXlxPV6svYOBT38wZCiiggAIKKKCAAgY+yc6AgU8y2lYs/MhHbMaXPv1RHr3F5q3Y77A36RM+g4kb+Azm52wFFAgX8CmLcCtHxhXw7MX1dLX6AgY+9c2coYACCiiggAIKKGDgk+wMGPgko23Fwm8+Zj4Ljzi0FXsdxSZ9wmcwdQOfwfycrYAhbpsQAAAgAElEQVQC4QI+ZRFu5ci4Ap69uJ6uVl/AwKe+mTMUUECB2SRwIcy5G57RhRdNwO4deC6wFbD+R54fBG7uwPe68PUOfKYLPxuH6n/vTw8BjT0ebRHotGWjqfdp4JNaePauv8Xmj+Krl3+Cjf/kT2bvJke8M5/wGawBBj6D+TlbAQXCBXzKItzKkXEFPHtxPV2tvoCBT30zZyiggAKzQeAMePKG8LddOBLYpOGeJjpw/kp411Hw04ZrrJm2FF7egU/1WeMrK2G/RXDvINdaBtsA3wCe0mudLuy/EC5req1CjZtuN3heB85bAG8InuDAYgQMfCK1ysAnEmQLlzn8dXM58U2LWrjz4W3ZJ3wGszbwGczP2QooEC7gUxbhVo6MK+DZi+vpavUFDHzqmzlDAQUUKFngA/CoP4ElwNEx99GFS+bAsfPhhibrzqbAp3DjJu2rNcfApxZXUYMNfCK1y8AnEmQLl7nswnN41jOe3sKdD2/LBj6DWRv4DObnbAUUCBfwpnu4lSPjCnj24nq6Wn0BA5/6Zs5QQAEFShVYDjt04WLgyYn2cF8HXjMfLutAt841ZkvgMwuM67St0VgDn0ZsRUwy8InUJgOfSJAtW2brrR7HVz//iZbtevjbNfAZzNzAZzA/ZyugQLiAN93DrRwZV8CzF9fT1eoLGPjUN3OGAgooUKLAcnhJFy4Ctkhc/8Tqb/u8dhwurBP6zIbAZ5YYJz4eYOCTnHhkFzDwiURv4BMJsmXLvOZv9uef/9ebWrbr4W/XwGcwcwOfwfycrYAC4QLedA+3cmRcAc9eXE9Xqy9g4FPfzBkKKKBAaQJnwV+NwZeGEPaspam+7TN3weTTREE/pQc+s8g4qF+DDDLwGUQv77kGPpH6Y+ATCbJly7x3yWJese9eLdv18Ld79TW/4qUHzO7v0FXnqDpPKX4MfFKouqYCCkwncO6ZJ7PrzjsmwXn69rsnWddFZ4eAZ2929LHkXRj4lNw9a1dAAQX6C5wBj9gQPtmFPfuPjjri53Ngz3lwbciqJQc+s8w4pF0DjTHwGYgv68kGPpHaY+ATCbJly1zykeX8xXZ/1rJdD3+7PuEzmLmBz2B+zlZAgXABn7IIt3JkXAHPXlxPV6svYOBT38wZCiigQEkCy+HgLnx0FDV34f3j8Hchr3YrOfCZZcbJj4qBT3LikV3AwCcSvYFPJMiWLfPdKz/N5o96ZMt2Pfzt+oTPYOYGPoP5OVsBBcIFfMoi3MqRcQU8e3E9Xa2+gIFPfTNnKKCAAqUInAqbbAqXdGDvwJq/CCyfgK+Pwa3j8GA171zY+Pfw5DHYswvHA08LXO+uCdj1SPi//caXGvjMQuN+rRr49wY+AxNmu4CBT6TWGPhEgmzZMuv/F7uY27/+hl9z0y23xlyy2LVu+PXN/P0//kuS+rfe6nE89clPTLJ2nUV32WkHjpx3aJ0pwWMNfIKpHKiAAgMKpLzpfsi84wasbvjTr73+Rm6+5bbhX7iFV0x59nydYAsPVIMtG/g0QHOKAgooUIjACvjrCbgS2LRPyd/vwiEL4Uf9tnYhzLkLju7CqcBYv/HAO8bhpH7jSg18ZqHxdcBO43BTv575ewXWFzDwiXQmDHwiQbZsmVSBTxVw7P/qI7jnt/e2THT42z3skINY/Jajh3/hIV7RwGeI2F5KgZYLpLzpXiLtkpNP59wLLiqx9OJqTnn2DHyKOw4jKdjAZyTsXlQBBRQYisByOKQL5/e6WBeu6sDLV7967e7QorrQWQ5vAd4TMOcrK2G/RdDzRlGpgc8sNDbwCTjUDplewMAn0skw8IkE2bJlUgU+V339Wxx2VPWf+f6kFjjs0LksfvOi1JcZ6foGPiPl9+IKtEog5XdUSoQ08Ble11KePQOf4fWx5CsZ+JTcPWtXQAEFegssgyXAib1GdeDQBXBBXcsarzK7Ywx2mQ8/7nWNUgOfWWhs4FP3j8HxfxQw8Il0GAx8IkG2bBkDn/IbbuBTfg/dgQIK5COQ8qZ7PrsMr8TAJ9xq0JEpz56Bz6Ddacd8A5929Nldli2wArZaBXt24JXVq5aAbdZ7lVb1HtZruvD5OfCxzeFnc2HVKHa9+ub3hsCLgMOBPYDHrVNHdSP5y8BHqv+59vswseusahibfJXZa5j8ds22TNa19qfy+gHw7xNw8UK4tgPd2HX0W696SmYF/I8uvAHYF9hunTqrb+dcA1zagXPmw8+b1LgcPtSF1/eo5b4x2G0+fLdfvdP9fjkc3IWP9pvbgX0WwL/3Gldq4DMLjQ18+h1ofz+jgIFPpMNh4BMJsmXLGPiU33ADn/J76A4UUCAfgZQ33fPZZXglBj7hVoOOTHn2DHwG7U475hv4tKPP7rI8geo7KXfCS4G3AzvU3EEVaJzye1h6LNxTc+6a4QHfJXnITeGq3jtgbgfev17IM9Plb+vCcVvChbHCqeqJk82geu/5O1a/amyTGvv+SRdO2BI+3aSWAKuHhCpTr0PbETitRm9/MgaL5sGX6wQ/AWEEHXjFAvhUDa8/Dj0Ttp0DXwO27jN/4Tgsa2ngU5qxgU+TPwbnrBEw8Il0EAx8IkG2bBkDn/IbbuBTfg/dgQIK5COQ8qZ7PrsMr8TAJ9xq0JEpz56Bz6Ddacd8A5929NldliWwHHbvwjnA0was/J4uLGwSqgSEGH+8KXw2bLlqTUbEAQ3qvWIlHLoIbm4w949TIpldMQZvnA831KklwOqPgc/Ua9D+qQNvrnONdca+73ew+Hi4P2T+cvhAF47pM7b6cOMhTZ64Og82ux8uBV7c6xpVoLawz/d+Cn7CZ7YZG/iE/HE5ZloBA59IB8PAJxJky5Yx8Cm/4QY+5ffQHSigQD4CKW+657PL8EoMfMKtBh2Z8uwZ+AzanXbMN/BpR5/dZRkC1avIuvDWDvxz5Io/OQfmz4M7QtcNCDHW3BSeAxutgs8Azw5de5px14zBfv2+8TLd+lNPy1Qft62eLBoboIa1U3/Thf0Xwn+GrhVgtSbwmYCrgY8x+eRW458urOjAopCAZhmMr376ZmnAxaqnopaErBmwVqMhpQY+s9DYwKfRCXZSJWDgE+kcGPhEgmzZMgY+5TfcwKf8HroDBRTIRyDlTfd8dhleiYFPuNWgI1OePQOfQbvTjvkGPu3os7vMX6B68uMRcFoXjkhRbReuWgVzQ5+kCQgxrpuAg8Ymn+x5ToSaf7761WB7zoNrQ9eaCnuOr15fFzoncNxdE7D3kfCtkPEBVvdVIVIH/qHfkzAh16vGdOF1C+H8fuMDalt3ie934W0d+Nwogp9SA59ZaGzg0+8Py9/PKGDgE+lwGPhEgmzZMgY+5TfcwKf8HroDBRTIRyDlTfd8dhleiYFPuNWgI1OePQOfQbvTjvkGPu3os7vMW2DqyZ4zOjA/caVXAAeOw939rhNwE7v6Bs/3OrB3v7Vq/D64vmrN5XBgFy6M9GTP+mUGB1ABVitXvzLt58Czalj0G/rDCdjjSLi118BlsDnweeB5/RZc5/fV6+LOG4MPTsB3hxX+lBr4zEJjA58afywOfaiAgU+kE2HgEwmyZcsY+JTfcAOf8nvoDhRQIB+BlDfd89lleCUGPuFWg45MefYMfAbtTjvmG/i0o8/uMm+BpbCwA2cNo8rQ14EFhBhJyu3AifPh3Z01D7HM/HM2PH0VXAlsk6SQyadoPn0fzO33vZwRWr1iAXyq3/4jnK8fApdOwKUbww8Ogwf6XbPJ70sNfKq9zjJjA58mB9g5awQMfCIdBAOfSJAtW8bAp/yGG/iU30N3oIAC+QikvOmezy7DKzHwCbcadGTKs2fgM2h32jHfwKcdfXaX+Qosh2d34T+AxwZUeU/1nZUx+MjmcNNcWHUGPGIO7LI6n3j76ldx7RSwRhVkHLmwz3ddGoYYa+rbAM4/HG6qQpsVsNUEvAFYDDwqoL7fdOCFC6AKGab9OQk2eAIsDXz9XfWaspP+BD5fBRXnwsa/h3068K/A0/rV04HXLJj87s6MPw2trlvt8/Y/wGVHw+0Xwpy74Gld+F/A6/rVNXVj9bQFcGy/sdUTKF24rAO79hsb+PufAhePwfmbw8+qcxg4r+ewkgOfWWYco50zrfGVlbDfIrg35UVce3QCBj6R7A18IkG2bBkDn/IbbuBTfg/dgQIK5COQ8qZ7PrsMr8TAJ9xq0JEpz56Bz6Ddacd8A5929Nld5ilQJ7jowHkPwDHHQhWqPOyn+p7NCnh5Fz4KbNpnx1evhD0WwfUzjasbYvT7RtDZsOWqydr2CujGO8bhpJnGLYXnrw6FqpBsoz5rve93sHi6J3RqfDPpm8DevV6DV9cKmLGuqT6+oQvnBLyqLvjm+Vmw49jkq922CPCvM2TN69+68IFx+HG/J7N6LVxy4FPtaxYZ1+l/3bHBZ7buwo7PQ8DAJ1IfDHwiQbZsGQOf8htu4FN+D92BAgrkI5Dypns+uwyvxMAn3GrQkSnPnoHPoN1px3wDn3b02V3mKRAaFIS+hq3a5XLYuQufCbix3zNUCa1tSjbo2ztT3zq5GHhxn478ZAxeOB9uWX9cFYgsh9OARb3W6MIHO7Cg1/dnAuvpdmCvBfDFma5Xxyqkl1PfdFregTf2cbpmDHaezmm6eYm/eVRd8hfVK/m2gIubPPVTeuAz9feX8rtSwzJO+Q9MA5+UuhmsbeATqQkGPpEgW7aMgU/5DTfwKb+H7kABBfIRSHnTPZ9dhldi4BNuNejIlGfPwGfQ7rRjvoFPO/rsLvMUWA4f6MIxfaoLClPWXSPweyIzhirVWjVCjPvGYLf58N0Q5cB1ZwxZpl4RVz3d88we17tpDuw2D67uV1NIPR3o+eq0kDWm6vjhBOxxJNzar67l8JIuXN7nkxi1v7WyDPYFLgx4Cqxfib1+XwU/1avwvl1nkdkQ+FT7nQXGddpWd6yBT12xwsYb+ERqmIFPJMiWLWPgU37DDXzK76E7UECBfARS3nTPZ5fhlRj4hFsNOjLl2TPwGbQ77Zhv4NOOPrvL/ASWTX6z5yurb75v16O6P4zBS+bDVXV2UH3XZwP4NLB7r3kdeMUC+NR0Y2qEGGcsgGNCX+VVvcZuG/gwcHCfPb1r9dM51Xd/HvITGIQE1xRYz3dWwV5HwZ2DWHXhhIXwnpBeroAnTcA3VmdvT+wx/rdd2HUh/FfImmvHnAV/Wn0HCnh+nXk1x04Axy2AM0LPxmwJfCqnwo1rtrrWcAOfWlzlDTbwidQzA59IkC1bxsCn/IYb+JTfQ3eggAL5CKS86Z7PLsMrMfAJtxp0ZMqzZ+AzaHfaMd/Apx19dpf5CYQEF134/H3wqum+QdNvR8vhkC6c32tcB85ZAPMGCDH6vu5surWXwks78NleT69Uv98QDjwMHlh3jWVwIrCkz75mDLKmmxdg1TNYCQzHVq4O+F40Dl/t17vq92fCo+dMPuHz3B7jaz1dte461avxlsGuHTgF2CGkpoZj3roATg4JfWZT4FNZFWzcsNVB0wx8gpjKHWTgE6l3Bj6RIFu2jIFP+Q038Cm/h+5AAQXyEUh50z2fXYZXYuATbjXoyJRnz8Bn0O60Y76BTzv67C7zE1gKb+3Au3tVVueJkPXXWQHPmpgMF7bscY0Zn1wJDDFuHIOd5sMNdYTPhG3nwNeArXvMe9j3aaaexvkYcGCPeXeMwS7z4cehNS2HHbqTT1ttMtOcLhy4ED453e8DrW5eBS84Cq4JqSvwKa3Ggc/aGqpQYik8dQ4c04XDA779FFL+umMmOjB3AVTfbur5k2Hgc38Hdq/7arr1N1mgcb9WDfJ7A59B9AqYa+ATqUkGPpEgW7aMgU/5DTfwKb+H7kABBfIRSHnTPZ9dhldi4BNuNejIlGfPwGfQ7rRjvoFPO/rsLvMSqG4AL598+ua1PSqr9UTI+uucA49cOfkUzS49rjFjCBEYYjS6edu0tsB5tb9rExJA9QrfAq1q1TWswGfds7E2mBiDA6uQpjv5dNFYhL+eq1fCHovg+l5rZRj4DByozRT+ZG4coeUzLtHonxkpC3LtuAIGPpE8DXwiQbZsGQOf8htu4FN+D92BAgrkI5Dypns+uwyvxMAn3GrQkSnPnoHPoN1px3wDn3b02V3mJRB4M7/2kyrr37wPCJVmvKEdEmJ04LwF8Ia6uoFP6jystmWwDZPftXlKj2vWClaqdULW7bXXEKvqe00rYb9FcG+I17mw8YNwcRf26TE+eiCx7rUuhDl3wzMm4OUdOHDAAOgd43BS2wOf9fefqXHtv6GQM+2YdggY+ETqs4FPJMiWLWPgU37DDXzK76E7UECBfARS3nTPZ5fhlRj4hFsNOjLl2TPwGbQ77Zhv4NOOPrvLvAQCv88y8E3X5fChLry+1+47sM8C+Pf1x4SEGE0Dn+paAbU1DXySNHumbwpVFwuxqhv4NDVKsvmpRZfBhh14xtSZOnR1G59Q43o/GYMXzodbZprThid8+nllYjzwP3v67dPfz14BA59IvTXwiQTZsmUMfMpvuIFP+T10BwookI9Aypvu+ewyvBIDn3CrQUemPHsGPoN2px3zDXza0Wd3mZdAyBMlwMA3XQO/E7T/QrishMAnMFhJ1ewZn9AJrKvWEz45Bj7rwk69lnBH4DRghwD0bgf2WgBfHDDwmfG7UwE1/HFI4N9g0ieo+tU7QuOB/9nTb2/+fvYKGPhE6q2BTyTIli1j4FN+ww18yu+hO1BAgXwEUt50z2eX4ZUY+IRbDToy5dkz8Bm0O+2Yb+DTjj67y7wElsFjqyc+gO16VDbwTVcDn6h9N/CZhvNU2OQRcFoXjgjQXjwO75pp3HJ4WXfyu1O9fgb+u6gWXwFPmph8PeATe1xspIHP2rpiGgc+RRXFOOA8OGQWChj4RGqqgU8kyJYtY+BTfsMPO+QgFr/l6PI30mMHb1q8hEs/c/ms3qObU0CBPATOPfNkdt25+pcU/akEDHyGdw6u/NyFPGHrrZJc0MAnCeusW9TAZ9a11A0VIBD4DZ+Bb7oGvDZtxqcuQp5aGfYr3c6EbefA14CtR9Dm4gKf6pxtBFtMwHYdeBzwvAnYqgPPBar/4+P947B4UMvT4TEbTr4WsOeTPv3OS8iZi/Hk21Tg89cTcCWw6SCBT2nGBj6Dnnbn9xMw8OknFPh7A59AKIc9RMDAp/wDsfVWj+OpT+71L6MMZ4+77LQDR86rXt8b/8fAJ76pKyqgwPQCKQOfQ+YdVxz7tdffyM233Jak7lPeuZgnbPP4JGuXtuhjH7Ml2/5pr+9ON9/R7XfcyfP2eGXzBZzZGgEDn9a02o1mJHAebHY/XAq8uEdZd4zBLvPhx01Kn3od1PnAa3vMn/EJhsCb77VfU1bVchJssA18DDiwTm2Br+FqwhUyp6jAJ+TGfq/vEoWArDtm9bdnlgAn9pnX87wEnrkbx2Cn+XBD3RrXHR94rZ6ha4nGITXHCtUG6Y9zyxUw8InUOwOfSJAtW8bAp2UNT7jdV+y7F+9dMvC/FDRthQY+CRvn0goo8BCBlIGPT1k89LBd/m8fThZyeKz/W+AXv7yOvV/1OkkU6Ctg4NOXyAEKJBEIePpm5erXvr1oHL7apIBz4JErJ1+PtUuP+TPePA+8If4jYPdx+E2dGgOfcHpYbYGvwmsUQtWpf/2xgVa16wo4IzMGdsthh+7kawM36bG3m1fBC46CawbZfzU35PWB1WsMV8J+i+De6a4X+Jq1+zuw+wL49iA1x3h9XInGBj6DnBrnhggY+IQoBYwx8AlAcsjDBAx8PBSxBF65315U/7Z2ih8DnxSqrqmAAtMJ+B2V4Z0LA5/hWF/xH19j/G/7/Yu2w6nFq+QtYOCTd3+sbvYKhNwg78IJC+E9TRRWwLMmJsOiLXvM/+oGsM8R8Nv1xwSGGI2+cRJ4Y/87q2Cvo+DOtbUFPhn1sHlN/OrMCbQaauATaFxt85hxOL3OfqcbG3KeAwKfrSbg68C2fepZOA7LBql5GYxP5lQ9f2b8+6hmlWhs4DPIqXFuiICBT4hSwBgDnwAkhzxMwMDHQxFLwCd8Ykm6jgIKjFLAJ3yGp2/gMxzrs84+n/eevmI4F/MqRQsY+BTdPosvWGA5vKQL1QdLZ7w/1oXP3wevOh7ur7vVkBvaHThtARw73dqBIUY1tXZgELJ34OKb4OCToHrS6Y8/y+EDXTimh8dAr8Kr61yND7QaauBzLmz8IFzchX367OmHq79ls8eRcGuTvVdzToVNNoVLOrB3nzWm7enaOYFPfjHI30V1ralXCn6Y1eerV739XnlXorGBT9NT7rxQAQOfUKk+4wx8IkG2bBkDn5Y1POF2fcInIa5LK6DA0AR8wmdo1Bj4DMd6wXH/wJe+Uv1Lsv4o0FvAwMcTosBoBM6CJ47B14Cn9qjgD2PwkvlwVZ0ql8HmwOeB5/WY163CgIXwuenGBIYY1dRvAnuPw90hNU59W+g0YFGv8TM93bQcDulC9W2iGX86cOgCuCCknnW+J7QHcGsHvtmFWzrwvVVw8xj8dCO48zB4YKb1Aq2GGvhUtQY+dVMlju+cD2/rUGUp9X+Wwp6dyXM01mf2u8ah5+tBlsPZXTiizzrV2X3NQvh4/WrXPBpU/V18Cdi0zzmaMRBdO680YwOfJifGOXUEDHzqaPX8T+jqn3P//eN74iPBzvJlDHxmeYOHuD0DnyFieykFFEgmYOCTjPZhCxv4pLeemJhg+1324b77av8L4emL8wrZCRj4ZNcSC2qJQOhTBsAVwIGhgUrFtxQWduCsPpQ9v78TGGKsuUQXXrewTwiztpaz4emr4Epgmx71zfj9opBX1XXhqg68PMTsLPjzsclAbYse9fR8aijQauiBT+Deqm1PAMctgDPqhj5T/fh0wGvYqmDpFQvgU73OZciTaVPz7+rAvgsmXwEX/HMGbD0HLuzArv0mhQSHpRkb+PTrur8fVMDAZ1DBqfk+4RMJsmXLGPi0rOEJt+sr3RLiurQCCgxNwFe6DY3aJ3yGQP3t7/2A1xze6203QyjCSxQjYOBTTKssdBYKLIWXVq+N6vVat2rbXVjRgUWrn454sB/D1OvSLuoTYFTL9HwVW2CIsbacuyZg7yPhW73qWwYbdmF5B97YZx8zPjVUIyh76wI4uVeAUT1ttPppqPd14Lg+9fR8FVmg1dADn6lXrVXhxn79zs3U78/6PZxwLNzTb/yFMOeOySd7qlejPbbfeODaCXjBkXBjr7E1ApRqmQc7sHAL+NBcWNWvhqWwXWfyya/t+40Fgl4NWJqxgU9A5x0ykICBz0B8/z3ZwCcSZMuWMfBpWcMTbtcnfBLiurQCCgxNwCd8hkZt4DME6jed+E4u/ewXhnAlLzEbBAx8ZkMX3UOpAqHfLKn214HzHoBjZroZX4UXK+DVXTin36uqgL7fbQkMMdalv74DBy6Ab0/Xj/Ngs/vXPHzEof36NdPr3NbOqxGU/WMH3jNdUDYV9sztwEf6vIqs56vvqpoCrYYe+FS11Xjd2lreic7k01of/gP8n0Vwx9rQrDqvY/CnY7A/cPjqMU/r18u1vw99bVwVCjIZyhwUuvbqWq4DzujCJavgpkVwbzW3CqXuhMd34bkdOAp4aY01P3YTvG79b0hNN78k48DApwZT86H9/s6br+zMUQoY+ETSN/CJBNmyZQx8WtbwhNv1CZ+EuC6tgAJDE/AJn6FRG/gkpr7tN3fw/Je8KvFVXH42CRj4zKZuupcSBWreLK6evFgyBh/ZHG6qnmqobsLPgV1WPwj09tXfUdkpwKC6oT93AVzca2xgiDHdEmd34P/vws+qoOV0eMxG8PLVAcs7gKcE1Hf1SthjEVw/09g6QRnwkw684w/whaPh9ioEuAueNgH/EPCkUVVC36Am0KrvOuvvdzl8qAuv72F23xjsNh++O9OYhgFKQJtqDblpDuw2D64OmbUCdp2ALwIbhYxPMGaiCy9dCEH/9kxJxgY+CU6LSz5EwMAn0oEw8IkE2bJlDHxa1vCE2/UJn4S4Lq2AAkMT8AmfoVEb+CSmPuW0FSw9p+e3rBNX4PKlCRj4lNYx651tAjVeKxZl66GvhwsMMaLUtO4iXThy4eSTQD1/agZl/Zab6fdBN/4DrUYS+FQbOxueumoyvPgfTSEGnPfmcXhv6BrD/ptYv64ufLADC0Jeobh2binGBj6hp9BxTQUMfJrKrTfPwCcSZMuWMfBpWcMTbtcnfBLiurQCCgxNwCd8hkZt4JOQ+rf3/o7dXzaXe3675k0m/igQJGDgE8TkIAWSCqz+jszmTD5x8+KkF4IrgAPH4e5+1wkMMfotU+v3HfjCg3DA2ldy9Zo89Qq7E7rwrloXqTE49DVkgVYjC3yqLS+DfSffcsamNQgGHhoaMK5/oSH+Tax/6Z/PgT3nwbV1N1+CsYFP3a46vq6AgU9dsRnGG/hEgmzZMgY+LWt4wu36hE9CXJdWQIGhCfiEz9CoDXwSUr9tyal85KJLE17BpWejgIHPbOyqeypR4GzYchV8FNgrUf2fW/16s4NDwp7q+oEhRvXtlN9HenKk9o32U2GTR8BpXTgigVmwV6DVSAOfymcpHNCBj61+LWD1nZxh/AQbTlfMCnjSBFwCPHcYxQLVd6j2XwDfb3q93I0NfJp21nmhAgY+oVJ9xhn4RIJs2TIGPi1reMLt+oRPQlyXVkCBoQn4hM/QqA18ElF/77/+L3PfsCjR6i47mwUMfGZzd91baQJVgLEZLAH+Lmbt1SuqNoWjXw+/C103NMQAFgIfHvCm/A/nwL5Nnqo4Dza7D04P/B5P0PY78IkuzIscjo088Kk2vxx26E4Gi08Lwmg+6H2/g8XHw/3Nl1jzOroqCF0BHDDIOgFzvzMBBx0JvwoY23NIzsYGPoN21/n9BAx8+gkF/t7AJxDKYQ8RMPDxQMQS8AmfWJKuo8pyklUAACAASURBVIACoxTwCZ/h6V/+bx9m2z8N+Wbz8Goq/Uq3/uZ29jvocO64867St2L9IxAw8BkBupdUoIdA9aqys+FFE3AG8MwBse7pTn6L5MIOdOusFRr4rIT9NoA5k28N49V1rjE19lMrYXwR3Nxg7popF8KcO6H6tx5OGfTplS78YwfeU+f7LXWsQl5Xt9ZhOXyoC6/v4XLfGOw2H75bx+4D8KiN4Z3dSbOxOnMDxv5kDBbNgy/XPXMzrV319w6Y25n8ttOjAmqoM+RB4H/9Dk4bNJxa96K5Ghv41Dkajm0iYODTRG2aOQY+kSBbtoyBT8sannC7PuGTENelFVBgaAI+4TM0ap/wSUD9ytcu4P/+6KcJVnbJNggY+LShy+6xRIGpEOOlwNuBHWru4bYOLNkYzq7zVM+616gbYqxzU/79wOMC6r2tC8dtCRfOhVUB4/sOOR0esyH8PXAMsEnfCesM6MIlE/APR0Ht/0CtaxVaV6rAZ+31p7yq1+G9ObBnM5U+0YHq9W1LtoBvxurn+hernuZ6AOZ1J3v8hFDHGcbdVgWEv4elx8I9A6414/TcjA18UnXaddcKGPhEOgsGPpEgW7aMgU/LGp5wuz7hkxDXpRVQYGgCPuEzNGoDn4jUqyYmmH/MW7nya9+KuKpLtU3AwKdtHXe/JQpMfcC++rbPK4GdgCev9yRLdfP6GuCTY3DZ5vCzQW+6Nw0xlk1+H+ZFwOHAHusFCdU3f6onP5anDAaqGlYHOH8JvLwDewPbrlfHBHAT8A3g48Dloa9vK/H89Ku5eqrsf8M2D8IeHdgVeN5UoDJdcHcncGcXvtOB73bgM134WZ0novrVE/L7FbDVBOxW1duFHafq3XqGJ7zWrflLE/D5hXBtrCeQQuot0ThkX45RYH0BA59IZ8LAJxJky5Yx8GlZwxNu18AnIa5LK6DA0AQMfIZGbeATifr+Bx7gqOP/kau+btgTibS1yxj4tLb1blyBngJNAx9ZFVBAAQXaK2DgE6n3Bj6RIFu2jIFPyxqecLu+0i0hrksroMDQBHyl29CoDXwiUN/2mzuYd8xb+eGPfxZhNZdou4CBT9tPgPtXYHoBAx9PhgIKKKBAXQEDn7piM4w38IkE2bJlDHxa1vCE2/UJn4S4Lq2AAkMT8AmfoVEb+AxIXX2r5/BFf88dd9414EpOV2BSwMDHk6CAAtMJGPh4LhRQQAEF6goY+NQVM/CJJOYy0/0Xu1gq1WtFDjvqLbGWc50CBAx8CmiSJSqgQF8BA5++RNEGXP5vH2bbP31KtPXastADv/89py/7ECs+9DFWrYrybeu20LnPPgIGPh4RBRQw8PEMKKCAAgrEEDDwiaEI+IRPJMiWLeMTPi1reMLt+kq3hLgurYACQxPwlW5Do/YJnwbUF37y05yx4jxuvOmWBrOdokBvAQMfT4gCChj4eAYUUEABBWIIGPjEUDTwiaTYvmUMfNrX81Q7NvBJJeu6CigwTAEDn+Fp+4RPmPWPf3o1n/7cFVxy2ee59Te3h01ylAINBAx8GqA5RYEWCPhKtxY02S0qoIACkQUMfCKB+oRPJMiWLWPg07KGJ9yugU9CXJdWQIGhCRj4DI3aJ3xmoL7hxpu44dc3U70e97Nf+A+uv+HXw2uKV2q1gIFPq9vv5hWYUcDAx8OhgAIKKFBXwMCnrtgM4w18IkG2bBkDn5Y1POF2/YZPQlyXVkCBoQn4DZ+hUXshBRTITMDAJ7OGWI4CmQgY+GTSCMtQQAEFChIw8InULAOfSJAtW8bAp2UNT7hdA5+EuC6tgAJDEzDwGRq1F1JAgcwEDHwya4jlKJCJgIFPJo2wDAUUUKAgAQOfSM0y8IkE2bJlDHxa1vCE2zXwSYjr0gooMDQBA5+hUXshBRTITMDAJ7OGWI4CmQgY+GTSCMtQQAEFChIw8InULAOfSJAtW8bAp2UNT7hdA5+EuC6tgAJDEzDwGRq1F1JAgcwEDHwya4jlKJCJgIFPJo2wDAUUUKAgAQOfSM0y8IkE2bJlDHxa1vCE2zXwSYjr0gooMDQBA5+hUXshBRTITMDAJ7OGWI4CmQgY+GTSCMtQQAEFChIw8InULAOfSJAtW8bAp2UNT7hdA5+EuC6tgAJDEzDwGRq1F1JAgcwEDHwya4jlKKCAAgoooIAChQoY+ERqnIFPJMiWLWPg07KGJ9yugU9CXJdWQIGhCRj4DI3aCymgQGYCBj6ZNcRyFFBAAQUUUECBQgUMfCI1zsAnEmTLljHwaVnDE27XwCchrksroMDQBAx8hkbthRRQIDMBA5/MGmI5CiiggAIKKKBAoQIGPpEaZ+ATCbJlyxj4tKzhCbdr4JMQ16UVUGBoAgY+Q6P2QgookJmAgU9mDbEcBRRQQAEFFFCgUAEDn0iNM/CJBNmyZQx8WtbwhNs18EmI69IKKDA0AQOfoVF7IQUUyEzAwCezhliOAgoooIACCihQqICBT6TGGfhEgmzZMgY+LWt4wu0a+CTEdWkFFBiagIHP0Ki9kAIKZCZg4JNZQyxHAQUUUEABBRQoVMDAJ1LjDHwiQbZsGQOfljU84XYNfBLiurQCCgxNwMBnaNReSAEFMhMw8MmsIZajgAIKKKCAAgoUKmDgE6lxBj6RIFu2jIFPyxqecLsGPglxXVoBBYYmYOAzNGovpIACmQkY+GTWEMtRQAEFFFBAAQUKFTDwidQ4A59IkC1bxsCnZQ1PuF0Dn4S4Lq2AAkMTMPAZGrUXUkCBzAQMfDJriOUooIACCiiggAKFChj4RGqcgU8kyJYtY+DTsoYn3K6BT0Jcl1ZAgaEJGPgMjdoLKaBAZgIGPpk1xHIUUEABBRRQQIFCBQx8IjXOwCcSZMuWMfBpWcMTbtfAJyGuSyugwNAEDHyGRu2FFFAgMwEDn8waYjkKKKCAAgoooEChAgY+kRpn4BMJsmXLGPi0rOEJt2vgkxDXpRVQYGgCBj5Do/ZCCiiQmYCBT2YNsRwFFFBAAQUUUKBQAQOfSI0z8IkE2bJlDHxa1vCE2zXwSYjr0gooMDQBA5+hUXshBRTITMDAJ7OGWI4CCiiggAIKKFCogIFPpMYZ+ESCbNkyBj4ta3jC7Rr4JMR1aQUUGJqAgc/QqL2QAgpkJmDgk1lDLEcBBRRQQAEFFChUwMAnUuMMfCJBtmwZA5+WNTzhdg18EuK6tAIKDE3AwGdo1F5IAQUyEzDwyawhlqOAAgoooIACChQqYOATqXEGPpEgW7aMgU/LGp5wuwY+CXFdWgEFhiZg4DM0ai+kgAKZCRj4ZNYQy1FAAQUUUEABBQoVMPCJ1DgDn0iQLVvGwKdlDU+4XQOfhLgurYACQxMw8BkatRdSQIHMBAx8MmuI5SiggAIKKKCAAoUKGPhEapyBTyTIli1j4FN+w7fe6nE89clPHPlGdtlpB46cd2iSOt60eAmXfubyJGu7qAIKKLCuwLlnnsyuO++YBOWQecclWTflotdefyM333Jbyku4tgIKZCJg4JNJIyxDgVkqsAy2Ab4BPCXiFn8H3AH8ugPf6sJVY3DlfLgl4jWyWmopvLUD7+5VVBdOWAjvGXbhgT3+ykrYbxHcO+z6vJ4CCgxPwMAnkrWBTyTIli1j4FN+ww87dC6L37yo/I302IGBz6xur5tTICuBlE/4ZLXRwGKWnHw6515wUeBohymgQMkCBj4ld8/aFchfIDAMiLWRX3Thn+6Di46H+2MtmsM6Bj45dMEaFFCgn4CBTz+hwN8b+ARCOewhAgY+5R8IA5/ye+gOFFAgHwEDn4f2wsAnn7NpJQqkFjDwSS3s+gq0W2DIgc9a7Hu6sHBLuHAurJoNHTDwmQ1ddA8KzH4BA59IPTbwiQTZsmUMfMpvuIFP+T10BwookI+AgY+BTz6n0UoUGK6Agc9wvb2aAm0TGFHgs4a5Cx/cFI5+PVSvgCv6x8Cn6PZZvAKtETDwidRqA59IkC1bxsCn/IYb+JTfQ3eggAL5CBj4GPjkcxqtRIHhChj4DNfbqynQNoFRBj5Toc9Vq2DuIri5ZHsDn5K7Z+0KtEfAwCdSrw18IkG2bBkDn/IbbuBTfg/dgQIK5CNg4GPgk89ptBIFhitg4DNcb6+mQNsERh34THlfARw4DneX6m/gU2rnrFuBdgkY+ETqt4FPJMiWLWPgU37DDXzK76E7UECBfAQMfAx88jmNVqLAcAUMfIbr7dUUaJtAJoFP9Xq3FR1YNA4PltgDA58Su2bNCrRPwMAnUs8NfCJBtmwZA5/yG27gU34P3YECCuQjYOBj4JPPabQSBYYrYOAzXG+vpkDbBHIJfCr3Lhy5EJaW2AMDnxK7Zs0KtE/AwCdSzw18IkG2bBkDn/IbbuBTfg/dgQIK5CNg4GPgk89ptBIFhitg4DNcb6+mQNsEAgOf+8Zgt/nw3Zl8LoQ5t8NjNoCNJmA74MXAYcDjapjeNAd2mwdX15iTxdCcA58sgCxCAQWyEDDwidQGA59IkC1bxsCn/IYb+JTfQ3eggAL5CBj4GPjkcxqtRIHhChj4DNfbqynQNoFYgc90blUIdAfs0YGzgKeF2Hbh/au/5fN3nTUP/JTzY+BTTq+sVIE2Cxj4ROq+gU8kyJYtY+BTfsMNfMrvoTtQQIF8BAx8DHzyOY1WosBwBQx8huvt1RRom0DKwGet5dmw5Sr4KLBXgO9vOvDCBfDDgLHZDDHwyaYVFqKAAj0EDHwiHQ8Dn0iQLVvGwKf8hhv4lN9Dd6CAAvkIGPgY+ORzGq1EgeEKGPgM19urKdA2gWEEPpXpMti8C5d1YNcA43eMw0kB42YcUl1vKmB6NbDz6hK2WWfwBHDd6t9/Hfi31b+/fPVTRXcPcr2mgc/p8JiN4NAuvAb4c2CzqTqqGq8BPgt85NHwnbmwapAaU82tnuS6G54xAS+fMn/mlPfYetd8ELgZ+FkXvsbkefivcaj+90P7OQOevAHMBQ6axrw6F58Hzs3ZfGhYXmjWCRj4RGqpgU8kyJYtY+BTfsMNfMrvoTtQQIF8BAx8HtqLJSefzrkXXJRPg6xEAQWSCRj4JKN1YQUUmAxiqiDkG8BTeoD0/YZPCOYK2HUCvghs1Gf8N4G9m4QwK+BJE3Dq1M38kLLWjOnCJRPwD0fBT4MnrTOwbuBT1bkK/rkDbwy83nUdeMsWcHHd4Cewx19ZCfstgnsD6+E82OwBmNeFxTW/1bTuJe4HTvs9LDkW7gm9dsieurD/Qrhs7Zpnwp/NgX8F9g+8zm1dOG5LuLCueeD6DlNg6AIGPpHIDXwiQbZsGQOf8htu4FN+D92BAgrkI2Dg89BeGPjkczatRIHUAgY+qYVdX4F2C4TcOAeiBD4nwQbbwIeBg/uo177eMtgQ+Ftgyer/V/3/G/2s/nbQ2++Fk4+HKogI/gkNfMbhX1fAvl24AHhU8AX+e+CnVsL4osknZYJ+AntcK/BZDrt3J3v55KAi+g+6pwOHzIfPhHy/KWRPawOf6gmkO2ERcErDs/HJOTB/HtzRfxuOUCBvAQOfSP0x8IkE2bJlDHzKb7iBT/k9dAcKKJCPgIHPQ3th4JPP2bQSBVILGPikFnZ9BdotEHLjPFbgU0kvhZd2Jl9T9v/YuxM4S6r67v+f2wNGwAWXICgRRfQxJo+SIIiyioBIWALoCIIgOr0Mm4oaUIxiFJSgaNhmaYyKiooSo7iAiAtiRMU8migxMS6oCPpHNtkUpu+/a25PMjP0vXWq76nqOn0+9/V6Xnle6VO/c877V93R+51TVfa948T46gNI5Z/i8W0duKALLywfHTTiC4vgsCpf8IcEPsDr6Z2g+Qdg/cedBS1sZtAPFsFfLYHrQy4K7HFw4LMcDu7AR+cYngxa8lQHXjEKHygLfUL2VAQ+HbisA2d3YSLEasCYK4FD5nLqbMh5vVyBqAJlf3ijTraQixn4LOTu1rc3A5/6bJuqbODTlLTzKKBADgIGPut22cAnh7vePSrQEzDw8U5QQIE6BUK+OI8Z+KyARwNfBZ5Wsq+LxuCIgC/+i3f1FOHDPpGdKn3BHxj4FO+H2XLIsGfNNn+0CPYKCX0CexwU+CyDHUZ677jZNLL3mnJ/GIE9R+Frg+qH7KkDL5yC53dgNMZaO/C2UXhT2T0ZYy5rKFCXgIFPJFkDn0iQmZUx8Em/4QY+6ffQHSigQHsEDHwMfNpzN7oSBZoVMPBp1tvZFMhNIOSL85iBTxc6K+FDwEtKrK/eAPZ9Bfyu37jiMW5dOC/WF/rrz9OFyQ4cOw73ld0XgYFPWZlKP+/CZ+6GxWWPnwvscWngcy48akP4PLB9pYVWHNyFy++GgwbtK2RPXfhOB7arOP2g4Td3YPcx+EHEmpZSoFEBA59I3AY+kSAzK2Pgk37DDXzS76E7UECB9ggY+Bj4tOdudCUKNCtg4NOst7MpkJtAyBfnMQOfwjcwHClOw+w4Djf268ny3gmg4j0ytX26sHRi9ZIHfwL3VFam8s+78NKJXoDW9xPY49LAZzlMdGBZ5UVWv+CWEdh5FP6j36WBe6o+c8kVXTh5As6IXtiCCjQkYOATCdrAJxJkZmUMfNJvuIFP+j10Bwoo0B4BA591e+Ej3dpzb7oSBeoWMPCpW9j6CuQtEPjF+d0jsOsofCeG1sw7YC4pqTVwzvPgTzaALwHbBKypCIXOfARctxhWTcJjujDehTcGvIfmhhHYZRR+OmieOQY+3+3CqavgymPhzoth0a3whC6c2Om9cybkPT8/mII9lsJvhgxHBgY+xXuS6D3K7Vkl3t/uwptWwdXFnoqxM/vaDNgZeAOwbVnPivfvTMClQ+5p/cvvmO73aRvAh14+EyT+I2xxP5wIvDrEu3j/1IZwyNFwb9ke/LkCbRQw8InUFQOfSJCZlTHwSb/hBj7p99AdKKBAewQMfAx82nM3uhIFmhUw8GnW29kUyE1gngKf/Tvw6RLr+6ff9fPccbh6tnEr4FTgzSU17u7AYaNw6WzvXbkAtlkFnwOeXFLnLeO9+fp+KgY+Ux04cVM4twigZis6CU+fgk8CW5fdk8Uex3rvMZr1E9jjgYHPctinCDuAvt8XhzwCb+YxfCs78LJB+yo7SRO4p7Wn+KdFMLoEbplt3pWwZxc+HvBuotKTZ2X98ucKzKeAgU8kfQOfSJCZlTHwSb/hBj7p99AdKKBAewQMfNbthSd82nNvuhIF6hYw8Klb2PoK5C0Q+MV51BM+k7Dd9KmUq4CNS770n/WUR3FCZwq+Ajx1wPXdLhw2AR8bNMcy2GGkd3Jl0wHjrgN2G4eb+42pGPicNAZnzhZCrV0/cG1FAjPw1ElgjwcGPivh7C4cP8Do2/fBC46D35b9RoX0vwPvHYMl/WoF7mnN5VcCh4zD7f3qFe+WmoSTu3B6yfp/14VdJuB7Zfv05wq0UcDAJ1JXDHwiQWZWxsAn/YYb+KTfQ3eggALtETDwWbcXBj7tuTddiQJ1Cxj41C1sfQXyFgj84rxVgU/IaRN6pzUOH4f7yjocENZ0O7D3GHxx2MCnC5+5GxafCPeUrav4eeB7iga+8yawxwMDn+KxbL+FRwGbLYI/78JfdmGrDjwT2LIDRw06ZbT2XkPW04ELx+CoCIHPzR3YfQx+UOY9CX861TtR9sgBY6P+LpStyZ8rEFvAwCeSqIFPJMjMyhj4pN9wA5/0e+gOFFCgPQIGPgY+7bkbXYkCzQoY+DTr7WwK5CYQ8uU7EPVL7pATHkUf+r3HJeC0SXG6Z98JuCykn5PwxCn4GvC4AeNPnw6PThky8Km0rmKuwNNMxSmfA8f6PCYvsMcDA58Qx9AxIeuJFfh04f3j8PKy01TF2t8LD72/99i64l1DfT8d2HcMPh+6X8cp0CYBA59I3TDwiQSZWRkDn/Qbvu3Tn8auzyl7n2H9+3zqU57E3nvsUstErznlND712S/UUtuiCiigwNoC7zv/THZ5zg61oJy9/P211K2z6FX/8k2++2/F00X8KKDAQhcw8FnoHXZ/CsyvQMiX720KfAK/lL9+CnZaCjeE6J4KG2zRewfOIQPGX7kRHHgk3DXbmIBTQsVlpY+Gm612QMBVXHbKeJ/HkQX2uPbAZwU8HNgbeB2w/aDexAp8OnDEGHw44n3QN4gMmcMxCsy3gIFPpA4Y+ESCzKyMgU9mDa9xu3+939688219/yHSUDMb+AzF58UKKFBBoM4TPttsu1uFlThUAQUUaFbAwKdZb2dTIDeBwDCgNSd8zoetF8HXp592tnm/XpW902a261bAG4DTBvT/hhHYcRR+OduYwMDnojE4IuS0ydpzLIeDO3DJXAOSwB5HD3zOg4dsCDt2YX/gQGCr0N+vSIHP/cBzx3uPaQv6rIQPdOHIQYP7nTwLmsBBCsyzgIFPpAYY+ESCzKyMgU9mDa9xuwY+NeJaWgEFGhMw8GmM2okUUKBlAgY+LWuIy1FggQkEhgGtCXxWwvZd+CqwUb9WlIUFs123Eg7vwocGtHegQUjg04WTJ+CMqrdQ4CPw+gY2gT0eKvAp3vFzOzxlujfP7cLBwI7AJlX3umZ8WQ8D91T5vjXwmWvHvC4VAQOfSJ0y8IkEmVkZA5/MGl7jdg18asS1tAIKNCZg4NMYtRMpoEDLBAx8WtYQl6PAAhOo64vzQUzLYf9On/fNrH3dbCcpQq4tCwtmW1tI3UEnO0ICnyqPF1t7jZOw5RRcU/KOocYDnxWwYRf26cBxwJ7ASKxfj7IeBt63Py+Cp3G4MXRdIY/P84RPqKbj2ihg4BOpKwY+kSAzK2Pgk1nDa9yugU+NuJZWQIHGBAx8GqN2IgUUaJmAgU/LGuJyFFhgAoFfnFc+KVES+JQ+oqzfe4NCgpkaWzQxDiv6BEYndeAdg+aea1AQ2KO+4Ubg9cEnfM6Ghz0ITuj0HoPX96TVMH2Yr8AnJLibax+H8fBaBWIJGPhEkjTwiQSZWRkDn8waXuN2DXxqxLW0Ago0JmDg0xi1EymgQMsEDHxa1hCXo8ACEwgMA2IHPqXhCHDTKtjpGPjJ2uQhX8jX1aJBj2QLWddcg4LAHjUS+KyEbbvwCeBJdTkXdQ186tS1ds4CBj6Rum/gEwkyszIGPpk1vMbtGvjUiGtpBRRoTMDApzFqJ1JAgZYJGPi0rCEuR4EFJhAYJkQNfELekwJcB+w2Djcb+LAFvUe6PX7A7Vd74LMMdhiBy4FN6/41MPCpW9j6uQoY+ETqvIFPJMjMyhj4ZNbwGrdr4FMjrqUVUKAxAQOfxqidSAEFWiZg4NOyhrgcBRaYQNOBz/nwiEXwBeCZJZSX3AiHngr3rz1uJRzehQ/NRxuGPeEz13f4BPbo2lWw9zFw6/o2gdcPfKTbzHuErgCeOkf7u6bfp3NZF/55BL7fhU8NCrAMfOao7GUKlAgY+ES6RQx8IkFmVsbAJ7OG17hdA58acS2tgAKNCRj4NEbtRAoo0DIBA5+WNcTlKLDABALDgGgnfCZhuym4Cth4EGW/cGU+3+EzbOAz6PpBFoE96hvYDHt9sbbpFxedCry5wu3/A+BTU3DFFFx7LNy55tqQ9Rj4VJB2qAIVBAx8KmAN/D9S3W537Z9vs+1ukSpbZiELGPgs5O42uzcDn2a9nU0BBeoRMPCpx9WqCijQfgEDn/b3yBUqkLJAyJfvQLTAJzA4KE71PHccrl7fdiXs2e2dEOr7veVcg5Vh+hjyDp8OvHcMllSdZzk8owNfAx464NpZT0QV4wN73DcwmoTHTMFXAk733NGFEzeGjx4JxYmeWT8h6zHwqXqXOF6BMAEDnzCn0lGe8CklcsAsAgY+3haxBAx8YklaRwEF5lPAwGc+9Z1bAQXmU8DAZz71nVuBhS8Q8uV7rMCnQnDQ9/FkgeHH6eNwSpPdCwl8pkOsgY9N67felfCCLnxu0H46cM4YnDDbmMAe911byPzAjxbBvkvgv8vcQ9Zj4FOm6M8VmJuAgc/c3B5wlYFPJMjMyhj4ZNbwGrdr4FMjrqUVUKAxAQOfxqidSAEFWiZg4NOyhrgcBRaYQMiX7zECny50JuHkLpweQPiW8d4jxB7wWQGPLoIT4Gn96nTgcxvCIUfDvQFzRRkSGPjcNgW7LIXvV5l0BZwGvKHkmonx1Yd5ZjXbArhm0DtzBoVRK3pzF2vo++nA0WPw/pB9zbwPqFjP4wb08MIxOKrfzwPv259Pvzdox3G4MWRdxZiQPnbhgAm4NLSm4xRok4CBT6RuGPhEgsysjIFPZg2vcbsGPjXiWloBBRoTMPBpjNqJFFCgZQIGPi1riMtRYIEJBH5xPtQj3YqwZwUs7sBFwEgJ4c0d2H0MinfAPOBzKmywBXwUOGRAnZtWwU7HwE9C2nU+bL2o916hYm0/78K/deC/u/CTLvwQ+M2j4LeLYVW/eiFBQXFt1cfNrYCHA5cDzxqwl76PwCuuCezxoBM+H5i2OHLA/JXujxWwM/BlYIN+NT3hE3LnOkaB6gIGPtXNZr3CwCcSZGZlDHwya3iN2zXwqRHX0goo0JiAgU9j1E6kgAItEzDwaVlDXI4CC0wgMAyo9IX+2kRnw8P+qHc65LgQui78wzi8urM6G5n9swKmDwAVhzH6fzrwhlF4x6A6a65e0VvbOSX1Bp4aCg18gBsXwa4hjz4r1rMcjujAB0vsrpsOUHYbh5tnGxfY42ECn24H9h6DL5b1eOak19914Y0l3p7wKcP05wrMQcDAZw5os11i4BMJMrMyBj6ZNbzG7Rr41IhraQUUaEzAwKcxaidSQIGWCRj4tKwhLkeBBSYQGAYEBz7vg01XwcNXwQ5deGEHXhhwqmeNalAYMglPnIKvDXokGFA8Pu35S+Fbg1q2DDYbgS8Bf1YSQBwxBh/uN6ZC4FOUuLI4oTQdbN0+aM4LYKvpk0pXAE8uWVvf9/cU1wX2eJjAp5jmvDE4vixgWwmHdOHisnvCEz4L7A+NVd14cAAAIABJREFU22mNgIFPpFYY+ESCzKyMgU9mDa9xuwY+NeJaWgEFGhMw8GmM2okUUKBlAgY+LWuIy1FggQkEhgGN7LoLSydKTu4UCylOiazsncg5tmRhN4/Ai0d7gc4DPmfBRg+Bc7rwipI6PxyB3Ufh1/3GVQx8ijL/tAhGl8Ats9WchD+dgs8AW5es7Q9d2H0CvtFvXGCP+wY+Ie/wAaa68JJxuHi20OdiWHQbHNXt9XfDshvKwKdMyJ8rMDcBA5+5uT3gKgOfSJCZlTHwyazhNW7XwKdGXEsroEBjAgY+jVE7kQIKtEzAwKdlDXE5CiwwgcAwoPZdd2GyA8eOw30hk03CdlO99+5sXDa+C58cgXduCP96NNz7Pnjw72GXDvw9sG3A9SdPwBmDxs0h8CnK3TEdfpy2AXzo5XBj8b/4R9hiFSyZeeRZaTAyfTLp48Dhg9wCezzohM8LuvC5Mqfi5x1Y3oV3PgJ+Vrzz6Fx41INgry68GXhqSI2ZMX3XU/w8cE8/B3Ycn7ENmTukj104YAIuDannGAXaJmDgE6kjBj6RIDMrY+CTWcNr3K6BT424llZAgcYEDHwao3YiBRRomYCBT8sa4nIUWGACgV+c173rLy+CF/Y77TLb5MUpnxXw7g68subF/WA6WNpjKfxm0DwhQUEN6wx61F5gj/sGLMvgcSPwdWCrGvbQr+S1q2DvY+DW2QYE7snAp8GGOVUaAgY+kfpk4BMJMrMyBj6ZNbzG7Rr41IhraQUUaEzAwKcxaidSQIGWCRj4tKwhLkeBBSYQ+MV5nbu+dgQOGoVfVp1kOvB5eBcu7cAuVa8NHP+HEdhztPe+oIGfgMCnOMGzCNisrFaFn580BmeWvTcnsMd9A58iXJuEv5s5dVRheUMNvWn6/UU7HQM/ma1K4J4MfIZqgRcvRAEDn0hdNfCJBJlZGQOfzBpe43YNfGrEtbQCCjQmYODTGLUTKaBAywQMfFrWEJejwAITCPzivJZdF+9puReOP6H3aLM5fS6AbVb1Hjf25DkVGHzRa8fgrLJApSgREPh8tQtv7cAngE2HXWuVR+AF9njgI9QmYcspuKLiY9n6bfO+LvxtB141Tbd5v0EdOHAMPj3bzwP3ZOAz7I3m9QtOwMAnUksNfCJBZlbGwCezhte4XQOfGnEtrYACjQkY+DRG7UQKKNAyAQOfljXE5SiwwAQCvziPvesfjsCxS+DLIWFK2eST8KdT8E+RwohiuinglWNwXuj6QgKf+2G/RfDUDnweeHTZvgb8/EMbwcSRcFdIjcAeDwx8inmWwQ4jcPmQgdXdwOKN4Cv3wKeA5w0IfM4ZgxMMfEK67BgFwgQMfMKcSkcZ+JQSOWAWAQMfb4tYAgY+sSSto4AC8ylg4DOf+s6tgALzKWDgM5/6zq3AwhcIDANiQVzWgbduCt9cDKtiFS3qXACPXLX6oA0vGrLuzSPw4lH4UpU6oYHPsXDnMnjCCFwEPLvKHMXYmZMxZ4zDfaHXBva4NPAp5puEPabgY3MMrL7bgRePwX8VtVbAqdNbevOAfRTB4O6j8Ov1xwTuyRM+oTeJ47IRMPCJ1GoDn0iQmZUx8Mms4TVu18CnRlxLK6BAYwIGPo1RO5ECCrRMwMCnZQ1xOQosMIHAL86r7ro4eXIL8F9d+HoXvvxguOZouLdqoSrji3fNXAD/dwrOAPapci1wTxdO/wOcPZdHzFUJfIp1XQyLboHFnV5I9bCAtX67Cy+bgOsCxq4zJLDHQYFPUXjm8W5nVQjX7ujAq++Ej5wI96xZ3ArYGfgysEG/PXXgsDH46Po/D9yTgU/Vm8XxC17AwCdSiw18IkFmVsbAJ7OG17hdA58acS2tgAKNCRj4NEbtRAoo0DIBA5+WNcTlKKBAEgIr4OFd2LUD+02HCrtNHwLaEthkrcUXodQvp0/ZXD4CH5mC71Q5NRMLYQVsCDwXeDmwN/CImdrFCZ4i3PlsBz4wCj8KfbxcrLWV1ZmEx3Th0C4cBjxlrbUXlxZhSxHmFCeZvjwftmXr9+cK5Chg4BOp6w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GTW8Bq3a+BTI66lFVCgMQEDn8aonUgBBVomYODTsoa4HAUUUEABBRRQIFEBA59IjTPwiQSZWRkDn8waXuN2DXxqxLW0Ago0JmDg0xi1EymgQMsEDHxa1hCXo4ACCiiggAIKJCpg4BOpcQY+kSAzK2Pgk1nDa9yugU+NuJZWQIHGBAx8GqN2IgUUaJmAgU/LGuJyFFBAAQUUUECBRAUMfCI1zsAnEmRmZQx8Mmt4jds18KkR19IKKNCYgIFPY9ROpIACLRMw8GlZQ1yOAgoooIACCiiQqICBT6TGGfhEgsysjIFPZg2vcbsGPjXiWloBBRoTMPBpjNqJFFCgZQIGPi1riMtRQAEFFFBAAQUSFTDwidQ4A59IkJmVMfDJrOE1btfAp0ZcSyugQGMCBj6NUTuRAgq0TMDAp2UNcTkKKKCAAgoooECiAgY+kRpn4BMJMrMyBj6ZNbzG7Rr41IhraQUUaEzAwKcxaidSQIGWCRj4tKwhLkcBBRRQQAEFFEhUwMAnUuMMfCJBZlbGwCezhte4XQOfGnEtrYACjQkY+DRG7UQKKNAyAQOfljXE5SiggAIKKKCAAokKGPhEapyBTyTIzMoY+KTf8KMPfxGnvO649DcyYAevOeU0PvXZLyzoPbo5BRRoh8D7zj+TXZ6zQzsW04JVnHbmubzvwx9vwUpcggIK1C1g4FO3sPUVUEABBRRQQIE8BAx8IvXZwCcSZGZlDHzSb/jRRyzmlNcem/5GDHwWdA/dnAKpCNR5wicVg7XXaeCTYtdcswJzEzDwmZubVymggAIKKKCAAgqsK2DgE+mOMPCJBJlZGQOf9Btu4JN+D92BAgq0R8DAZ91eGPi05950JQrULWDgU7ew9RVQQAEFFFBAgTwEDHwi9dnAJxJkZmUMfNJvuIFP+j10Bwoo0B4BAx8Dn/bcja5EgWYFDHya9XY2BRRQQAEFFFBgoQoY+ETqrIFPJMjMyhj4pN9wA5/0e+gOFFCgPQIGPgY+7bkbXYkCzQoY+DTr7WwKKKCAAgoooMBCFTDwidRZA59IkJmVMfBJv+EGPun30B0ooEB7BAx8DHzacze6EgWaFTDwadbb2RRQQAEFFFBAgYUqYOATqbMGPpEgMytj4JN+ww180u+hO1BAgfYIGPgY+LTnbnQlCjQrYODTrLezLRyBLnSWw1YjsBuwK7AT8Ejgj9fb5RRwI/DDLny9C599MPzb0XDvwtFwJwoooIACCoCBT6S7wMAnEmRmZQx80m+4gU/6PXQHCijQHgEDHwOf9tyNrkSBZgUMfJr1drb0Bc6DP9kQXtWFlwObznVHXbgGOL0Dl43DfXOt43XtEVgO+3fg04NW1IWTJ+CM9qy6uZWshA904chBM3bgwjE4qrlVwQrYgt7v4+MHzPvV+2G/Y+HOJtfmXAqkJmDgE6ljBj6RIDMrY+CTfsMNfNLvoTtQQIH2CBj4GPi05250JQo0K2Dg06y3s6UrsByeNgLvmT6ls1fkXdzRgVffCR85Ee6JXNtyDQoY+AzGNvBp8GZ0KgXmScDAJxK8gU8kyMzKGPik33ADn/R76A4UUKA9AgY+Bj7tuRtdiQLNChj4NOvtbOkJnAUbPQReN/0It7fUvPofd+CwMfh2zfNYviYBAx8Dn5puLcsqkIyAgU+kVhn4RILMrIyBT/oNN/BJv4fuQAEF2iNg4GPg05670ZUo0KyAgU+z3s6WlsB5sPkG8CHgeQ2tfKoDJ24K5y6GVQ3N6TSRBAx8DHwi3UqWUSBZAQOfSK0z8IkEmVkZA5/0G27gk34P3YECCrRHwMDHwKc9d6MrUaBZAQOfZr2dLR2BC2CrVfBZ4M+aXnUHlnfhBN/t07T8cPMZ+Bj4DHcHebUC6QsY+ETqoYFPJMjMyhj4pN9wA5/0e+gOFFCgPQIGPgY+7bkbXYkCzQoY+DTr7WxpCMxn2LNGqAuTHTjW0CeNe6ZYpYGPgU86d6srVaAeAQOfSK4GPpEgMytj4JN+ww180u+hO1BAgfYIGPgY+LTnbnQlCjQrYODTrLeztV9gBTwcuKTBx7gNQjlpDM7sQLf9cq7QwMfAx98CBXIXMPCJdAcY+ESCzKyMgU/6DTfwSb+H7kABBdojYOBj4NOeu9GVKNCsgIFPs97O1m6BLnQm4eQunF5xpf8f8L4puOTB8F9Hw23F9UW98+CRD4K/6MILgSOBjSrUnurCPhNwRYVrHDpPAgY+Bj7zdOs5rQKtETDwidQKA59IkJmVMfBJv+EGPun30B0ooEB7BAx8DHzacze6EgWaFTDwadbb2dotMAm7TMEXgQcFrvTHXXjNI+Ezi2FV2TVnwUYPgcO68G7gYWXjZ37+gynYYyn8JnC8w+ZJwMAnzcBnnm4Xp1VgQQoY+ERqq4FPJMjMyhj4pN9wA5/0e+gOFFCgPQIGPgY+7bkbXYkCzQoY+DTr7WztFTgPHrIBfAbYLXCVF/0elp4AdwSO/59hk7DlKrioA7sEXvuWcTg1cKzD5knAwMfAZ55uPadVoDUCBj6RWmHgEwkyszIGPuk33MAn/R66AwUUaI+AgY+BT3vuRleiQLMCBj7NejtbewVWwqFd+EjICrsw2YFjx+G+kPGzjan4rqAbRmCXUfjpXOfzuvoFDHwMfOq/y5xBgXYLGPhE6o+BTyTIzMoY+KTfcAOf9HvoDhRQoD0CBj4GPu25G12JAs0KGPg06+1s7RQoHrW2MXyyA88PWOGVwCHjcHvA2IFDLoCtVvXez/PkgFrHj8O5AeOCh5wND/sjmACOmX4H0VYzF94KfKEDZ28K3wx5VF1x3cWw6HZ4yhTsD+wNPBXYAhhZb0FFSHYT8F9d+DpwaQe+N0x4NmjDk/CYVbBXB/4a2HGWNd0F/BL4ahc+04Gr5trbJgKfFbDhCGw3BYfRu1+3BjZcy6B4n9S/AZ8v3ik1Add3Vr9Oav4/K+ED3d57rPp+OnDhGBw1/6ttbgVFT6fvv+dO/068ZOZ/Pn6t2Yvfx+J3ZfJ++Ofj4LfNrcyZFKguYOBT3WzWKwx8IkFmVsbAJ/2GG/ik30N3oIAC7REw8Fm3F6edeS7v+/DH29MgV6KAArUJGPjURmvhhASWw7M78JWAd/fcuAh2XQL/HWt7y3thxGWzBCPrT/HN4gv+fmFEyCPpunDyBJxRFJ6EPabgY8CjB+zlxx14xRh8td+YC2GTe2FJF04B/niOLvcA5/weTpvLI/LWn7MLnZWwQxfeM21bhDyVPl345BS8/hj4zyoX1hn4FKHkJnAc8BZgowrr+mHR99D3TFWoW3loWwOfFb1g8hpg7aBl/f199X7Y71i4s9/Gl8NJHXjHAJh1aszxnV4fH4ETR3shZfBnshcSXgVs3O+iqmFboNvPi6B1HG5ce97lcEQHPhiwgUp/c5fDizu9k5pluUO04D5gD1kNKYPPCmOYzRr4DKOX77UGPun33sAn/R66AwUUaI+Agc+6vTDwac+96UoUqFvAwKduYeunIDD9L+xPA94QsNbo79KZ+df9HwZeVDL//cW//h+Hq2cbVyXwWQY7jMDlwKYBez59+vRNEeY84LMSduv2vrT9k4A6IUPu6MDho/DZuZ5KmXk/0tnTp4YOCplw0JguvPNueNOJUARSpZ+6Ap8Z5/cCTypdRP8BV47Ay6oGBUPMN9v90soTPoHBRdTAZxk8YQQuAp49B+O7O3DYaO90XNDprbYFPsXfvS6s7MDLAvZf/Cu0w8tOAc6YFkFOcept0Oe26fBrj6Xw/wLmdkhFAQOfimD9hhv4RILMrIyBT/oNN/BJv4fuQAEF2iNg4LNuLwx82nNvuhIF6hYw8Klb2PptFwgJSmb2UHxJuMtS+H7sPS2HfTrwuYB/ld43fAnZR3HSYwP4aIXHyPUNmZbDwR346HqPE4tBM1WcKhqFD4R+mb1m0pmTWp8uObVUdY1fWASHLYFbyi6MHfjMnFQ6FviHgBNgZcsrfn5zFw6YgG+EDI49xhM+rA6NFsFTO/D5Ie/T4vdk8RhcEtKntgU+xZorPNKy24XDJnonEmf9zARI53VgNMDjtePwroBxDpmDgIHPHNBmu8TAJxJkZmUMfNJv+D577c6Rhw79j5aGhnjUIx/Jk5446OTz3KdYdsGHuPqab8+9gFcqoIACgQInvXopT/+z4lHz8T/f+s534xetueKFH/0kl11RPNnGjwIKLHQBA5+F3mH3VyZwPmy9qPcumc1Lxl5yIxx6KhQhSNRP8Z6Zqd4j5Qb+h5EiFNoQDjka7l1/ASGBT/E4sC5s14H9AjdwHbDbONy89viKJ4QCp1pn2B9GYM9R+FroxSthzy4UJwFCTi2Fll0zLujxTzEDn5mw50TgnVUXWzK+CC6fvxS+FbluaTkDn9XviXprBz4R6T4NftxZGwOf4oZZCYd0V78C7AHv+lr/fvrJFDxvKfxsthsttE7xnq67YXHoqb3Sm9oBDxAw8Il0Uxj4RILMrIyBT2YNr3G7f73f3rzzbbOe8K9xVksroIAC6Qhss+1u6SzWlSqgQHYCBj7ZtdwNrycwExR8IeB0zcQ4rKgDsPhyfwX8Y8DjjX4yAs8ZhV+vv47AwKd4AfwjQvfQgXPG4IS1x58Lj9qwdzph+9A6cxnXhcvvhoNCvphdBn8xAl+K9CX6rMvtwNtG4U2DTh3FDHxCv8Cei+3047F+NB1y7rUErp/j9XO6zMBn9XtsFgGbzQlwlou68A/T7/V6ddlpuLYGPqfCBo+Fc7owUWbShckOHLv+o90qnBQKDsjK1uLP+wsY+ES6Owx8IkFmVsbAJ7OG17jd/fZ5Hu95x5tqnMHSCiigQNoCBj5p98/VK7DQBQx8FnqH3V+ZwHI4sVP+eJ97OrDbGNT2+IEVMD59ymh5yXrvng42dh2F76w/LjDwKeNY++fdDuw9Bl9c+3+5HCY6sKxKoTmOvWUEdh6F/xh0/Qp4OL3HWj1vjvOEXlZ66ihW4HMBbLMKrgK2CF1c1XHzcdLBwKdql4LGXz8FOy2FGwaNbmvgU6x5GWw2E9j+WcmOi8fYHTQGxWMbV38qPMqt9LFwQdoOKhUw8CklChtg4BPm5Kh1BQx8vCNiCey5+84sf0/xjlM/CiiggALrC/zuzrv4i533FUYBBRRorYCBT2tb48IaElgJZ3fh+JLpbhiBHet84X3oSaOZd7Bcuv56awh8fjgCu699mmgmXLkceFaJ17e78KZVcPWxcGcx9mJYdGvvZMPOwBuAbcta3G+va19XIYC6rwtv78CFj4CfLYZV74MH3wd/2YWTgAPK1kPvkXF9Xx4fI/CZOfGwvAuvCFjPd7tw6h/B5cVj/or9/B727cDfA08qu74Dh4313sPUyMfA54HMHbiiA2/dAL69Vg936cC7p++3sgCkKDhrMLv+TG0OfIq1TsIuU71w+UElN2Pxd2mvNX+LQ0/C9Tsd1MiNn9kkBj6RGm7gEwkyszIGPpk1vMbtPuuZ2/LhC4p3SPpRQAEFFFhf4Je/uond932xMAoooEBrBQx8WtsaF9aQQMiX0MDVG8C+r4Df1bWskC9kZ+ae9dFysQOfLrx/HF6+9qOilsM+xXuEBj3+LuSL1Zl/lb+y7BF2XTh5As7oZx767iPg2il4Ub/3f8w8Um9xBy4qeZfIH7qw+wR8Y7Y1xQh8lsOzO733OZV98f3uu+CU2R55dxZs9JDeY7LKQqNvAs+ffiTY7XXd12vXDfldKwK5MTiqifWsmWNF7yTVNcCglxN/9X7Yb02A2af/J3XgHYFrv7sI3Ebh0tkex3YhbHJP78TfEWX1yn5PiutD/r5UtQ90+zmw4zirH2fX91P8Dk7CyV04PWC/qx9jdwE8bvp00xVl7z6br0cYlu1jof7cwCdSZw18IkFmVsbAJ7OG17jdLTbfjK9dVvxDJz8KKKCAAusLXH3Ntbxs4jXCKKCAAq0VMPBpbWtcWAMCM1+qfirgcWClX/YOu9xJ2HKq96Xz40q+GJ01BJlL4NOB5avgjAm4/uMwcjs8ZQpeBbyiAwev/eikYk0Bp6G+fR+84Dj4bZlH4BfQ7x2DJf1qrYRDu/CRkrmC3lcT+oXzbO81WjP/sIFPsYaVcA5wbMk98P4OjK3/LpO1rwl81F3Q6ZCyXob+3MDnf6SKR5MtHus9irDvZxk8YQSuBLYeNK4DA39PimsDf98qhW0xA59ijYH3bDG08NuvOJUX8O6fBzwGLvR+ddzcBAx85ub2gKsMfCJBZlbGwCezhte83e99/fNsssnGNc9ieQUUUCA9gfde+DHeftb56S3cFSugQDYCBj7ZtNqNziJQISS5aAyOKHsx+jDIgV+e0u9f81fYy5ovTPt+4XwBPPIOuGf90yPFY9l+C48qXjq/CP6823sc2lYdeCawZQeOCn1EWMh+B504KB59tkXvcWSHDHAv3tvxwgn4p5DeTMITp+BrJaHbtatg72Pg1vVrDhv4BJ5YCn7xfOCX/OeMwQkhPsOOMfDpCXZh9QmVkL8nASErISdzAu+FeQ18CptlsMMIFI+N3LTkfpsqOY1X2XrY+9vrewIGPpHuBAOfSJCZlTHwyazhNW935dlvZ49dn1PzLJZXQAEF0hMYO+H1fOmqf0lv4a5YAQWyETDwyabVbnQWgdCQJOQL1WGBQwKQmS+Lhz7hU5wI+BVMnAr3D7vuuV4fst9B7ufD1ovg68DmA9bQN5yZ7ZqZEKl4rNvuwC0d+OYU/Gw6VPr3Lvx8A7h+Cm7pd7Jm2MAn8D1O543B8SFhwcx+PggcGstorv0urjPwWa139wjsOgrfCbFcDgd3Sk4CAVduBAceCXf1q5lK4FOsfwUUj0d4Z4hPyZjgE4cR5rLEjICBT6RbwcAnEmRmZQx8Mmt4zds98rCDedNJr6x5FssroIAC6Qk8/Tn7cPfd96S3cFesgALZCBj4ZNNqNzqLQKaBTxHyPHccrp6Pm2LmsU17A68Dth+0hkGBT0g4Mujxa3XsfdjAZwW8ATitxOTA9R+1N2j8Sji8Cx8aMOZ3XdhlAr5Xh8naNQ18VmtUCiFXwM7Al4ENBvSn9JGTKQU+xTuoNoaLZx7bNtfb8g8jsOdo78SenwYFDHwiYRv4RILMrIyBT2YNr3m7j37UI/jGFz9Jp+Of9pqpLa+AAgkJXPbFr3Lca9+U0IpdqgIK5Chg4JNj193zGoHQwAe45MbpUxJ1nogJOfFSrDvCI90qfeE87N1SGG8IO3Zhf+BAYKvQmoMCn+VwYgfeNahWFw4JfZxb6JoGjRsm8Al8RN0tI7DzKPxH6HpXwvZd+CqwUb9rmnIy8FndgUp/S0KCmukAd0EFPgXSBbDNKrhq+sDPFqH3+trjOvCGUXhHyEm4udT3mv4CfisY6e4w8IkEmVkZA5/MGt7Adv/xvDPZdacdGpjJKRRQQIE0BJYcdxJfubp497IfBRRQoL0CBj7t7Y0rq1+gQuBT+oXqsKudhD+d6p26eeSgWsMGPnU+nq54x8/t8JTpgOG5XTgY2BHYZK42JSd8zu7C8QNqN36SaZjA573w0Pvhc/ROdPT7/LwwHYcbQ01DHn3X754KnSN0nIHP6vebVHpPTq6BT3FPLYcXd+Ajc3gtzJXFu72m35N0e+i96bh4AgY+kSwNfCJBZlbGwCezhjew3W2f/jQ+ceGyBmZyCgUUUKD9Av/5o5/wVy86uv0LdYUKKJC9gIFP9rdA1gBd6KzsPe7qJSUQtZ+KCfxit1jmxPjq11ys+wkNr2J/ub8CNuzCPh04Dtgz5EXqoTddSeDzgS4cOaBWpXelhK5p0LhhAp/AE16VA5+QulVDiLlaGfj0P6EBNSH7AAAgAElEQVTXzzQwCC4NpEP+vlS9D0LuLaDyPbvGYuZvy3kdGK1wz902Bc9fCt+qcI1DIwoY+ETCNPCJBJlZGQOfzBre0HZXvOd0nrf7Tg3N5jQKKKBAewUOX/JKvnntd9u7QFemgAIKzAgY+Hgr5C6wEi7owitKHG5aBTsdAz+pyyskLCjm7sIBE3Dp+usIDXw6cMQYfHjYfZwND3sQnFA8OmnQ48KGmaffF9CBe629Z+vvLaSH/QK3wC/Ph+Hse20HPrchHHI03FvLBDNFDXyqBz6B98WCDHyK2+YC2Gr6b+8VwJMD783Xjpc86jGwjsPmKGDgM0e49S8z8IkEmVkZA5/MGt7QdrfYfDOu/PRFPOhBGzY0o9MooIAC7RP49Oe/yImvf2v7FuaKFFBAgVkEDHy8LXIXWA4ndeAdJQ61Px5sRS84Oa1kHX1PrQSGIH0Doyr3wUrYtgufAJ5U5bqqY4cMfOZ8sqDqOteMHybwCTmBMdd1BVxXGhgE1CgdYuBj4FN6k8wyYCW8sgvvCbh2qgMHjcGnA8Y6pCYBA59IsAY+kSAzK2Pgk1nDG9zu6FGHcdKrJxqc0akUUECB9gjccutt7HPwURT/048CCiiQgoCBTwpdco11CqyEF3R7704Z+In9KLS1JzsVNtgCPlq8d6JkGTeMwI6j8Mv1x4UGPh3Ydww+X7bffj9fBjuMwOXApnOtEXrdkIFPX6vQ+auOM/AZLGbgY+BT9XdqDid8frQI9loC11edy/FxBAx84jhi4BMJMrMyBj6ZNbzh7V703rPZYbtnNDyr0ymggALzL7DkuJP4ytXXzP9CXIECCigQKGDgEwjlsAUrEPiOjOJkzOV3w0Enwj2xMc6Hrae/pPz69HvKNy+pfeVGcOCRcNf64wIDn6HeazMJW071Hq/01DkaFOu+rAv/PALf78KngMf3qzVk4DPUXueyv2ECnwr3wFyWVnaNJ3yg+A/wfe9FoNQo5LRg1eA450e6zfEdPsXf6skOHDsO95Xd+P48voCBTyRTA59IkJmVMfDJrOENb/dhD30In/jgMrZ+wqD/vNTwopxOAQUUqFngTaedxUUfL7638KOAAgqkI2Dgk06vXGk9AoFBSTH5H7qw+wR8I/ZKVsBxwDkBdU+f/hLzlNnGBe5jqBBkBZw6/RqhNwesc82QHwCfKkKiKbj2WLhzzQ9Cvsge9BL5gNMiQ+21wh7/Z+gwgU+Ix1zWFHhNaZgRWGfgsICeMajnMdYwW41A+1IjA59ZOzTnRysuhxd34CNQ3BaVPt0uHDYBH6t0lYOjCFRtVpRJF2IRA5+F2NX692TgU79x7jNs9seP5h/P+3ue+pRaH+ucO7P7V0CBlgicdua5vO/DH2/JalyGAgooEC5g4BNu5ciFKzD9L8mLd+cU79Ap+5w3Bsd3Vj+ZKc7nXHjUhr1HrG1fUrHbgb3H4Iuzjas78JmEx0zBVwJO99zRhRM3ho/OdhJpzdpDvmQvCXwu6MIrBpl14YAJuDROp8qrDBn4PLo4RQI8bcBMpaFD+Srnb4SBz8J6pFvg6cg5BT7L4AkjcCWw9Rzv2J9MwfOWws/meL2XzVHAwGeOcOtfZuATCTKzMgY+mTV8nra70YMfzLtOfyN777HLPK3AaRVQQIF6Be686y5O+JtTuerr36p3IqsroIACNQkY+NQEa9mkBJbDszu9MONBJQv/wwjsOQpfi7XB5TDRgWUB9a4DdhuHm2cbW3fgE/iuo+L9Gfsugf8u28+wgc9yOLED7xo0TxdeMwFnla0l1s+HCXwuhE3u6T3i7nkD1nPtKtj7GLg11pqbrGPg0+7AB+j7yMjZ7pNJ2G4KrgI2HnAfVQ58ike5AR8GXjTk/Vn8a7zDfbTbkIoVLzfwqQjWb7iBTyTIzMoY+GTW8Hne7pKjDuXkVy+d51U4vQIKKBBX4Hv/fh3Hv+5UfnXTr+MWtpoCCijQoICBT4PYTtVagRXwcOBy4FkBi4z2UvBlsMNIb95NA+Z9y3jvkWqzfuoOfFb0TkAVJ6H6fjpw9Bi8P2AvzLwPqHhvyuP6jS854bNnF75Q8rinS26EQ0+F+0PWVIxZATsDn6b3+Ln/Kv5fF77TgV+MwHUbwJ1Hw22z1Rsm8CnqrYSzu3D8gLXeMgI7j8J/hO6nTeMMfFof+FQ6QRZyvwOVA5/lcEQHPhjj3u3C0glYHqOWNcIEDHzCnEpHGfiUEjlgFgEDH2+LpgW2fOzmvPFvjmfP3Yv//OxHAQUUSFfgNzf/lr9/z3L++TPFdwx+FFBAgbQFDHzS7p+rjyewEg7t9t4XEfIpHjV0yDjcHjJ4tjEXwDar4HPT/5L9yQE1blwEuw46OVN34BPwZX2ld+bMBCtfBjbot/9Bgc/5sPUi+Dqw+QC/G6YfC7XLKPw0wHj1kJD3sHTgiLHeCYR1PiFfgHfh5Ak4Y7b1rITDu/ChQWvtN/ds15wKG2wBHwX2AH7TgW9OfwH+6w786yq4aQT+80Fw69Fwb6jPMOMC7iHf4bMecMhJuOJRgPfDfmu/I2v9PgWexhl4inD9moGPwqwU+KyEP5t+V1px2rJ4xOGgzw3AI0pOFxXX3zx9enP3MSjeJ+anAQEDn0jIBj6RIDMrY+CTWcNbtN2/ePqf8bpXjrHDdtu2aFUuRQEFFCgXuOXW23jvhR/jAxddwr2//335BY5QQAEFEhAw8EmgSS6xEYEK79JZs55rp+BFc3lHxErYvguXAH8SsrkOvG0U3jTo3UEtCHwGvmNo7X12oTMJf9eFNw7a/6DAZ60w45BBNQYFLOtfF3jSq+8pm2EDn5B3onThax3YPyRsXAZ/PtJ7/OCgE2SNnRoy8Jm/Ez7L4Rmd3r3w0AG/L7dNwS5L4ftlf5cqvNMrOPA5CzbaGC7uwH4l899WPFqzC3t34fSytXbgivvg4EGBWFkNfx4uYOATbjVwpIFPJMjMyhj4ZNbwFm53qz95HAcfsA/PedZ2FCGQHwUUUKCNAsXj2r517ff44leu5rIvFu/R9aOAAgosLAEDn4XVT3cznMBy2KsDlwEjgZXu7sIJd8NFJ8I9ZdecDQ/7I3g18KYKc/xwBPYahV8Oqt+CwKdY3nljcPygYKoYtBIO6cLFZQaDAp+ZOiGnsoovsZ+/FEpfuBjyKKkuXH43HDRbv4cNfGZCrOJRVoeW3EsnjcGZg5yLUG06wHp3B15ZUqvyY+/K7vN+Pzfwmb/AJ/CkUHHCqjRcLt6x04XzOjAacC8EBz4r4DXAOwNqvnYc3lUEtF24tAMhL41efU1AbYcMKWDgMyTgmssNfCJBZlbGwCezhiew3T/Z8rFsvtmjGRn53/9udczokez0rO1qWf3Eq07hd3cWj2VO53Pgvnux+OCyf+wyt/2c8ndn8rOfD/zvkHMrXONVO++4PUuXHFHLDMsu+BBXX/PtWmpXKfrSQw9mnz13q3JJ8NjX/e3p/OrGtN4984K9dueIFx8UvMcqA9/x7mX8+w9++D+X3H7H77j+Fzdwzz2NPOGiylIdq4ACCkQVMPCJymmxxAWKL9wfC+d0YaLiVoqw58IioNgQrlvzjpfiS/fz4JEbwPbA0R14YVnIsd68Ux1YPNY7DTTwU3fgE/IOn+kga6oLLxnv/Sv97voLvhgW3QZHdXvv1ChezD7wUxb4VDhl8IsOHDIGff8D/sreiYHiJe8D36fUgcPGeo9Je8Bn2MCnKLgc9un0HvU38HvTLvxtB86Y7YX0M2HP4g5cVHK/dbuw70Qv5Kz9ExL41LmIfqe9AsOQ0semhTwOsMqJs8Ii1toC/z4UU97WgReNwRdn60VxCmeT3ru8iuA65BMU+CyDvxiBL5X9/gHrPE5zRe+9a8V1G5csJjj4DdmUY/oLGPhEujsMfCJBZlbGwCezhie63Xed/kaKkKOOz/a7H8Ctt835kdt1LKm05jFLXsqJxy0pHTeXAX/9kjG+f91/zuXSebvmr/fbm3e+7ZRa5n/NKafxqc/O//tZ3vi643nZ4cX3AvE/zz/opfz4p8V//k7nc/QRiznltcfWsuCjj3kdX/uX0n/4WcvcFlVAAQXmU8DAZz71nbuNAjOP9SoClue1YH2lJznWrDHwC91K79lZe/8r4QXdXhBR+unA8i688xHws8Wwqnhc3oNgry68GXhqaYH/HRDyJftEB5YF1vxgF941HaJdVwQlMycVntbpnSx4aUCNH0zBHkvhN7ONjRH4BPZxzfQ/7MBb/gBXHAe/nQnUnjQFr+/AywL2U+obUCN4iIHP/J3wKZq0Es7uwvEBDSuC2yL4fs8EXF+EtzO/w/tPh4lvAR4fUGPNkNLAp8Lf3AeENqGPh5xZzNDvXquw72yHGvhEar2BTyTIzMoY+GTW8ES3a+CzbuMMfNb1MPAZ7hfbwGddPwOf4e4nr1ZAgXQFDHzS7Z0rr0/gAthqFVwBPLm+WQZX7sJkB46d7QTHbFcGBgVzDnyWweOmHy33dWCrBk2uXQV7HwO39puzwpfFwy67OA1z2AR8rF+hGIFPUXsOjxacy96KL/X3mejd5418DHzmPfA5oAufaqTZ/zvJwMCnCGxWwuuAM8rW1YE3jMI71j89WOX9a/1qlM3tz8MFDHzCrQaONPCJBJlZGQOfzBqe6HYNfNZtnIHPuh4GPsP9Yhv4rOtn4DPc/eTVCiiQroCBT7q9c+X1CsyEPp8FGn/haAfeeyccH/JeoDUKdQc+Ff8lfazm3DQdvO10DPxkUMFlsMMIXB7wOKg5ryskgIsV+MxYnxzyQvq5bijkXS1zrd3vOgOf+Q18lsFmM49Ni/Y3rXjsYrf3qMp+j1QbGPiE/u524Wsd2H8cZn1MyyTsMtV7DN2DSu7bu4E9xuGbse9v6/UEDHwi3QkGPpEgMytj4JNZwxPdroGPgc+gW9fAZ7hfbAMfA5/h7iCvVkCBhSJg4LNQOuk+6hC4AB65CiaBg+uoP1vNQe9mGbSGugOfYu5J2HKqdyKkymPZ+i37vpm9vmr6UMvm/QZ14MAx+HSZf+g7eMrq9Pl50KOgYgU+xRqKd6U8pPdYrVfMcc2DLive2XNovy/Pa5hvdUkDn/kNfIoeLIcXd+AjMb6XLx7dONV7d1kRtFQOfIrTeV24tAO7lNxzpSFNxUD62/fBC4rHINZ1r+dc18AnUvcNfCJBZlbGwCezhie6XQOfdRvnCZ91PQx8hvvFNvBZ188TPsPdT16tgALpChj4pNs7V96MQPGel+kXmRehRPGi8uL/X9fnxx14xRh8dS4TNBH4FOsK/Rf5AV/gLt4IvnJP7xFTfd+X1IFzxuCEEJPl8OxOLxx6dMj4kDHFyYJVsPhYuKlsfMzAp5jrQtjkbjg38H08Zctb/fMOfKILS5oOe4q5DXzmP/CZeW/VeR0YDbph+g96F/D6EXj69Hutrqoa+FQJaEJPo1U5wdSFf5j+HXj1+o+HG9LEy2MkiSr2BAx8vBPmImDgMxc1r2lawMBnXXEDn3U9DHyG+4008FnXz8BnuPvJqxVQIF0BA590e+fKmxUoTresgrfG/PJ9Zgf3TH+18+a74Nwqj3Bbf/dNBT7FvJOwx1TvXTZzCVa+24EXj8F/FbVWwKnF/gd084cjsPso/Dqk4zN9OrsDB4WMHzSmC++8G94U2pfYgU+xtoth0a1wLPDOYQPHuZ4eG9ZxzfUGPvMf+Mz8zhXB9duB18yht3cXwfQofKwISyZhu7kEPhUewVbpNE6F9181/g6rOVgneYknfCK1zcAnEmRmZQx8Mmt4ots18DHwGXTrGvgM94tt4GPgM9wd5NUKKLBQBAx8Fkon3UdTAjMvCC8es/XK6UMLjx1i3u8CZ94FnwwNFAbN1WTgMxP6FI93Owt4UaDBHR149Z3wkbX3uwJ2Br4MbNCvTgcOG4OPBs5DcXpgBezS6YUk24deNzNuqgMfuh9OPwb+s8q1dQQ+a+afue/+Bjh++gX3G1VZVxc+OQWvr7qfKnOEjDXwaUfgU/Sq+B25AJ47BecFPqKxCEiWF6dtxuHGNf2eS+BT4SRO5VBm5nf/3Z3e3+eyTxEm7zUKvywb6M/DBQx8wq0GjjTwiQSZWRkDn8wanuh2DXzWbZwnfNb1MPAZ7hfbwGddP0/4DHc/ebUCCqQrYOCTbu9c+fwLTMJjpmDXLuzegZ2AzaYPrWyx3sqm6H1BWnypeFUHvnAfXHMs3Dn/Oxh+BYVBFw7twmHAU4BHrFW1eGF7EeZcVPzPcbhv+BmrVSjWtwr2G4H9u7DDLP25FSjW+aUOfG5DuPpouLfaLM2Nnnkk1zOA/Tvw/Oknv20N/PFaK1hzv11D7xTWF+bj8W3NiTjTMAIzJ8ieCbwE2HfmfhqZqVn8bvxrF97fgUu9j4aRzudaA59IvTbwiQSZWRkDn8wanuh2DXwMfAbdugY+w/1iG/gY+Ax3B3m1AgosFAEDn4XSSfehgAIKKKCAAgrMr4CBTyR/A59IkJmVMfDJrOGJbtfAx8DHwOd4Xnb4C2v5DTbwMfCp5cayqAIKJCdg4JNcy1ywAgoooIACCijQSgEDn0htMfCJBJlZGQOfzBqe6HYNfAx8DHwMfNa+B44+YjGnvLZ4Z238j490i29qRQUUSEPAwCeNPrlKBRRQQAEFFFCg7QIGPpE6ZO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XwMfAx8DHwMfAJ9E/4C5bAQWSETDwSaZVLlQBBRRQQAEFFGi1gIFPpPYY+ESCzKyMgU9mDU90uwY+Bj4GPgY+Bj6J/gF32QookIyAgU8yrXKhCiiggAIKKKBAqwUMfCK1x8AnEmRmZQx8Mmt4ots18DHwMfAx8DHwSfQPuMtWQIFkBAx8kmmVC1VAAQUUUEABBVotYOATqT0GPpEgMytj4JNZwxPdroGPgY+Bj4GPgU+if8BdtgIKJCNg4JNMq1yoAgoooIACCijQagEDn0jtMfCJBJlZGQOfzBqe6HYNfAx8DHwMfAx8Ev0D7rIVUCAZAQOfZFrlQhVQQAEFFFBAgVYLGPhEao+BTyTIzMoY+GTW8ES3a+Bj4GPgY+Bj4JPoH3CXrYACyQgY+CTTKheqgAIKKKCAAgq0WsDAJ1J7DHwiQWZWxsAns4Ynul0DHwMfAx8DHwOfRP+Au2wFFEhGwMAnmVa5UAUUUEABBRRQoNUCBj6R2mPgEwkyszIGPpk1PNHtGvgY+Bj4GPgY+CT6B9xlK6BAMgIGPsm0yoUqoIACCiiggAKtFjDwidQeA59IkJmVMfDJrOGJbtfAx8DHwMfAx8An0T/gLlsBBZIRMPBJplUuVAEFFFBAAQUUaLWAgU+k9hj4RILMrIyBT2YNT3S7Bj4GPgY+Bj4GPon+AXfZCiiQjICBTzKtcqEKKKCAAgoooECrBQx8IrXHwCcSZGZlDHwya3ii2zXwMfAx8DHwMfBJ9A+4y1ZAgWQEDHySaZULVUABBRRQQAEFWi1g4BOpPQY+kSAzK2Pgk1nDE92ugY+Bj4GPgY+BT6J/wF22AgokI2Dgk0yrXKgCCiiggAIKKNBqAQOfSO0x8IkEmVkZA5/MGp7odg18DHwMfAx8DHwS/QPushVQIBkBA59kWuVCFVBAAQUUUECBVgsY+ERqj4FPJMjMyhj4ZNbwRLdr4GPgY+Bj4GPgk+gfcJetgALJCBj4JNMqF6qAAgoooIACCrRawMAnUnsMfCJBZlbGwCezhie6XQMfAx8DHwMfA59E/4C7bAUUSEbAwCeZVrlQBRRQQAEFFFCg1QIGPpHaY+ATCTKzMgY+mTU80e0a+Bj4GPgY+Bj4JPoH3GUroEAyAgY+ybTKhSqggAIKKKCAAq0WMPCJ1B4Dn0iQmZUx8Mms4Ylu18DHwMfAx8DHwCfRP+AuWwEFkhEw8EmmVS5UAQUUUEABBRRotYCBT6T2GPhEgsysjIFPZg1PdLsGPgY+Bj4GPgY+if4Bd9kKKJCMgIFPMq1yoQoooIACCiigQKsFDHwitcfAJxJkZmUMfDJreKLbNfAx8DHwMfAx8En0D7jLVkCBZAQMfJJplQtVQAEFFFBAAQVaLWDgE6k9Bj6RIDMrY+CTWcMT3a6Bj4GPgY+Bj4FPon/AXbYCCiQjYOCTTKtcqAIKKKCAAgoo0GoBA59I7THwiQSZWRkDn8wanuh2DXwMfAx8DHwMfBL9A+6yFVAgGQEDn2Ra5UIVUEABBRRQQIFWCxj4RGqPgU8kyMzKGPhk1vBEt2vgY+Bj4GPgY+CT6B9wl62AAskIGPgk0yoXqoACCiiggAIKtFrAwCdSewx8IkFmVsbAJ7OGJ7pdAx8DHwMfAx8Dn0T/gLtsBRRIRsDAJ5lWuVAFFFBAAQUUUKDVAgY+kdpj4BMJMrMyBj6ZNTzR7Rr4GPgY+Bj4GPgk+gfcZSugQDICBj7JtMqFKqCAAgoooIACrRYw8InUHgOfSJCZlTHwyazhiW73mCUvZednP7OW1Y+/8g387s67aqldV9ED992LFx+yXy3l3/CWM/nZz39ZS+26iu684zM5ZvSltZQ/f/KDXH3NtbXUrlL0pYcezAv22q3KJcFjX3vK6fzqpl8Hj2/DwH322p0jDz2olqW8/V3n8+/X/WcttS2qgAIKtFnAwKfN3XFtCiiggAIKKKBAOgIGPpF6ZeATCTKzMgY+mTXc7SqggAIKKKCAAgooMIuAgY+3hQIKKKCAAgoooEAMAQOfGIqAgU8kyMzKGPhk1nC3q4ACCiiggAIKKKCAgY/3gAIKKKCAAgoooEBNAgY+kWANfCJBZlbGwCezhrtdBRRQQAEFFFBAAQUMfLwHFFBAAQUUUEABBWoSMPCJBGvgEwkyszIGPpk13O0qoIACCiiggAIKKGDg4z2ggAIKKKCAAgooUJOAgU8kWAOfSJCZlTHwyazhblcBBRRQQAEFFFBAAQMf7wEFFFBAAQUUUECBmgQMfCLBGvhEgsysjIFPZg13uwoooIACCiiggAIKGPh4DyiggAIKKKCAAgrUJGDgEwnWwCcSZGZlDHwya7jbVUABBRRQQAEFFFDAwMd7QAEFFFBAAQUUUKAmAQOfSLAGPpEgMytj4JNZw92uAgoooIACCiiggAIGPt4DCiiggAIKKKCAAjUJGPhEgjXwiQSZWRkDn8wa7nYVUEABBRRQQAEFFDDw8R5QQAEFFFBAAQUUqEnAwCcSrIFPJMjMyhj4ZNZwt6uAAgoooIACCiiggIGP94ACCiiggAIKKKBATQIGPpFgDXwiQWZWxsAns4a7XQUUUEABBRRQQAEFDHy8BxRQQAEFFFBAAQVqEjDwiQRr4BMJMrMyBj6ZNdztKqCAAgoooIACCihg4OM9oIACCiiggAIKKFCTgIFPJFgDn0iQmZUx8Mms4W5XAQUUUEABBRRQQAEDH+8BBRRQQAEFFFBAgZoEDHwiwRr4RILMrIyBT2YNd7sKKKCAAgoooIACChj4eA8ooIACCiiggAIK1CRg4BMJ1sAnEmRmZQx8Mmu421VAAQUUUEABBRRQwMDHe0ABBRRQQAEFFFCgJgEDn0iwBj6RIDMrY+CTWcPdrgIKKKCAAgoooIACBj7eAwoooIACCiiggAI1CRj4RII18IkEmVkZA5/MGu52FVBAAQUUUEABBRQw8PEeUEABBRRQQAEFFKhJwMAnEqyBTyTIzMoY+GTWcLergAIKKKCAAgoooICBj/eAAgoooIACCiigQE0CBj6RYA18IkFmVsbAJ7OGu10FFFBAAQUUUEABBQx8vAcUUEABBRRQQAEFahIw8IkEa+ATCTKzMgY+mTXc7SqggAIKKKCAAgooYODjPaCAAgoooIACCihQk4CBTyRYA59IkJmVMfDJrOFuVwEFFFBAAQUUUEABAx/vAQUUUEABBRRQQIGaBAx8IsEa+ESCzKyMgU9mDXe7CiiggAIKKKCAAgoY+HgPKKCAAgoooIACCtQkYOATCdbAJxJkZmUMfDJruNtVQIFKAs9/3q78nyc/qdI1oYMn3/8R7rn33tDhjlNAAQUUUKBWgfX/e0Gn0/G/q9cqbnEFFFBAAQUUUGBhCvgfIiP11cAnEmRmZQx8Mmu421VAgUoC7zr9jRy4716VrgkdvP3uB3DrbbeHDnecAgoooIACtQoY+NTKa3EFFFBAAQUUUCAbAQOfSK028IkEmVkZA5/MGu52FVCgkoCBTyUuByuggAIKJCxg4JNw81y6AgoooIACCijQIgEDn0jNMPCJBJlZGQOfzBrudhVQoJKAgU8lLgcroIACCiQsYOCTcPNcugIKKKCAAgoo0EQ51TcAACAASURBV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kZA5/MGu52FVCgkoCBTyUuByuggAIKJCxg4JNw81y6AgoooIACCijQIgEDn0jNMPCJBJlZGQOfzBrudhVQoJKAgU8lLgcroIACCiQsYOCTcPNcugIKKKCAAgoo0CIBA59IzTDwiQSZWRkDn8wa7nYVUKCSgIFPJS4HK6CAAgokLGDgk3DzXLoCCiiggAIKKNAiAQOfSM0w8IkEmVmZugKfX95wI7v/1aGZabpdBRRYaAKfufgfeepTnlTLtp6x0wu46667a6ltUQUUUEABBaoKGPhUFXO8AgoooIACCiigwGwCBj6R7gsDn0iQmZX5zlWf4eEPe2gtu/7xT6/nt7fcWkttiyqggAJ1C2z68IfzlG2eWNs022y7W221LayAAgoooEBVAQOfqmKOV0ABBRRQQAEFFDDwqfEeMPCpEXcBl/7K5z7Glo/dfAHv0K0poIAC7RO443d38pe7/FX7FuaKFFBAAQWyFTDwybb1blwBBRRQQAEFFIgq4AmfSJwGPpEgMyvzgRVnsdOztsts125XAQUUmF+B733/PzjkiIn5XYSzK6CAAgoosJaAgY+3gwIKKKCAAgoooEAMAQOfGIqAgU8kyMzK/O3fnMBRLzkks127XQUUUGB+BT7+z5/j9aeeMb+LcHYFFFBAAQUMfLwHFFBAAQUUUEABBSILGPhEAjXwiQSZWZkDXrAnZ739bzPbtdtVQAEF5lfglL87k4/902fmdxHOroACCiiggIGP94ACCiiggAIKKKBAZAEDn0igBj6RIDMrs9kfP5p/ueKSzHbtdhVQQIH5FdjrwCP46fW/mN9FOLsCCiiggAIGPt4DCiiggAIKKKCAApEFDHwigRr4RILMsMznPvF+nrLNEzPcuVtWQAEFmhe4/hc38Lz9X9L8xM6ogAIKKKDAAAHf4ePtoYACCiiggAIKKBBDwMAnhqLv8ImkmGeZ4h0+xbt8/CiggAIK1C/w9rPO570Xfqz+iZxBAQUUUECBCgIGPhWwHKqAAgoooIACCijQV8DAJ9LN4QmfSJAZlnnoQzbhG1d+kgf/0R9luHu3rIACCjQn8Pvf/4Hn7HUwt9/xu+YmdSYFFFBAAQUCBAx8ApAcooACCiiggAIKKFAqYOBTShQ2wMAnzMlRswuc8rrjOPrwF8mjgAIKKFCjwAcuuoS3/v3ZNc5gaQUUUEABBeYmYOAzNzevUkABBRRQQAEFFFhXwMAn0h1h4BMJMtMyW2y+GV+77OOZ7t5tK6CAAs0I7LLPi7jxpt80M5mzKKCAAgooUEHAwKcClkMVUEABBRRQQAEF+goY+ES6OQx8IkFmXOZVx7yc48aOyljArSuggAL1CZy9/P2cvfx99U1gZQUUUEABBYYQMPAZAs9LFVBAAQUUUEABBf5HwMAn0s1g4BMJMvMyX/z0h3nC47fMXMHtK6CAAnEFfvzTn/P8g14at6jVFFBAAQUUiChg4BMR01IKKKCAAgoooEDGAgY+kZpv4BMJMvMyT3ri4/nkh1ey8cYbZS7h9hVQQIE4Ar+78y4OOHQJv/jlr+IUtIoCCiiggAI1CBj41IBqSQUUUEABBRRQIEMBA59ITTfwiQRpGZ67y7OZPOcdSiiggAIKRBA4avxEvv7N70SoZAkFFFBAAQXqEzDwqc/WygoooIACCiigQE4CBj6Rum3gEwnSMqsFDj1kf972t69VQwEFFFBgCIHXnHIan/rsF4ao4KUKKKCAAgo0I2Dg04yzsyiggAIKKKCAAgtdwMAnUocNfCJBWuZ/BA5ffCBvPvlVjIyMqKKAAgooUEHg/vvv57VvPJ3PXHZlhascqoACCiigwPwJGPjMn70zK6CAAgoooIACC0nAwCdSNw18IkFaZh2BPXZ9Dv9wxpvZaKMHK6OAAgooECBQvLNn6atP4Zpv/7+A0Q5RQAEFFFCgHQIGPu3og6tQQAEFFFBAAQVSFzDwidRBA59IkJZ5gMCTnvh43nvemWz52M3VUUABBRQYIPCTn/2co5e+lhtu/LVOCiiggAIKJCVg4JNUu1ysAgoooIACCijQWgEDn0itMfCJBGmZWQU22WRjXnfCGC950YE+4s17RAEFFFhPoHiE2wUXfoxzVryf3//+D/oooIACCiiQnICBT3Itc8EKKKCAAgoooEArBQx8IrXFwCcSpGUGCvz50/4Px48dxfN230kpBRRQQAHg0s9fybkrP8CPf3q9HgoooIACCiQrYOCTbOtcuAIKKKCAAgoo0CoBA59I7TDwiQRpmSCBbbZ+AgcfsA8H7rsXj9ns0UHXOEgBBRRYKALX/+IG/vkzl/PJSy/nl7+6aaFsy30ooIACCmQsYOCTcfPdugIKKKCAAgooEFHAwCcSpoFPJEjLVBZ4xv99GvvsuSvb/8UzeOwWm7HZHxsAVUb0AgUUaLXAr276NTf86td841vf4fNXfJUf/finrV6vi1NAAQUUUKCqgIFPVTHHK6CAAgoooIACCswmYOAT6b4w8IkEaRkFFFBAAQUUUEABBRRQIDMBA5//v707D7ejqvLHvQjzPM8qEBWZpFVmmaOAjC2gEJtBO0CIDQEkBBCkFVCmAAIhEBKgRaAJUUABGZWkmSdBhaCgMiqzAUFmDb+n7u+Bb3Jzzqlz6u66HLLf+k9Te1Wtd1V49HzYVZ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JG3S7AAAIABJREFU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AKfRJDKECBAgAABAgQIECBAIDMBgU9mA9cuAQIECBAgQKAmAYFPIliBTyJIZQgQIECAAAECBAgQIJCZgMAns4FrlwABAgQIECBQk4DAJxGswCcRpDIECBAgQIAAAQIECBDITEDgk9nAtUuAAAECBAgQqElA4JMIVuCTCFIZAgQIECBAgAABAgQIZCYg8Mls4NolQIAAAQIECNQkIPBJBCvwSQSpDAECBAgQIECAAAECBDITEPhkNnDtEiBAgAABAgRqEhD4JIIV+CSCVIYAAQIECBAgQIAAAQKZCQh8Mhu4dgkQIECAAAECNQkIfBLBCnwSQSpDgAABAgQIECBAgACBzAQEPpkNXLsECBAgQIAAgZoEBD6JYAU+iSCVIUCAAAECBAgQIECAQGYCAp/MBq5dAgQIECBAgEBNAgKfRLACn0SQyhAgQIAAAQIECBAgQCAzAYFPZgPXLgECBAgQIECgJgGBTyJYgU8iSGUIECBAgAABAgQIECCQmYDAJ7OBa5cAAQIECBAgUJOAwCcRrMAnEaQyBAgQIECAAAECBAgQyExA4JPZwLVLgAABAgQIEKhJQOCTCFbgkwhSGQIECBAgQIAAAQIECGQmIPDJbODaJUCAAAECBAjUJCDwSQQr8EkEqQwBAgQIECBAgAABAgQyExD4ZDZw7RIgQIAAAQIEahIQ+CSCFfgkglSGAAECBAgQIECAAAECmQkIfDIbuHYJECBAgAABAjUJCHwSwQp8EkEqQ4AAAQIECBAgQIAAgcwEBD6ZDVy7BAgQIECAAIGaBAQ+iWAFPokglSFAgAABAgQIECBAgEBmAgKfzAauXQIECBAgQIBATQICn0SwAp9EkMoQIECAAAECBAgQIEAgMwGBT2YD1y4BAgQIECBAoCYBgU8iWIFPIkhlCBAgQIAAAQIECBAgkJmAwCezgWuXAAECBAgQIFCTgMAnEazAJxGkMgQIECBAgAABAgQIEMhMQOCT2cC1S4AAAQIECBCoSUDgkwhW4JMIUhkCBAgQIECAAAECBAhkJiDwyWzg2iVAgAABAgQI1CQg8EkEK/BJBKkMAQIECBAgQIAAAQIEMhMQ+GQ2cO0SIECAAAECBGoSEPgkghX4JIJUhgABAgQIECBAgAABApkJCHwyG7h2CRAgQIAAAQI1CQh8EsEKfBJBKkOAAAECBAgQIECAAIHMBAQ+mQ1cuwQIECBAgACBmgQEPolgBT6JIJUhQIAAAQIECBAgQIBAZgICn8wGrl0CBAgQIECAQE0CAp9EsL0Dn0RllSFAgAABAgQIECBAgACBzARmm202/189s5lrlwABAgQIECCQQsD/iEyhGBECn0SQyhAgQIAAAQIECBAgQCBzAYFP5g+A9gkQIECAAAECFQUEPhXhei8T+CSCVIYAAQIECBAgQIAAAQKZCwh8Mn8AtE+AAAECBAgQqCgg8KkIJ/BJBKcMAQIECBAgQIAAAQIECMwgIPDxQBAgQIAAAQIECFQREPhUUWuwxg6fRJDKECBAgAABAgQIECBAIHMBgU/mD4D2CRAgQIAAAQIVBQQ+FeF6LxP4JIJUhgABAgQIECBAgAABApkLCHwyfwC0T4AAAQIECBCoKCDwqQgn8EkEpwwBAgQIECBAgAABAgQIzCAg8PFAECBAgAABAgQIVBEQ+FRRa7DGDp9EkMoQIECAAAECBAgQIEAgcwGBT+YPgPYJECBAgAABAhUFBD4V4XovE/gkglSGAAECBAgQIECAAAECmQsIfDJ/ALRPgAABAgQIEKgoIPCpCCfwSQSnDAECBAgQIECAAAECBAjMICDw8UAQIECAAAECBAhUERD4VFFrsMYOn0SQyhAgQIAAAQIECBAgQCBzAYFP5g+A9gkQIECAAAECFQUEPhXhei8T+CSCVIYAAQIECBAgQIAAAQKZCwh8Mn8AtE+AAAECBAgQqCgg8KkIJ/BJBKcMAQIECBAgQIAAAQIECMwgIPDxQBAgQIAAAQIECFQREPhUUWuwxg6fRJDKECBAgAABAl0r8M6bb8efbv1NPHjNrfGHm+6NqU8+G6+/9MoM97vgkovG8mt+Mlbbcv1Yc/uNY+mVV4gBsw/o2p7cGAECBLpRQODTjVNxTwQIECBAgACB7hcQ+CSakcAnEaQyBAj0m8CkMyfGhOEnNb3eMqusGCMmj4uFll6s3+7JhQjM6gL/8/Xvxp0//kW/tjnXfPPEITePjxXWWrXSdd999914/O4pcdX3xsWU627vuMZ8iywYW4zYPQYdMDjmWWj+jtc3WzDtX9PiuUeeiLsuujYe+MWt8cKfnoq3Xnvj/dNnn3OOWGLg8rHypmvF53YeFJ/afO0o/jsHAQIEPgwCAp8Pw5TcIwECBAgQIECg+wQEPolmIvBJBKkMAQL9IvDG3/8Rp2+1fzx214Mtr7f3JcfFOoO37Jd7chECOQh82AKfZx56NH6817Hx6J0P9Hk8c847d+x80oGx6Te/0qcdP++88Vbcfcn1ccXho+PVF15q+76K6w8avmtsc+ReSYOntm/AiQQIEOhAQODTAZZTCRAgQIAAAQIE3hcQ+CR6GAQ+iSCVIUCgXwR+/8u74/Qt94vi39xvday+1QbxzStOjuKHUgcBAn0X+LAEPsXumcljJsZPDzkt/vXOP/ve+HQVPrvToNhj/Hdi/sUW6rjuc488GeN3PTye+s0jHa99b8ECSywS+1x6fKwyaJ3KNSwkQIBA3QICn7qF1SdAgAABAgQIzJoCAp9EcxX4JIJUhgCB2gWKkGfC8FE9P+aWHXPMNWeMmHxODNxgzbJT/TkBAm0IfBgCnyLgmXDAqLh57GVtdFTtlBXWXq0nTF70I0u1XaAIqsd99bB4/eVX217T7MTZBgyIoRNP6HnVm4MAAQLdKCDw6capuCcCBAgQIECAQPcLCHwSzUjgkwhSGQIEahd48bGnY9TGe8fLf32+rWttPnzXGHzGyLbOdRIBAq0Fuj3wKcKeS/Y7MW4Zf0Xto1zlC+vGsMtOinkXXqD0Wk/d/3CcOmhYkrDnvYsV3xY68PozY8V1Vy+9vhMIECDQ3wICn/4Wdz0CBAgQIECAwKwhIPBJNEeBTyJIZQgQqF1g0pkTY8Lwk9q+zjKrrBgjJo+LhZZerO01TiRAoLFANwc+xe6/G0ZdGJcfdka/je8LB34tvvrDg2O22Zr/T9Limz3jdjk8fnf1Lcnva8V1VosDrh0d8y++cPLaChIgQKAvAgKfvuhZS4AAAQIECBDIV0Dgk2j2Ap9EkMoQIFCrwBt//0ecvtX+8dhdD3Z0nb0vOS7WGbxlR2ucTIDAzALdHPj8/sa74vQvDY93p00rHd1yqw+ML35rt1htqw1i4WWXiAGzD4jiuz9/f+bFeOAXt8a1x50fU598trRO8drIg355Vnxy4882Pff+y2+Kc75yWOk3x0ov1uSE3c7+dmwybOeqy60jQIBALQICn1pYFSVAgAABAgQIzPICAp9EIxb4JIJUhgCBWgX+dOtv4pTN941p//xXR9dZfasNer63Mee8c3e0zskECMwoUBb47HTC8NjqsK/3O9trf/t7nLH18Hj8nodaXnvRjy4d3/jR9+JTm6/dcldOEf5MOvPS+MnBPywNkIoweciFx8aAOWaf6drvvPl2jN15ZDx4zW0t7+vfdtgkdjhmWCy72sCYfc45olj3+D1T4qcjflja08qbfi72v/q0mHuB+frd3QUJECDQTEDg49kgQIAAAQIECBCoIiDwqaLWYI3AJxGkMgQI1CZQvK5pwvBRMXnMxI6vUfxb+CMmnxMDN1iz47UWECDw/wS6NfC5eexlcfE3j285qhXWXq0n+F30I0u1PdL7Lrup53VsrXYNFd/SGXnLubHcGh+fqe4zv38sRm20V7w29ZWm19zpxANiy5F7NAygitfBXTL8pLjtvJ83XT//YgvFyFvPi2VXXantvpxIgACBugUEPnULq0+AAAECBAgQmDUFBD6J5irwSQSpDAECtQm8+NjTMWrjvePlvz5f6Rqb7bdLDB49suW/1V+psEUEMhLoxsDn1eenxqmDhsXTUx5tOomlPvmxOOjGMbH4Cst2NK12vwu03XeHxvbfGzpT7eJ1bmN3PrTpNdvZffjSU8/19Pf8n55qWKfYWTRi0jnxiY0+01FvTiZAgECdAgKfOnXVJkCAAAECBAjMugICn0SzFfgkglSGAIHaBCadOTEmDD+paf0Nh+wQ918+KV5/+dWG5yyy/FI9/xb+EistV9s9Tl/4rdfeiN9cMSlu/9HV8didD0Txn4tj7vnn7dkJsPn+u8Rndty85z83O/71zj/j4Un3xm3nXxkP3XBnvP7S/79LoHjlU/Hqp8/8+6ax0d5fjuI1VX09ih+VH7jmtvj1T34Zzzz0aM+3THofxbdOFlxqsVhl0Nqx1i5bxAprrdpzLx/Wo3ht13OPPBH3Trghplx/Rzz3yJPvG783qyU/8dH49LYbxXq7bx1Lr7xCz7de+uModnYU35K59dyfxWN3T3n/vmYbMCCWHLh8fHanzWPDvb4cS33yo/0aYnZj4DPluttj9DYHNv1GzmyzzRZ7X/KDWHvXat/xaud1cc1eq/azI8/q+R5Qs2PIRcfGerttXfpITThgVEwafWnT8/a78tRYc/tNSus4gQABAv0lIPDpL2nXIUCAAAECBAjMWgICn0TzFPgkglSGAIFaBN76x+tx5nYHxSP/d1/D+sUrlQ6edE5c8/1zo3gFU7Nj8OhDe4KWKscTv/59nLzJPvH262/OtHz6H3uLEOHXE2+Mi4YdF2++8lrLS82z0Pyxx7gje8KT4kfp945iV0ER9Fw09Afxwp//Unq7n//PHWLX00ZEUa/Towh3frzXsfHonQ90urTnm0g7HL1vbL7/rqXfRyoLCjq++HQL5ppvnjjk5vE9AVQ7RxGm3H3J9XHF4aPj1RdeamdJzzkLLrlobHvU3j0hW6ffg7r+xAvi8sNHN7zW+ntuG/95wdE9f9bJ81OcP3D9T8c3Ljg6ll75Y2330ZcTy+bY39/wKf6u/HjIMXH7j65q2tZK660RB15/Zsy78AKVW28UOBfh5xpbfz4+t/Og+Pjn/y3mX3zhGeoX93b+7kfF3f97XcPrzrPgfD0h9Ef+beXS+2r1/BSLBT6lhE4gQKCfBQQ+/QzucgQIECBAgACBWURA4JNokAKfRJDKECBQi8Cjd/wuTtls3/jn2+80rF/84LrPhOPj1z/9VZz7tSNq+eG3ncDnn2//My7c5/tRvMapk2OLEbvHjsfv37NbptjVc8W3z4wbT7mokxKx3OoDY/9fnN72K6uKYKG4xuWHndHRdRqd3M63UcqCgr7cRCeBTxEa/nivY9oK0prd05If/0jsfclxseI6q7V92+0EPsV3Xqo8P8Vzs8+E4+KzOw1q+36qnlg2x/4OfP7x4stx8qZDe3alNTv6EvS+V7P4Fs+5g4+Ij372U00Dnt7XLwKfv/7uj/H8H5+KV56fGn/5zSPxxt//EY/f+1C89errUTy3h93xP1HsnCs7Wj0/nTz/Zdfx5wQIEEglIPBJJakOAQIECBAgQCAvAYFPonkLfBJBKkOAQHKB4kfTCcNHxeQxE5vWLn58X2fwlvHKc1PjlM2GxrN/eLzhucUumuHXnB6rf+nzHd9nWeCzx/jv9OyU+eMt93dcu1jwlZMPikEHDI5L9jsxbhl/RaUaq26xXnzz8lEx9wLztVzf7ndJOrmJ4ofwA68b3fPKt0ZHWVDQybV6n9vOD95Fz5PH/CQuPfDkeHfatL5crmdt8Wq1Pc87Kjb4+nZtvVKtLPDZ+cQDYtwuh1d+fopdbsUulhXXXb3PvbUqUDbH/g58Hr/noTh5032i2LXV6Ch2Yh3yf+M7CudqBaxYvNWr4YrXVR5+549i0Y8sVbG6ZQQIEEgvIPBJb6oiAQIECBAgQCAHAYFPoikLfBJBKkOAQHKBFx97OkZtvHe8/NfnG9YuPsJ+6G3nRfGjZ3GUfeuiCIaGXHhsFB867+RoFfgUu2vmnGfuKM6peiywxCI9QdRdF11TtUTPut3O/nZsMmznljV+f+NdcfqXhicJPqa/ULMP1xfnlAUFfWm6LPApwp5fnnpx/PSQ0/pymYZri6DuiwfvVhr6tAp8im8EvfPm2/GHX93dp/tbc7uNY+jEEzp+3VwnFy2bY38HPsVuurE7H9q0hSUGLh+H3f4/sdDSjYPITnr/oM4te6XlGttsGMMuGxVzzjPXB3WLrkuAAIGZBAQ+HgoCBAgQIECAAIEqAgKfKmoN1gh8EkEqQ4BAcoGbz7k8Lh52XNO6m+23SwwePfL9H9zLXv9W7IQovpux3Bof7+heWwU+HRWq+eSy75UUr5Q6fav947G7Hkx+J8uuNjAO+b9xUYRXvY+yoKAvN1MW+Pz2ypvj7B0PSR5wFfdc7PQpQpbitYKtjrJvsPSl//fWzjHXnDFi8jkxcIM1U5RrWKNsjv0d+Fx73PlR7H5pdqzyhXXjv35+Ssw9/7y1mdRduCygTfHKurp7UJ8AgfwEBD75zVzHBAgQIECAAIEUAgKfFIoRIfBJBKkMAQJJBYrXNBU/1E+5/o6GdYtdOiMmnROf2Ogz7/952ZrixFY7UZo10EngU3zb5SunfCtWXGf1nn/rvghZJp/1k/j5d85uO3QovsvyhQO/Fl/41n/0fONj2j//FQ/84taeHUwvPfVcU+eyD8HfM+GGlt85Kr5Ps/NJB8RqW67//qvhih0GT97/cFz13XPi4Un3Vrp2WVDQlwen+FF/2GUnxbwLLzBTmVefnxqnDhoWT09p/o2XYlHxOrxtj9r7/ZkV31Iqvgtz9dHj4/4rJrW8vWIXycG/OjsWX3G5pud1Evg0en7u++mvYuLBp8abr7zW8l7qDlzqnGOjxtbfc9v4zwuObtpz2f2Ure/Lc9cfa4t/dozZ/ltNX/VX7GwsAuwlVmr+7PXHfboGAQIEegsIfDwTBAgQIECAAAECVQQEPlXUGqwR+CSCVIYAgaQCZbt1mu1mmXTmxJgw/KSm99JqJ0qzRe0GPl8+br/Y6tCvx4DZB8xQqpPv5hS7kPb/xenx8c/PvFPj8bun9OzQef3lV5v2N/yaM2KNrWf+TlERGo0f/O2477KbGq5d6pMfi4NuHBPFa/IaHUWYVnxn5ndX39L02vtdeWqsuf0mfX4O2vUqu+ervjcurj56XNP7KfsWT3EfD91wZ5w7+IiW5kU499UfHtz01W7tBD7FvXz11G/F5vvvOtPzUzTQzuzrDjjKApY+D75XgVb9FLM5f/ej4u7/va7pZev2SN3v9PWK0PHqY8bHNd8/r+ll6g746uxPbQIEZm0Bgc+sPV/dESBAgAABAgTqEhD4JJIV+CSCVIYAgWQCxY+5E4aPisljJnb8Y2fZd39mm222GH7N6T3fzGn3aCfwWeurX4y9Lv5+FLtzGh3Fd4hO2nCv+NsTz7S87JALj4n1dt+m4TmFy4+HHBO3/+iqpjV2G3tEbLLvTjP9+YuP/jVO3HBIvPLs3xqu3fuS46L4xlGro3g92ln/fnDTU4ZcdGyst9vW7bI2Pa8IpYpw6d1p05qeUwRjB15/Zqy47uoNzyl2QhW7e57/01MN/7zd17EVi4vdVWN3Ghn/fPudhrXKXhXYTuCzzXf2ih2OGdbye0BlYebKm34u9r/6tPd3Z/V5EL0KdFPgU/Ztm+LWP6yBSDuBZ7ET7IBrR8f8iy+ceszqESBAoM8CAp8+EypAgAABAgQIEMhSQOCTaOwCn0SQyhAgkEygLLRp9QN7O6FIEWwMufDYKF4L185RFvg0er1c77rt/EC9wtqrxUE3nBnzLbpQ09v65akXx09G/LDpn7f6kbu4h78/82LPK86euv/heOq3j/TsHFlwyUXjW786u+H3d6a/UJlDih/Y29nJ0k5Yc9fF1/bsAGl2fP4b28fu445sGtBNv654pq7877Etd1u0elVgWeDT7qu5/vLbR2LUxnvHm6++3rAtgc+MLCmex3b++ZDynOJZK/6O//SQ05qWLQs7U96PWgQIEKgiIPCpomYNAQIECBAgQICAwCfRMyDwSQSpDAECyQTKfqxfY5sNY9hlo3q+kdPomHLd7TF6mwOLb5Q1/POyHRm9F5UFHe2+Jq5sh8Tmw3eNwWeMbOn4u6tujjE7NN9lU+eP3GUOfb12sfvptC32i+f/+GRLg51OPCC2HLlH090wZa+vm2OuOWPE5HNi4AYzvzav2YXLQshmrxgs6pUFPuv+x5ei2B1V7D5rdRRh3QnrfyOmPvlsw9PafQ6r/kUte36r1m22rtUr2doJULc+Ykh8+Qf/lfq2aqs37V/T4vqTLoifHTGmT89/bTeoMAECBNoUEPi0CeU0AgQIECBAgACBGQQEPokeCIFPIkhlCBBIIlB8K+bsHQ+JKdff0bRe2evHio+dF9+6eeyuB5vWaLUjo/eisqCjLIB6r17ZD+btvBKtvwOfIjSb+sQzce/EX8Yt4y6PF/78l6amfQl8ipmN3fnQ+MOv7m75HG28z47xtTGHtdyZU/b6vCo7YcpCpPkXWyhG3npeLLvqSjPdf1ng067b6y+9EqdtuX88ce9DDY0W+9gycfidP4qFl10iyd/F3kXKnt/UF20Z+Lz2Rpz17yNaPi8fpm/4FN/sueYH57f85lThW/xza5sjh7S1My31PNQjQIBAuwICn3alnEeAAAECBAgQIDC9gMAn0fMg8EkEqQwBAkkEHr3jd3HKZvs2/V7K4issG4fedl4Ur8FqdVz1vXEtfzxdZpUVY8TkcbHQ0ouV3ndZ4NPuD8tlP5jvd+Wpseb2m7S8n7J7aTc8aHaRd958O17401PxwDW3xUM33Bl/vPm+KH6Mbueoeu2i/iX7nRi3jL+i5WWWW31gHHzT2FhwqdYze/yeh+LkTfeJIjxsdLSzk6rRurLX6Q2/5oxYY+uZvw1VFvi0E/QV91O2qyWnwKfwKPv71O7OqXae7TrPKZ7/CQeMipvHXtbyMsKeOqegNgECKQUEPik11SJAgAABAgQI5CMg8Ek0a4FPIkhlCBDos0Cxm2TC8FExeczEprU222+XGDx6ZOnrr55+8M893zt5/eVXm9Yq2yn03sKykKXdV0e1+oF6rvnmiUNuHh8rrLVqS8eye+k0dCl21hShzl0XX9cT8BS7SKoenV67uE47H6gvzuvkuyVlu6C+esq34osH79Zxm2V1dxt7RGyy704z1S0LfNoJ+oqi3R74VJl/x0OYbkERkkwafWnTElV2cvXlfqqsfeu1N+LiYcfHXRdd03J58RrDLUbsHgNmH1DlMtYQIECgXwUEPv3K7WIECBAgQIAAgVlGQOCTaJQCn0SQyhAg0GeBsldx9fkCvQqsvtUG8c0rTo455527ZelUIUu3BD5FyPL43VOi2AVVfO8o1VHlB//7Lrspxu1yeLw7bVrT25htwIAYOvGE+NzOg9q61bJgpt2ApffFfv/Lu+P0Lfdr+m2oZv0LfNoaW8cnle24SrXjqXid3/l7/ne88uzfYu1dt4zVt1o/Flth2dLQuayhImwdP/iIln8HZ59zjtjz3KNivT226fP1yu7HnxMgQCCVgMAnlaQ6BAgQIECAAIG8BAQ+ieYt8EkEqQwBAn0WuGfCDXHu147oc512C8wx15wxYvI5MXCDNVsumZUCn9emvhIXDzsufv2TX7bL1PZ5nQY+f3v86Tj1C9+MFx/9a8trFLsJP/0KAAAXD0lEQVQbthy5R9s/eNcV+FR9DgQ+bT9CHZ1YFsANmGP2GDHpnPjERp/pqG7vkxsF0UUQ8287bBKf+fJmseoW67f1asjp6xZ/D8/5yqHx8KR7m97bAkssEvtcenysMmidPt2/xQQIEOhvAYFPf4u7HgECBAgQIEBg1hAQ+CSao8AnEaQyBAj0SaD43srZOx4SU66/o091Ol3cziviqv7Q3/tePugdPsWOgrE7H9ryQ/ed+k1/fieBT7v3svE+O8bXxhzW0Ufq6wp8ygIGO3yGx1aHfb0vj1BHa4ug8MQNh/TsvGl2dPJMNqvx2ytvjrP+/eCm12j3u2LvFSjut9jV9sdb7m9ac4W1V4t9f3JCLL7ich2ZOJkAAQLdICDw6YYpuAcCBAgQIECAwIdPQOCTaGYCn0SQyhAg0CeBR+/4XZyy2b7xz7ff6VOdThcvsvxSMfKWc2OJlZr/sDorBD7Fa6kuGX5S6Yfhe/st+fGPxKe33SjW3H6TmH2O2WP0tgfG26+/2ZB5yEXHxnq7bV06guIj9Zfsd2LcMv6Klueu8oV1Y9hlJ8W8Cy9QWnP6E8oCn7q+4dOsfzt8Ohpf2ye/8+bbMXbnkfHgNbc1XbPSemvEgdef2fEz9F7Bnte57XFUFLsPmx3rDN4yhlx4bBQ7isqOdnb2fHanQbHH+O/E/IstVFbOnxMgQKArBQQ+XTkWN0WAAAECBAgQ6HoBgU+iEQl8EkEqQ4BAZYHimzITho+KyWMmVq7Rl4WDRx8am++/S9MSs0Lg006gVnwrZ9Uvrhvr77FNfGrQOrHwskvM8Bq1Mod2vo1TzPqGURfG5Yed0XJkS33yY3HQjWOi2D3R6VF2n5sP3zUGnzGy07LRKriZbbbZ4sAbxvT49T4EPh1Tt73g5nMu73lFYatjyIXHxHq7b9N2zelPLHbhnPbF/2oZRO99yXFRhD5lRzu72jbZd6fY5YcjSr8rVnYtf06AAIEPUkDg80HquzYBAgQIECBA4MMrIPBJNDuBTyJIZQgQqCzwynNT45TNhsazf3i8co2+LCzbBVAWILT72qgP8pVuEw4YFZNGX9qUqZ1dBWUO7QQ+9112U8/rrN6dNq3pvcy3yII9uzJWXHf1SmN96S/PxwnrfyOKb680Olbe9HOx/9WnxdwLzNd2/WKnx/jB347i/hsdCy2zeBx22/mxxMDlZ/pjgU/bzB2f+OJjT8eojfduOuuiYNXwsJ2Apt3XubWzq2277w6NbY4c0tHrCzsGs4AAAQL9ICDw6QdklyBAgAABAgQIzIICAp9EQxX4JIJUhgCBygLF65LO/doRldf3dWHZx93Lgo5uD3ze+sfrceZ2B8Uj/3dfQ6qlPvHROPimsbHoR5duSfn4PQ/FyZvuE8X3lhodZYHP43dPidO32j9ef/nVptcpdhkNnXhCfG7nQZXHWvaqrznmmjNGTD4nBm6wZtvXeP6PT8ZJG+4Vr77wUsM1rUIkgU/bzB2fWOwYu/K/x8Y13z+v5drimzjfvOLkWPQjS7V1jXYCmqLQNt/ZK3Y4ZtgMO+F6X6CdXW1VvlXVViNOIkCAwAcgIPD5ANBdkgABAgQIECAwCwgIfBINUeCTCFIZAgQqCRThwdk7HhJTrr+j6frN9tslBo8e2fJH1VYXb2cXQKtrfNgDn78/82LPjpepTz7bcVgx/YK7Lr42zt/9qKbUrQKfYrfEmO2/1fJD9UXhnU48ILYcuUflWb93c5POnBgThp/U9F4//43tY/dxR7a1m6KdUKHVawEFPpX+0dD2opeeei5OHTQsnv/TUy3XFIHmN370vfjU5mu3fL5eefZvcdG+P4jfXnlzy3oLLLFIjJg8LpZbfWDL88p2tX1y48/Gflf9sPJ3htqGciIBAgT6SUDg00/QLkOAAAECBAgQmMUEBD6JBirwSQSpDAEClQTKvi3T6tso7V6wnW8ELbL8UjHylnNjiZWWm6nsrB74FLsfDrrhzJhv0eYfiW8nsBl22UlRvBqu99HubomUuxyefvDPPa/6arabqJOdRGU/2Ld6dgoLgU+7f1Orn3fvpcUuwSOj+Ltedqy4zmqx5cg94xMbfSYWXGqxGDD7gCie0eceeTJuPueyuHnsZT3/uexoZ3dP8XrB07b4r1pfV1m2s66sD39OgACB1AICn9Si6hEgQIAAAQIE8hAQ+CSas8AnEaQyBAhUEvjZkWfFtced33Rt2fd12r1oWbBU1Gm2S+PDHvj848WX4+RNh8YzDz3alKvVzprXpr4SF+7z/bj/8sbfr3mvaKNX27XzOqti/SpfWDeKwGjehRdod6Qtzyu+uXPRsOPitvN+3vS8IvTZ87yjYoOvb9dwx0dx7w/dcGecO/iIlq+hK/vhP5fAJ8ngGhRp55tL7YaKqe6xCI0OuHZ0zL/4wk1LtrMzLMX9CHxSKKpBgEBKAYFPSk21CBAgQIAAAQL5CAh8Es1a4JMIUhkCBDoWeOW5qXHKZkNb/tvv7X4fp+zixQ6V4vsxj931YNNTm4VLH/bApwg/xg/+dhQ7VVodmwzbOb502NdjsRWW7Tlt6hPPxN3/e11cd+IF8eYrr5URR6NZle2OKS3axglzzTdPHHLz+FhhrVVnOPvpKY/2PF9F4NXqWHWL9WLbo/aOFddZPeacZ66e3R1FOFZ8G6bstV7F67yK7x8VO0WaHQKfNobY4pR2Ap9iefF3/Md7Hxv3/fRXfbtgyer5FlkwDrz+zFhx3dVbnlm8Yu7kTfaJ4pWKdR4Cnzp11SZAoIqAwKeKmjUECBAgQIAAAQICn0TPgMAnEaQyBAh0LHDPhOI1TEc0XVf8sFq8Zm25NT7ece1GC8q+61K8Pm74NafH6l/6/AzLP+yBT9HMzedcHhcPOy6JY7Mi6++5bfznBUfP8Mf/8/Xvxp0//kWt120W+PT0PfayuPibx9dy/XZ/+Bf49I2/3cCnuMpbr70RFw87Pu666Jq+XbTJ6uJZGzrxhPj0thuV1r/qe+Pi6qPHlZ7X1xMEPn0VtJ4AgdQCAp/UouoRIECAAAECBPIQEPgkmrPAJxGkMgQIdCTwzhtvxdk7HhJTrr+j6bo1ttkwhl02qmfXRYrjxcee7vmuy8t/fb5puXUGbxlDLjw2Bswx+/vnzAqBT7sfti9zLr53Mu1f0xqe1uiH+Q868Cl261zx7TPjxlMuKmutoz/v5BtAAp+OaGc6uZPAp1hczLww//lRZ/ftwr1WL7DEIrHPpcfHKoPWKa3bzo7C0iJtniDwaRPKaQQI9JuAwKffqF2IAAECBAgQIDBLCQh8Eo1T4JMIUhkCBDoSaOebOntfclwUAUyqo/imxoTho2LymIlNSzbaVTQrBD5Fw319vdp23x0ai6+wTFww5JiGfvMvtlCMvPW8WHbVld7/8w868CluJHUA0Mkuj+L6Ap++/Q3uNPB572pP3f9wXDDk6HjqN4/07QYi4rM7bh7/cdbhsdAyi7dVq+yfGW0VafMkgU+bUE4jQKDfBAQ+/UbtQgQIECBAgACBWUpA4JNonAKfRJDKECDQkUDZ644WX2HZOPS282KR5ZfqqG7ZyVOuuz1Gb3NgFOFPs6MINrb/3tD3/7jsx9t2vzPUKvxo9Vqy6e+zL/dS9Dx5zE/i0gNPjnenNd6l08hk9jnniK+cfFBstt8u8dwjT8SojfaK16a+0pBv8OhDY/P9d3n/z7oh8Clupuj94Un3xkVDfxAv/PkvZY9J0z9fcZ3VYshF34+lV/5Y2zUEPm1TNTyxauBTFCt2oxV/54tXqz1+z0Md30jxesfinwXF93qKVz62e9x18bVx/u5HtXt6n84T+PSJz2ICBGoQEPjUgKokAQIECBAgQCADgfb/X3cGGH1pUeDTFz1rCRCoIvDKc1PjlM2GxrN/eLzp8iJcGDx6ZEc/srZzL+28ammZVVaMEZPHxUJLL9ZTsi8hy/T39EEHPsW9dBp8DFz/07HneUfFsqsN7Gml7FV8K623Rs8H7eddeIGe87sl8HlvDsVun2Kn08+/c1ZHwc+CSy4au55+SKy1yxZRvNauk0Pg04nWzOf2JfCZvlrxz53f33hnPHjt7fHonQ9E8ZrD4nl47yiCzSUGLh8rb7pWrLndRvHJTT73/nPcaQc/O/KsuPa48ztdVul8gU8lNosIEKhRQOBTI67SBAgQIECAAIFZWEDgk2i4Ap9EkMoQIEDgQyRQ/NBd7Hi57fwr4+Gb7olXX3jp/btf8uMf6fko/Sb77hTLrLpS8tCtG5iK4GvqE8/0hD9FAPDkfX+I11/6f7uW5p5/3ljyEx/tcVhv961j6ZVX6Djo6YY+3QMBAgQIEOhvAYFPf4u7HgECBAgQIEBg1hAQ+CSao8A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IJfBLBKUOAAAECBAgQIECAAAECMwgIfDwQBAgQIECAAAECVQQEPlXUGqyxwycRpDIECBAgQIAAAQIECBDIXEDgk/kDoH0CBAgQIECAQEUBgU9FuN7LBD6JIJUhQIAAAQIECBAgQIBA5gICn8wfAO0TIECAAAECBCoKCHwqwgl8EsEpQ4AAAQIECBAgQIAAAQIzCAh8PBAECBAgQIAAAQJVBAQ+VdQarLHDJxGkMgQIECBAgAABAgQIEMhcQOCT+QOgfQIECBAgQIBARQGBT0W43ssEPokglSFAgAABAgQIECBAgEDmAgKfzB8A7RMgQIAAAQIEKgoIfCrCCXwSwSlDgAABAgQIECBAgAABAjMICHw8EAQIECBAgAABAlUEBD5V1BqsscMnEaQyBAgQIECAAAECBAgQyFxA4JP5A6B9AgQIECBAgEBFAYFPRbjeywQ+iSCVIUCAAAECBAgQIECAQOYCAp/MHwDtEy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gh8KsJZRoAAAQIECBAgQIAAAQIECBAgQIAAAQIECBDoFgGBT7dMwn0QIECAAAECBAgQIECAAAECBAgQIECAAAECBCoKCHwqwllGgAABAgQIECBAgAABAgQIECBAgAABAgQIEOgWAYFPt0zCfRAgQIAAAQIECBAgQIAAAQIECBAgQIAAAQIEKgoIfCrCWUaAAAECBAgQIECAAAECBAgQIECAAAECBAgQ6BYBgU+3TMJ9ECBAgAABAgQIECBAgAABAgQIECBAgAABAgQqCvx/l9CZGFTBeS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952875" cy="39147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04800" y="1447800"/>
            <a:ext cx="868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Show the history of an image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history [OPTIONS] IMAGE 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Return low-level information on </a:t>
            </a:r>
            <a:r>
              <a:rPr lang="en-US" sz="1600" dirty="0" err="1" smtClean="0"/>
              <a:t>Docker</a:t>
            </a:r>
            <a:r>
              <a:rPr lang="en-US" sz="1600" dirty="0" smtClean="0"/>
              <a:t> objects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inspect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 List volumes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</a:t>
            </a:r>
            <a:r>
              <a:rPr lang="en-US" sz="1600" dirty="0" err="1" smtClean="0">
                <a:solidFill>
                  <a:srgbClr val="00B050"/>
                </a:solidFill>
              </a:rPr>
              <a:t>ls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Create a new volume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create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Display detailed information on one or more volumes.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inspect</a:t>
            </a: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one or more volumes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volume </a:t>
            </a:r>
            <a:r>
              <a:rPr lang="en-US" sz="1600" dirty="0" err="1" smtClean="0">
                <a:solidFill>
                  <a:srgbClr val="00B050"/>
                </a:solidFill>
              </a:rPr>
              <a:t>rm</a:t>
            </a:r>
            <a:endParaRPr lang="en-US" sz="1600" dirty="0" smtClean="0">
              <a:solidFill>
                <a:srgbClr val="00B050"/>
              </a:solidFill>
            </a:endParaRPr>
          </a:p>
          <a:p>
            <a:r>
              <a:rPr lang="en-US" sz="1600" dirty="0" smtClean="0">
                <a:solidFill>
                  <a:srgbClr val="00B050"/>
                </a:solidFill>
              </a:rPr>
              <a:t># </a:t>
            </a:r>
            <a:r>
              <a:rPr lang="en-US" sz="1600" dirty="0" smtClean="0"/>
              <a:t>Remove all unused containers, networks, images</a:t>
            </a:r>
          </a:p>
          <a:p>
            <a:r>
              <a:rPr lang="en-US" sz="1600" dirty="0" err="1" smtClean="0">
                <a:solidFill>
                  <a:srgbClr val="00B050"/>
                </a:solidFill>
              </a:rPr>
              <a:t>docker</a:t>
            </a:r>
            <a:r>
              <a:rPr lang="en-US" sz="1600" dirty="0" smtClean="0">
                <a:solidFill>
                  <a:srgbClr val="00B050"/>
                </a:solidFill>
              </a:rPr>
              <a:t> system prune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3207</TotalTime>
  <Words>399</Words>
  <Application>Microsoft Office PowerPoint</Application>
  <PresentationFormat>On-screen Show (4:3)</PresentationFormat>
  <Paragraphs>79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Concourse</vt:lpstr>
      <vt:lpstr>Contents</vt:lpstr>
      <vt:lpstr>What is Docker?</vt:lpstr>
      <vt:lpstr>Deploying an App without Docker</vt:lpstr>
      <vt:lpstr>Deploying an App without Docker (2nd Scenario)</vt:lpstr>
      <vt:lpstr>Deploying an App with Docker</vt:lpstr>
      <vt:lpstr>Install and Configure Docker</vt:lpstr>
      <vt:lpstr>Most common docker commands 1</vt:lpstr>
      <vt:lpstr>Most common docker commands 2</vt:lpstr>
      <vt:lpstr>Most common docker commands 3</vt:lpstr>
      <vt:lpstr>  Docker Image Vs Docker Container</vt:lpstr>
      <vt:lpstr>  Docker Image/Container/Registry</vt:lpstr>
      <vt:lpstr>  Docker’s Architecture</vt:lpstr>
      <vt:lpstr>  Docker’s Architecture (Contd.)</vt:lpstr>
      <vt:lpstr>  Docker’s Architecture (Notes)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Docker?</dc:title>
  <dc:creator>Bhavuk Mudgal</dc:creator>
  <cp:lastModifiedBy>Bhavuk Mudgal</cp:lastModifiedBy>
  <cp:revision>104</cp:revision>
  <dcterms:created xsi:type="dcterms:W3CDTF">2006-08-16T00:00:00Z</dcterms:created>
  <dcterms:modified xsi:type="dcterms:W3CDTF">2025-02-28T15:22:04Z</dcterms:modified>
</cp:coreProperties>
</file>