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Contents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Layers of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/Container Image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What is a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Dockerfile</a:t>
            </a:r>
            <a:r>
              <a:rPr lang="en-US" sz="2800" b="1" dirty="0" smtClean="0">
                <a:solidFill>
                  <a:srgbClr val="7030A0"/>
                </a:solidFill>
              </a:rPr>
              <a:t>?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Layers Of Container Image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69518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685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Dockerfile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7467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err="1" smtClean="0">
                <a:solidFill>
                  <a:srgbClr val="00B050"/>
                </a:solidFill>
              </a:rPr>
              <a:t>Docker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can build images automatically by reading the instructions from a </a:t>
            </a:r>
            <a:r>
              <a:rPr lang="en-US" sz="2800" dirty="0" err="1" smtClean="0">
                <a:solidFill>
                  <a:srgbClr val="00B050"/>
                </a:solidFill>
              </a:rPr>
              <a:t>Dockerfile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 A </a:t>
            </a:r>
            <a:r>
              <a:rPr lang="en-US" sz="2800" b="1" dirty="0" err="1" smtClean="0">
                <a:solidFill>
                  <a:srgbClr val="00B050"/>
                </a:solidFill>
              </a:rPr>
              <a:t>Dockerfile</a:t>
            </a:r>
            <a:r>
              <a:rPr lang="en-US" sz="2800" dirty="0" smtClean="0">
                <a:solidFill>
                  <a:srgbClr val="00B050"/>
                </a:solidFill>
              </a:rPr>
              <a:t> is a text document that contains all the commands a user could call on the command line to assemble an </a:t>
            </a:r>
            <a:r>
              <a:rPr lang="en-US" sz="2800" dirty="0" smtClean="0">
                <a:solidFill>
                  <a:srgbClr val="00B050"/>
                </a:solidFill>
              </a:rPr>
              <a:t>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6095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Dockerfile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Instructions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066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Instructions: </a:t>
            </a:r>
            <a:r>
              <a:rPr lang="en-US" dirty="0" smtClean="0">
                <a:hlinkClick r:id="rId2"/>
              </a:rPr>
              <a:t>https://docs.docker.com/reference/dockerfile/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1" y="1828800"/>
            <a:ext cx="5486400" cy="3142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7772400" cy="6858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Commands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371600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build -t 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dockerhub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-username&gt;/&lt;Image-Name&gt;:v1 .</a:t>
            </a:r>
          </a:p>
          <a:p>
            <a:r>
              <a:rPr lang="en-US" sz="1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run -d --name </a:t>
            </a:r>
            <a:r>
              <a:rPr lang="en-US" sz="1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webapp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-p 80:80 &lt;</a:t>
            </a:r>
            <a:r>
              <a:rPr lang="en-US" sz="1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dockerhub</a:t>
            </a:r>
            <a:r>
              <a:rPr lang="en-US" sz="1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-username&gt;/&lt;Image-Name&gt;:v1 </a:t>
            </a:r>
            <a:endParaRPr lang="en-US" sz="1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3406</TotalTime>
  <Words>92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Contents</vt:lpstr>
      <vt:lpstr>Layers Of Container Image</vt:lpstr>
      <vt:lpstr>Dockerfile</vt:lpstr>
      <vt:lpstr>Dockerfile Instructions</vt:lpstr>
      <vt:lpstr>Commands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Docker?</dc:title>
  <dc:creator>Bhavuk Mudgal</dc:creator>
  <cp:lastModifiedBy>Bhavuk Mudgal</cp:lastModifiedBy>
  <cp:revision>120</cp:revision>
  <dcterms:created xsi:type="dcterms:W3CDTF">2006-08-16T00:00:00Z</dcterms:created>
  <dcterms:modified xsi:type="dcterms:W3CDTF">2025-03-02T16:15:43Z</dcterms:modified>
</cp:coreProperties>
</file>