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61" r:id="rId4"/>
    <p:sldId id="262" r:id="rId5"/>
    <p:sldId id="263" r:id="rId6"/>
    <p:sldId id="256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3E5F5-A93C-49F3-A889-617632295317}" v="497" dt="2024-04-22T09:24:4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uk Mudgal" userId="b008348a-5837-4350-9852-6474d864fc9c" providerId="ADAL" clId="{D7E3E5F5-A93C-49F3-A889-617632295317}"/>
    <pc:docChg chg="undo custSel addSld delSld modSld sldOrd addMainMaster delMainMaster">
      <pc:chgData name="Bhavuk Mudgal" userId="b008348a-5837-4350-9852-6474d864fc9c" providerId="ADAL" clId="{D7E3E5F5-A93C-49F3-A889-617632295317}" dt="2024-04-22T09:25:24.480" v="1616" actId="115"/>
      <pc:docMkLst>
        <pc:docMk/>
      </pc:docMkLst>
      <pc:sldChg chg="addSp delSp modSp new mod setBg modClrScheme addAnim delAnim setClrOvrMap chgLayout">
        <pc:chgData name="Bhavuk Mudgal" userId="b008348a-5837-4350-9852-6474d864fc9c" providerId="ADAL" clId="{D7E3E5F5-A93C-49F3-A889-617632295317}" dt="2024-04-22T08:14:52.823" v="381" actId="255"/>
        <pc:sldMkLst>
          <pc:docMk/>
          <pc:sldMk cId="883621740" sldId="256"/>
        </pc:sldMkLst>
        <pc:spChg chg="del mod">
          <ac:chgData name="Bhavuk Mudgal" userId="b008348a-5837-4350-9852-6474d864fc9c" providerId="ADAL" clId="{D7E3E5F5-A93C-49F3-A889-617632295317}" dt="2024-04-22T08:14:14.849" v="376" actId="478"/>
          <ac:spMkLst>
            <pc:docMk/>
            <pc:sldMk cId="883621740" sldId="256"/>
            <ac:spMk id="2" creationId="{D2ADCE94-7B4C-4F1D-4A7B-0E78ECA4A820}"/>
          </ac:spMkLst>
        </pc:spChg>
        <pc:spChg chg="mod">
          <ac:chgData name="Bhavuk Mudgal" userId="b008348a-5837-4350-9852-6474d864fc9c" providerId="ADAL" clId="{D7E3E5F5-A93C-49F3-A889-617632295317}" dt="2024-04-22T08:14:52.823" v="381" actId="255"/>
          <ac:spMkLst>
            <pc:docMk/>
            <pc:sldMk cId="883621740" sldId="256"/>
            <ac:spMk id="3" creationId="{EAC12AEC-F4DB-4DE4-8023-191CCFE6D313}"/>
          </ac:spMkLst>
        </pc:spChg>
        <pc:spChg chg="add">
          <ac:chgData name="Bhavuk Mudgal" userId="b008348a-5837-4350-9852-6474d864fc9c" providerId="ADAL" clId="{D7E3E5F5-A93C-49F3-A889-617632295317}" dt="2024-04-22T08:12:31.721" v="350" actId="26606"/>
          <ac:spMkLst>
            <pc:docMk/>
            <pc:sldMk cId="883621740" sldId="256"/>
            <ac:spMk id="5" creationId="{C7278469-3C3C-49CE-AEEE-E176A4900B78}"/>
          </ac:spMkLst>
        </pc:spChg>
        <pc:spChg chg="add">
          <ac:chgData name="Bhavuk Mudgal" userId="b008348a-5837-4350-9852-6474d864fc9c" providerId="ADAL" clId="{D7E3E5F5-A93C-49F3-A889-617632295317}" dt="2024-04-22T08:12:31.721" v="350" actId="26606"/>
          <ac:spMkLst>
            <pc:docMk/>
            <pc:sldMk cId="883621740" sldId="256"/>
            <ac:spMk id="8" creationId="{5A0118C5-4F8D-4CF4-BADD-53FEACC6C42A}"/>
          </ac:spMkLst>
        </pc:spChg>
        <pc:spChg chg="add del">
          <ac:chgData name="Bhavuk Mudgal" userId="b008348a-5837-4350-9852-6474d864fc9c" providerId="ADAL" clId="{D7E3E5F5-A93C-49F3-A889-617632295317}" dt="2024-04-22T08:11:14.171" v="339" actId="26606"/>
          <ac:spMkLst>
            <pc:docMk/>
            <pc:sldMk cId="883621740" sldId="256"/>
            <ac:spMk id="9" creationId="{D5B012D8-7F27-4758-9AC6-C889B154BD73}"/>
          </ac:spMkLst>
        </pc:spChg>
        <pc:spChg chg="add">
          <ac:chgData name="Bhavuk Mudgal" userId="b008348a-5837-4350-9852-6474d864fc9c" providerId="ADAL" clId="{D7E3E5F5-A93C-49F3-A889-617632295317}" dt="2024-04-22T08:12:31.721" v="350" actId="26606"/>
          <ac:spMkLst>
            <pc:docMk/>
            <pc:sldMk cId="883621740" sldId="256"/>
            <ac:spMk id="10" creationId="{4E0A5C5C-2A95-428E-9F6A-0D29EBD57C9F}"/>
          </ac:spMkLst>
        </pc:spChg>
        <pc:spChg chg="add del">
          <ac:chgData name="Bhavuk Mudgal" userId="b008348a-5837-4350-9852-6474d864fc9c" providerId="ADAL" clId="{D7E3E5F5-A93C-49F3-A889-617632295317}" dt="2024-04-22T08:11:14.171" v="339" actId="26606"/>
          <ac:spMkLst>
            <pc:docMk/>
            <pc:sldMk cId="883621740" sldId="256"/>
            <ac:spMk id="11" creationId="{4063B759-00FC-46D1-9898-8E8625268FAF}"/>
          </ac:spMkLst>
        </pc:spChg>
        <pc:spChg chg="add">
          <ac:chgData name="Bhavuk Mudgal" userId="b008348a-5837-4350-9852-6474d864fc9c" providerId="ADAL" clId="{D7E3E5F5-A93C-49F3-A889-617632295317}" dt="2024-04-22T08:12:31.721" v="350" actId="26606"/>
          <ac:spMkLst>
            <pc:docMk/>
            <pc:sldMk cId="883621740" sldId="256"/>
            <ac:spMk id="12" creationId="{1056F38F-7C4E-461D-8709-7D0024AE1F79}"/>
          </ac:spMkLst>
        </pc:spChg>
        <pc:spChg chg="add del">
          <ac:chgData name="Bhavuk Mudgal" userId="b008348a-5837-4350-9852-6474d864fc9c" providerId="ADAL" clId="{D7E3E5F5-A93C-49F3-A889-617632295317}" dt="2024-04-22T08:11:19.859" v="343" actId="26606"/>
          <ac:spMkLst>
            <pc:docMk/>
            <pc:sldMk cId="883621740" sldId="256"/>
            <ac:spMk id="13" creationId="{B01B0E58-A5C8-4CDA-A2E0-35DF94E59857}"/>
          </ac:spMkLst>
        </pc:spChg>
        <pc:spChg chg="add del">
          <ac:chgData name="Bhavuk Mudgal" userId="b008348a-5837-4350-9852-6474d864fc9c" providerId="ADAL" clId="{D7E3E5F5-A93C-49F3-A889-617632295317}" dt="2024-04-22T08:11:19.859" v="343" actId="26606"/>
          <ac:spMkLst>
            <pc:docMk/>
            <pc:sldMk cId="883621740" sldId="256"/>
            <ac:spMk id="14" creationId="{E08D4B6A-8113-4DFB-B82E-B60CAC8E0A50}"/>
          </ac:spMkLst>
        </pc:spChg>
        <pc:spChg chg="add del">
          <ac:chgData name="Bhavuk Mudgal" userId="b008348a-5837-4350-9852-6474d864fc9c" providerId="ADAL" clId="{D7E3E5F5-A93C-49F3-A889-617632295317}" dt="2024-04-22T08:11:19.859" v="343" actId="26606"/>
          <ac:spMkLst>
            <pc:docMk/>
            <pc:sldMk cId="883621740" sldId="256"/>
            <ac:spMk id="15" creationId="{9822E561-F97C-4CBB-A9A6-A6BF6317BC84}"/>
          </ac:spMkLst>
        </pc:spChg>
        <pc:spChg chg="add del">
          <ac:chgData name="Bhavuk Mudgal" userId="b008348a-5837-4350-9852-6474d864fc9c" providerId="ADAL" clId="{D7E3E5F5-A93C-49F3-A889-617632295317}" dt="2024-04-22T08:11:33.826" v="347" actId="26606"/>
          <ac:spMkLst>
            <pc:docMk/>
            <pc:sldMk cId="883621740" sldId="256"/>
            <ac:spMk id="18" creationId="{F616A82B-4290-46E7-BF7E-9119EFAF9B7F}"/>
          </ac:spMkLst>
        </pc:spChg>
        <pc:spChg chg="add">
          <ac:chgData name="Bhavuk Mudgal" userId="b008348a-5837-4350-9852-6474d864fc9c" providerId="ADAL" clId="{D7E3E5F5-A93C-49F3-A889-617632295317}" dt="2024-04-22T08:12:31.721" v="350" actId="26606"/>
          <ac:spMkLst>
            <pc:docMk/>
            <pc:sldMk cId="883621740" sldId="256"/>
            <ac:spMk id="20" creationId="{4C6598AB-1C17-4D54-951C-A082D94ACB7A}"/>
          </ac:spMkLst>
        </pc:spChg>
        <pc:spChg chg="add mod">
          <ac:chgData name="Bhavuk Mudgal" userId="b008348a-5837-4350-9852-6474d864fc9c" providerId="ADAL" clId="{D7E3E5F5-A93C-49F3-A889-617632295317}" dt="2024-04-22T08:14:20.484" v="377" actId="1076"/>
          <ac:spMkLst>
            <pc:docMk/>
            <pc:sldMk cId="883621740" sldId="256"/>
            <ac:spMk id="21" creationId="{92CB3435-D12C-B8DE-87AD-7937EF7D3116}"/>
          </ac:spMkLst>
        </pc:spChg>
        <pc:spChg chg="add">
          <ac:chgData name="Bhavuk Mudgal" userId="b008348a-5837-4350-9852-6474d864fc9c" providerId="ADAL" clId="{D7E3E5F5-A93C-49F3-A889-617632295317}" dt="2024-04-22T08:12:31.721" v="350" actId="26606"/>
          <ac:spMkLst>
            <pc:docMk/>
            <pc:sldMk cId="883621740" sldId="256"/>
            <ac:spMk id="22" creationId="{C83B66D7-137D-4AC1-B172-53D60F08BEB5}"/>
          </ac:spMkLst>
        </pc:spChg>
        <pc:spChg chg="add mod">
          <ac:chgData name="Bhavuk Mudgal" userId="b008348a-5837-4350-9852-6474d864fc9c" providerId="ADAL" clId="{D7E3E5F5-A93C-49F3-A889-617632295317}" dt="2024-04-22T08:14:31.301" v="379" actId="33987"/>
          <ac:spMkLst>
            <pc:docMk/>
            <pc:sldMk cId="883621740" sldId="256"/>
            <ac:spMk id="23" creationId="{B50C7CBB-CDA1-1E0F-3756-BC961842E4E5}"/>
          </ac:spMkLst>
        </pc:spChg>
        <pc:spChg chg="add">
          <ac:chgData name="Bhavuk Mudgal" userId="b008348a-5837-4350-9852-6474d864fc9c" providerId="ADAL" clId="{D7E3E5F5-A93C-49F3-A889-617632295317}" dt="2024-04-22T08:12:31.721" v="350" actId="26606"/>
          <ac:spMkLst>
            <pc:docMk/>
            <pc:sldMk cId="883621740" sldId="256"/>
            <ac:spMk id="24" creationId="{F6B92503-6984-4D15-8B98-8718709B785D}"/>
          </ac:spMkLst>
        </pc:spChg>
        <pc:spChg chg="add">
          <ac:chgData name="Bhavuk Mudgal" userId="b008348a-5837-4350-9852-6474d864fc9c" providerId="ADAL" clId="{D7E3E5F5-A93C-49F3-A889-617632295317}" dt="2024-04-22T08:12:31.721" v="350" actId="26606"/>
          <ac:spMkLst>
            <pc:docMk/>
            <pc:sldMk cId="883621740" sldId="256"/>
            <ac:spMk id="26" creationId="{08DDF938-524E-4C18-A47D-C00627832366}"/>
          </ac:spMkLst>
        </pc:spChg>
        <pc:grpChg chg="add">
          <ac:chgData name="Bhavuk Mudgal" userId="b008348a-5837-4350-9852-6474d864fc9c" providerId="ADAL" clId="{D7E3E5F5-A93C-49F3-A889-617632295317}" dt="2024-04-22T08:12:31.721" v="350" actId="26606"/>
          <ac:grpSpMkLst>
            <pc:docMk/>
            <pc:sldMk cId="883621740" sldId="256"/>
            <ac:grpSpMk id="6" creationId="{93DC754C-7E09-422D-A8BB-AF632E90DFA2}"/>
          </ac:grpSpMkLst>
        </pc:grpChg>
        <pc:grpChg chg="add">
          <ac:chgData name="Bhavuk Mudgal" userId="b008348a-5837-4350-9852-6474d864fc9c" providerId="ADAL" clId="{D7E3E5F5-A93C-49F3-A889-617632295317}" dt="2024-04-22T08:12:31.721" v="350" actId="26606"/>
          <ac:grpSpMkLst>
            <pc:docMk/>
            <pc:sldMk cId="883621740" sldId="256"/>
            <ac:grpSpMk id="28" creationId="{3773FAF5-C452-4455-9411-D6AF5EBD4CA9}"/>
          </ac:grpSpMkLst>
        </pc:grpChg>
        <pc:picChg chg="add del">
          <ac:chgData name="Bhavuk Mudgal" userId="b008348a-5837-4350-9852-6474d864fc9c" providerId="ADAL" clId="{D7E3E5F5-A93C-49F3-A889-617632295317}" dt="2024-04-22T08:11:14.171" v="339" actId="26606"/>
          <ac:picMkLst>
            <pc:docMk/>
            <pc:sldMk cId="883621740" sldId="256"/>
            <ac:picMk id="4" creationId="{F57C6EA4-076E-9D86-5122-349A35EF0CF9}"/>
          </ac:picMkLst>
        </pc:picChg>
        <pc:picChg chg="add del">
          <ac:chgData name="Bhavuk Mudgal" userId="b008348a-5837-4350-9852-6474d864fc9c" providerId="ADAL" clId="{D7E3E5F5-A93C-49F3-A889-617632295317}" dt="2024-04-22T08:11:19.859" v="343" actId="26606"/>
          <ac:picMkLst>
            <pc:docMk/>
            <pc:sldMk cId="883621740" sldId="256"/>
            <ac:picMk id="16" creationId="{67B67357-4898-A199-07CF-ABBFEF634754}"/>
          </ac:picMkLst>
        </pc:picChg>
        <pc:picChg chg="add del">
          <ac:chgData name="Bhavuk Mudgal" userId="b008348a-5837-4350-9852-6474d864fc9c" providerId="ADAL" clId="{D7E3E5F5-A93C-49F3-A889-617632295317}" dt="2024-04-22T08:11:33.826" v="347" actId="26606"/>
          <ac:picMkLst>
            <pc:docMk/>
            <pc:sldMk cId="883621740" sldId="256"/>
            <ac:picMk id="19" creationId="{544CD04B-6160-DB78-A552-9AE226BF2688}"/>
          </ac:picMkLst>
        </pc:picChg>
      </pc:sldChg>
      <pc:sldChg chg="addSp delSp modSp add mod setBg delDesignElem">
        <pc:chgData name="Bhavuk Mudgal" userId="b008348a-5837-4350-9852-6474d864fc9c" providerId="ADAL" clId="{D7E3E5F5-A93C-49F3-A889-617632295317}" dt="2024-04-22T08:56:20.963" v="1227" actId="1076"/>
        <pc:sldMkLst>
          <pc:docMk/>
          <pc:sldMk cId="4142493913" sldId="257"/>
        </pc:sldMkLst>
        <pc:spChg chg="add del mod">
          <ac:chgData name="Bhavuk Mudgal" userId="b008348a-5837-4350-9852-6474d864fc9c" providerId="ADAL" clId="{D7E3E5F5-A93C-49F3-A889-617632295317}" dt="2024-04-22T08:19:21.329" v="469" actId="478"/>
          <ac:spMkLst>
            <pc:docMk/>
            <pc:sldMk cId="4142493913" sldId="257"/>
            <ac:spMk id="2" creationId="{4B65710D-8D45-E5EA-EE45-856D77C1E22D}"/>
          </ac:spMkLst>
        </pc:spChg>
        <pc:spChg chg="add del mod">
          <ac:chgData name="Bhavuk Mudgal" userId="b008348a-5837-4350-9852-6474d864fc9c" providerId="ADAL" clId="{D7E3E5F5-A93C-49F3-A889-617632295317}" dt="2024-04-22T08:21:05.533" v="477" actId="26606"/>
          <ac:spMkLst>
            <pc:docMk/>
            <pc:sldMk cId="4142493913" sldId="257"/>
            <ac:spMk id="4" creationId="{06BBA5BA-D1F8-C0F2-250A-6FF8BDE88379}"/>
          </ac:spMkLst>
        </pc:spChg>
        <pc:spChg chg="del">
          <ac:chgData name="Bhavuk Mudgal" userId="b008348a-5837-4350-9852-6474d864fc9c" providerId="ADAL" clId="{D7E3E5F5-A93C-49F3-A889-617632295317}" dt="2024-04-22T08:15:19.827" v="383"/>
          <ac:spMkLst>
            <pc:docMk/>
            <pc:sldMk cId="4142493913" sldId="257"/>
            <ac:spMk id="5" creationId="{C7278469-3C3C-49CE-AEEE-E176A4900B78}"/>
          </ac:spMkLst>
        </pc:spChg>
        <pc:spChg chg="del">
          <ac:chgData name="Bhavuk Mudgal" userId="b008348a-5837-4350-9852-6474d864fc9c" providerId="ADAL" clId="{D7E3E5F5-A93C-49F3-A889-617632295317}" dt="2024-04-22T08:15:19.827" v="383"/>
          <ac:spMkLst>
            <pc:docMk/>
            <pc:sldMk cId="4142493913" sldId="257"/>
            <ac:spMk id="8" creationId="{5A0118C5-4F8D-4CF4-BADD-53FEACC6C42A}"/>
          </ac:spMkLst>
        </pc:spChg>
        <pc:spChg chg="add mod">
          <ac:chgData name="Bhavuk Mudgal" userId="b008348a-5837-4350-9852-6474d864fc9c" providerId="ADAL" clId="{D7E3E5F5-A93C-49F3-A889-617632295317}" dt="2024-04-22T08:20:13.495" v="475" actId="1076"/>
          <ac:spMkLst>
            <pc:docMk/>
            <pc:sldMk cId="4142493913" sldId="257"/>
            <ac:spMk id="9" creationId="{E6D26ABB-91FB-4BDC-9245-F15EF45B4561}"/>
          </ac:spMkLst>
        </pc:spChg>
        <pc:spChg chg="del">
          <ac:chgData name="Bhavuk Mudgal" userId="b008348a-5837-4350-9852-6474d864fc9c" providerId="ADAL" clId="{D7E3E5F5-A93C-49F3-A889-617632295317}" dt="2024-04-22T08:15:19.827" v="383"/>
          <ac:spMkLst>
            <pc:docMk/>
            <pc:sldMk cId="4142493913" sldId="257"/>
            <ac:spMk id="10" creationId="{4E0A5C5C-2A95-428E-9F6A-0D29EBD57C9F}"/>
          </ac:spMkLst>
        </pc:spChg>
        <pc:spChg chg="del">
          <ac:chgData name="Bhavuk Mudgal" userId="b008348a-5837-4350-9852-6474d864fc9c" providerId="ADAL" clId="{D7E3E5F5-A93C-49F3-A889-617632295317}" dt="2024-04-22T08:15:19.827" v="383"/>
          <ac:spMkLst>
            <pc:docMk/>
            <pc:sldMk cId="4142493913" sldId="257"/>
            <ac:spMk id="12" creationId="{1056F38F-7C4E-461D-8709-7D0024AE1F79}"/>
          </ac:spMkLst>
        </pc:spChg>
        <pc:spChg chg="del">
          <ac:chgData name="Bhavuk Mudgal" userId="b008348a-5837-4350-9852-6474d864fc9c" providerId="ADAL" clId="{D7E3E5F5-A93C-49F3-A889-617632295317}" dt="2024-04-22T08:15:19.827" v="383"/>
          <ac:spMkLst>
            <pc:docMk/>
            <pc:sldMk cId="4142493913" sldId="257"/>
            <ac:spMk id="20" creationId="{4C6598AB-1C17-4D54-951C-A082D94ACB7A}"/>
          </ac:spMkLst>
        </pc:spChg>
        <pc:spChg chg="del">
          <ac:chgData name="Bhavuk Mudgal" userId="b008348a-5837-4350-9852-6474d864fc9c" providerId="ADAL" clId="{D7E3E5F5-A93C-49F3-A889-617632295317}" dt="2024-04-22T08:18:14.699" v="384" actId="478"/>
          <ac:spMkLst>
            <pc:docMk/>
            <pc:sldMk cId="4142493913" sldId="257"/>
            <ac:spMk id="21" creationId="{92CB3435-D12C-B8DE-87AD-7937EF7D3116}"/>
          </ac:spMkLst>
        </pc:spChg>
        <pc:spChg chg="del">
          <ac:chgData name="Bhavuk Mudgal" userId="b008348a-5837-4350-9852-6474d864fc9c" providerId="ADAL" clId="{D7E3E5F5-A93C-49F3-A889-617632295317}" dt="2024-04-22T08:15:19.827" v="383"/>
          <ac:spMkLst>
            <pc:docMk/>
            <pc:sldMk cId="4142493913" sldId="257"/>
            <ac:spMk id="22" creationId="{C83B66D7-137D-4AC1-B172-53D60F08BEB5}"/>
          </ac:spMkLst>
        </pc:spChg>
        <pc:spChg chg="del">
          <ac:chgData name="Bhavuk Mudgal" userId="b008348a-5837-4350-9852-6474d864fc9c" providerId="ADAL" clId="{D7E3E5F5-A93C-49F3-A889-617632295317}" dt="2024-04-22T08:15:19.827" v="383"/>
          <ac:spMkLst>
            <pc:docMk/>
            <pc:sldMk cId="4142493913" sldId="257"/>
            <ac:spMk id="24" creationId="{F6B92503-6984-4D15-8B98-8718709B785D}"/>
          </ac:spMkLst>
        </pc:spChg>
        <pc:spChg chg="del">
          <ac:chgData name="Bhavuk Mudgal" userId="b008348a-5837-4350-9852-6474d864fc9c" providerId="ADAL" clId="{D7E3E5F5-A93C-49F3-A889-617632295317}" dt="2024-04-22T08:15:19.827" v="383"/>
          <ac:spMkLst>
            <pc:docMk/>
            <pc:sldMk cId="4142493913" sldId="257"/>
            <ac:spMk id="26" creationId="{08DDF938-524E-4C18-A47D-C00627832366}"/>
          </ac:spMkLst>
        </pc:spChg>
        <pc:grpChg chg="del">
          <ac:chgData name="Bhavuk Mudgal" userId="b008348a-5837-4350-9852-6474d864fc9c" providerId="ADAL" clId="{D7E3E5F5-A93C-49F3-A889-617632295317}" dt="2024-04-22T08:15:19.827" v="383"/>
          <ac:grpSpMkLst>
            <pc:docMk/>
            <pc:sldMk cId="4142493913" sldId="257"/>
            <ac:grpSpMk id="6" creationId="{93DC754C-7E09-422D-A8BB-AF632E90DFA2}"/>
          </ac:grpSpMkLst>
        </pc:grpChg>
        <pc:grpChg chg="del">
          <ac:chgData name="Bhavuk Mudgal" userId="b008348a-5837-4350-9852-6474d864fc9c" providerId="ADAL" clId="{D7E3E5F5-A93C-49F3-A889-617632295317}" dt="2024-04-22T08:15:19.827" v="383"/>
          <ac:grpSpMkLst>
            <pc:docMk/>
            <pc:sldMk cId="4142493913" sldId="257"/>
            <ac:grpSpMk id="28" creationId="{3773FAF5-C452-4455-9411-D6AF5EBD4CA9}"/>
          </ac:grpSpMkLst>
        </pc:grpChg>
        <pc:graphicFrameChg chg="add mod">
          <ac:chgData name="Bhavuk Mudgal" userId="b008348a-5837-4350-9852-6474d864fc9c" providerId="ADAL" clId="{D7E3E5F5-A93C-49F3-A889-617632295317}" dt="2024-04-22T08:56:20.963" v="1227" actId="1076"/>
          <ac:graphicFrameMkLst>
            <pc:docMk/>
            <pc:sldMk cId="4142493913" sldId="257"/>
            <ac:graphicFrameMk id="11" creationId="{463EC36F-8C95-3C3F-387E-6C179B0C0005}"/>
          </ac:graphicFrameMkLst>
        </pc:graphicFrameChg>
      </pc:sldChg>
      <pc:sldChg chg="addSp delSp modSp new mod ord setBg">
        <pc:chgData name="Bhavuk Mudgal" userId="b008348a-5837-4350-9852-6474d864fc9c" providerId="ADAL" clId="{D7E3E5F5-A93C-49F3-A889-617632295317}" dt="2024-04-22T09:05:13.363" v="1477" actId="20577"/>
        <pc:sldMkLst>
          <pc:docMk/>
          <pc:sldMk cId="902223866" sldId="258"/>
        </pc:sldMkLst>
        <pc:spChg chg="del mod">
          <ac:chgData name="Bhavuk Mudgal" userId="b008348a-5837-4350-9852-6474d864fc9c" providerId="ADAL" clId="{D7E3E5F5-A93C-49F3-A889-617632295317}" dt="2024-04-22T08:25:46.668" v="519" actId="478"/>
          <ac:spMkLst>
            <pc:docMk/>
            <pc:sldMk cId="902223866" sldId="258"/>
            <ac:spMk id="2" creationId="{16580D28-A6EE-ABCA-83F0-479B609B8352}"/>
          </ac:spMkLst>
        </pc:spChg>
        <pc:spChg chg="del mod">
          <ac:chgData name="Bhavuk Mudgal" userId="b008348a-5837-4350-9852-6474d864fc9c" providerId="ADAL" clId="{D7E3E5F5-A93C-49F3-A889-617632295317}" dt="2024-04-22T08:30:55.129" v="703" actId="26606"/>
          <ac:spMkLst>
            <pc:docMk/>
            <pc:sldMk cId="902223866" sldId="258"/>
            <ac:spMk id="3" creationId="{0B9B59F9-5823-5C68-C922-D597117C463B}"/>
          </ac:spMkLst>
        </pc:spChg>
        <pc:spChg chg="add mod">
          <ac:chgData name="Bhavuk Mudgal" userId="b008348a-5837-4350-9852-6474d864fc9c" providerId="ADAL" clId="{D7E3E5F5-A93C-49F3-A889-617632295317}" dt="2024-04-22T08:39:32.550" v="913" actId="115"/>
          <ac:spMkLst>
            <pc:docMk/>
            <pc:sldMk cId="902223866" sldId="258"/>
            <ac:spMk id="4" creationId="{ACED7118-B1DC-BFCE-3A45-F538BAA55519}"/>
          </ac:spMkLst>
        </pc:spChg>
        <pc:spChg chg="add del mod">
          <ac:chgData name="Bhavuk Mudgal" userId="b008348a-5837-4350-9852-6474d864fc9c" providerId="ADAL" clId="{D7E3E5F5-A93C-49F3-A889-617632295317}" dt="2024-04-22T08:25:53.006" v="521" actId="478"/>
          <ac:spMkLst>
            <pc:docMk/>
            <pc:sldMk cId="902223866" sldId="258"/>
            <ac:spMk id="6" creationId="{5007DE67-BD43-B105-3956-38D23126FFB3}"/>
          </ac:spMkLst>
        </pc:spChg>
        <pc:spChg chg="add mod">
          <ac:chgData name="Bhavuk Mudgal" userId="b008348a-5837-4350-9852-6474d864fc9c" providerId="ADAL" clId="{D7E3E5F5-A93C-49F3-A889-617632295317}" dt="2024-04-22T08:28:52.944" v="660" actId="33987"/>
          <ac:spMkLst>
            <pc:docMk/>
            <pc:sldMk cId="902223866" sldId="258"/>
            <ac:spMk id="7" creationId="{FE031D95-98DA-1547-5550-6BD6061E7D8A}"/>
          </ac:spMkLst>
        </pc:spChg>
        <pc:spChg chg="add">
          <ac:chgData name="Bhavuk Mudgal" userId="b008348a-5837-4350-9852-6474d864fc9c" providerId="ADAL" clId="{D7E3E5F5-A93C-49F3-A889-617632295317}" dt="2024-04-22T08:30:55.129" v="703" actId="26606"/>
          <ac:spMkLst>
            <pc:docMk/>
            <pc:sldMk cId="902223866" sldId="258"/>
            <ac:spMk id="10" creationId="{8DF67618-B87B-4195-8E24-3B126F79FF55}"/>
          </ac:spMkLst>
        </pc:spChg>
        <pc:spChg chg="add del">
          <ac:chgData name="Bhavuk Mudgal" userId="b008348a-5837-4350-9852-6474d864fc9c" providerId="ADAL" clId="{D7E3E5F5-A93C-49F3-A889-617632295317}" dt="2024-04-22T08:39:43.848" v="915" actId="22"/>
          <ac:spMkLst>
            <pc:docMk/>
            <pc:sldMk cId="902223866" sldId="258"/>
            <ac:spMk id="11" creationId="{911F2B30-A536-EB9C-7E9A-F411094CFC41}"/>
          </ac:spMkLst>
        </pc:spChg>
        <pc:spChg chg="add">
          <ac:chgData name="Bhavuk Mudgal" userId="b008348a-5837-4350-9852-6474d864fc9c" providerId="ADAL" clId="{D7E3E5F5-A93C-49F3-A889-617632295317}" dt="2024-04-22T08:30:55.129" v="703" actId="26606"/>
          <ac:spMkLst>
            <pc:docMk/>
            <pc:sldMk cId="902223866" sldId="258"/>
            <ac:spMk id="12" creationId="{64960379-9FF9-400A-A8A8-F5AB633FD3BF}"/>
          </ac:spMkLst>
        </pc:spChg>
        <pc:grpChg chg="add">
          <ac:chgData name="Bhavuk Mudgal" userId="b008348a-5837-4350-9852-6474d864fc9c" providerId="ADAL" clId="{D7E3E5F5-A93C-49F3-A889-617632295317}" dt="2024-04-22T08:30:55.129" v="703" actId="26606"/>
          <ac:grpSpMkLst>
            <pc:docMk/>
            <pc:sldMk cId="902223866" sldId="258"/>
            <ac:grpSpMk id="14" creationId="{2C491629-AE25-486B-9B22-2CE4EE8F7E47}"/>
          </ac:grpSpMkLst>
        </pc:grpChg>
        <pc:grpChg chg="add">
          <ac:chgData name="Bhavuk Mudgal" userId="b008348a-5837-4350-9852-6474d864fc9c" providerId="ADAL" clId="{D7E3E5F5-A93C-49F3-A889-617632295317}" dt="2024-04-22T08:30:55.129" v="703" actId="26606"/>
          <ac:grpSpMkLst>
            <pc:docMk/>
            <pc:sldMk cId="902223866" sldId="258"/>
            <ac:grpSpMk id="18" creationId="{43F5E015-E085-4624-B431-B42414448684}"/>
          </ac:grpSpMkLst>
        </pc:grpChg>
        <pc:graphicFrameChg chg="add mod">
          <ac:chgData name="Bhavuk Mudgal" userId="b008348a-5837-4350-9852-6474d864fc9c" providerId="ADAL" clId="{D7E3E5F5-A93C-49F3-A889-617632295317}" dt="2024-04-22T09:05:13.363" v="1477" actId="20577"/>
          <ac:graphicFrameMkLst>
            <pc:docMk/>
            <pc:sldMk cId="902223866" sldId="258"/>
            <ac:graphicFrameMk id="8" creationId="{3213A634-2E33-C1F4-8181-79856CFD5FF3}"/>
          </ac:graphicFrameMkLst>
        </pc:graphicFrameChg>
      </pc:sldChg>
      <pc:sldChg chg="addSp delSp modSp add del mod ord setBg modClrScheme delDesignElem chgLayout">
        <pc:chgData name="Bhavuk Mudgal" userId="b008348a-5837-4350-9852-6474d864fc9c" providerId="ADAL" clId="{D7E3E5F5-A93C-49F3-A889-617632295317}" dt="2024-04-22T08:55:08.565" v="1221" actId="47"/>
        <pc:sldMkLst>
          <pc:docMk/>
          <pc:sldMk cId="409112990" sldId="259"/>
        </pc:sldMkLst>
        <pc:spChg chg="add mod ord">
          <ac:chgData name="Bhavuk Mudgal" userId="b008348a-5837-4350-9852-6474d864fc9c" providerId="ADAL" clId="{D7E3E5F5-A93C-49F3-A889-617632295317}" dt="2024-04-22T08:34:58.136" v="861" actId="2711"/>
          <ac:spMkLst>
            <pc:docMk/>
            <pc:sldMk cId="409112990" sldId="259"/>
            <ac:spMk id="2" creationId="{133DD1F2-EED8-6B2C-DF57-08A0DD095A2C}"/>
          </ac:spMkLst>
        </pc:spChg>
        <pc:spChg chg="del mod ord">
          <ac:chgData name="Bhavuk Mudgal" userId="b008348a-5837-4350-9852-6474d864fc9c" providerId="ADAL" clId="{D7E3E5F5-A93C-49F3-A889-617632295317}" dt="2024-04-22T08:32:55.259" v="710" actId="26606"/>
          <ac:spMkLst>
            <pc:docMk/>
            <pc:sldMk cId="409112990" sldId="259"/>
            <ac:spMk id="3" creationId="{EAC12AEC-F4DB-4DE4-8023-191CCFE6D313}"/>
          </ac:spMkLst>
        </pc:spChg>
        <pc:spChg chg="del">
          <ac:chgData name="Bhavuk Mudgal" userId="b008348a-5837-4350-9852-6474d864fc9c" providerId="ADAL" clId="{D7E3E5F5-A93C-49F3-A889-617632295317}" dt="2024-04-22T08:32:14.337" v="705"/>
          <ac:spMkLst>
            <pc:docMk/>
            <pc:sldMk cId="409112990" sldId="259"/>
            <ac:spMk id="5" creationId="{C7278469-3C3C-49CE-AEEE-E176A4900B78}"/>
          </ac:spMkLst>
        </pc:spChg>
        <pc:spChg chg="del">
          <ac:chgData name="Bhavuk Mudgal" userId="b008348a-5837-4350-9852-6474d864fc9c" providerId="ADAL" clId="{D7E3E5F5-A93C-49F3-A889-617632295317}" dt="2024-04-22T08:32:14.337" v="705"/>
          <ac:spMkLst>
            <pc:docMk/>
            <pc:sldMk cId="409112990" sldId="259"/>
            <ac:spMk id="8" creationId="{5A0118C5-4F8D-4CF4-BADD-53FEACC6C42A}"/>
          </ac:spMkLst>
        </pc:spChg>
        <pc:spChg chg="add">
          <ac:chgData name="Bhavuk Mudgal" userId="b008348a-5837-4350-9852-6474d864fc9c" providerId="ADAL" clId="{D7E3E5F5-A93C-49F3-A889-617632295317}" dt="2024-04-22T08:32:55.259" v="710" actId="26606"/>
          <ac:spMkLst>
            <pc:docMk/>
            <pc:sldMk cId="409112990" sldId="259"/>
            <ac:spMk id="9" creationId="{53B021B3-DE93-4AB7-8A18-CF5F1CED88B8}"/>
          </ac:spMkLst>
        </pc:spChg>
        <pc:spChg chg="del">
          <ac:chgData name="Bhavuk Mudgal" userId="b008348a-5837-4350-9852-6474d864fc9c" providerId="ADAL" clId="{D7E3E5F5-A93C-49F3-A889-617632295317}" dt="2024-04-22T08:32:14.337" v="705"/>
          <ac:spMkLst>
            <pc:docMk/>
            <pc:sldMk cId="409112990" sldId="259"/>
            <ac:spMk id="10" creationId="{4E0A5C5C-2A95-428E-9F6A-0D29EBD57C9F}"/>
          </ac:spMkLst>
        </pc:spChg>
        <pc:spChg chg="add">
          <ac:chgData name="Bhavuk Mudgal" userId="b008348a-5837-4350-9852-6474d864fc9c" providerId="ADAL" clId="{D7E3E5F5-A93C-49F3-A889-617632295317}" dt="2024-04-22T08:32:55.259" v="710" actId="26606"/>
          <ac:spMkLst>
            <pc:docMk/>
            <pc:sldMk cId="409112990" sldId="259"/>
            <ac:spMk id="11" creationId="{52D502E5-F6B4-4D58-B4AE-FC466FF15EE8}"/>
          </ac:spMkLst>
        </pc:spChg>
        <pc:spChg chg="del">
          <ac:chgData name="Bhavuk Mudgal" userId="b008348a-5837-4350-9852-6474d864fc9c" providerId="ADAL" clId="{D7E3E5F5-A93C-49F3-A889-617632295317}" dt="2024-04-22T08:32:14.337" v="705"/>
          <ac:spMkLst>
            <pc:docMk/>
            <pc:sldMk cId="409112990" sldId="259"/>
            <ac:spMk id="12" creationId="{1056F38F-7C4E-461D-8709-7D0024AE1F79}"/>
          </ac:spMkLst>
        </pc:spChg>
        <pc:spChg chg="add">
          <ac:chgData name="Bhavuk Mudgal" userId="b008348a-5837-4350-9852-6474d864fc9c" providerId="ADAL" clId="{D7E3E5F5-A93C-49F3-A889-617632295317}" dt="2024-04-22T08:32:55.259" v="710" actId="26606"/>
          <ac:spMkLst>
            <pc:docMk/>
            <pc:sldMk cId="409112990" sldId="259"/>
            <ac:spMk id="13" creationId="{9DECDBF4-02B6-4BB4-B65B-B8107AD6A9E8}"/>
          </ac:spMkLst>
        </pc:spChg>
        <pc:spChg chg="del">
          <ac:chgData name="Bhavuk Mudgal" userId="b008348a-5837-4350-9852-6474d864fc9c" providerId="ADAL" clId="{D7E3E5F5-A93C-49F3-A889-617632295317}" dt="2024-04-22T08:32:14.337" v="705"/>
          <ac:spMkLst>
            <pc:docMk/>
            <pc:sldMk cId="409112990" sldId="259"/>
            <ac:spMk id="20" creationId="{4C6598AB-1C17-4D54-951C-A082D94ACB7A}"/>
          </ac:spMkLst>
        </pc:spChg>
        <pc:spChg chg="del">
          <ac:chgData name="Bhavuk Mudgal" userId="b008348a-5837-4350-9852-6474d864fc9c" providerId="ADAL" clId="{D7E3E5F5-A93C-49F3-A889-617632295317}" dt="2024-04-22T08:32:28.902" v="708" actId="478"/>
          <ac:spMkLst>
            <pc:docMk/>
            <pc:sldMk cId="409112990" sldId="259"/>
            <ac:spMk id="21" creationId="{92CB3435-D12C-B8DE-87AD-7937EF7D3116}"/>
          </ac:spMkLst>
        </pc:spChg>
        <pc:spChg chg="del">
          <ac:chgData name="Bhavuk Mudgal" userId="b008348a-5837-4350-9852-6474d864fc9c" providerId="ADAL" clId="{D7E3E5F5-A93C-49F3-A889-617632295317}" dt="2024-04-22T08:32:14.337" v="705"/>
          <ac:spMkLst>
            <pc:docMk/>
            <pc:sldMk cId="409112990" sldId="259"/>
            <ac:spMk id="22" creationId="{C83B66D7-137D-4AC1-B172-53D60F08BEB5}"/>
          </ac:spMkLst>
        </pc:spChg>
        <pc:spChg chg="del">
          <ac:chgData name="Bhavuk Mudgal" userId="b008348a-5837-4350-9852-6474d864fc9c" providerId="ADAL" clId="{D7E3E5F5-A93C-49F3-A889-617632295317}" dt="2024-04-22T08:32:14.337" v="705"/>
          <ac:spMkLst>
            <pc:docMk/>
            <pc:sldMk cId="409112990" sldId="259"/>
            <ac:spMk id="24" creationId="{F6B92503-6984-4D15-8B98-8718709B785D}"/>
          </ac:spMkLst>
        </pc:spChg>
        <pc:spChg chg="del">
          <ac:chgData name="Bhavuk Mudgal" userId="b008348a-5837-4350-9852-6474d864fc9c" providerId="ADAL" clId="{D7E3E5F5-A93C-49F3-A889-617632295317}" dt="2024-04-22T08:32:14.337" v="705"/>
          <ac:spMkLst>
            <pc:docMk/>
            <pc:sldMk cId="409112990" sldId="259"/>
            <ac:spMk id="26" creationId="{08DDF938-524E-4C18-A47D-C00627832366}"/>
          </ac:spMkLst>
        </pc:spChg>
        <pc:grpChg chg="del">
          <ac:chgData name="Bhavuk Mudgal" userId="b008348a-5837-4350-9852-6474d864fc9c" providerId="ADAL" clId="{D7E3E5F5-A93C-49F3-A889-617632295317}" dt="2024-04-22T08:32:14.337" v="705"/>
          <ac:grpSpMkLst>
            <pc:docMk/>
            <pc:sldMk cId="409112990" sldId="259"/>
            <ac:grpSpMk id="6" creationId="{93DC754C-7E09-422D-A8BB-AF632E90DFA2}"/>
          </ac:grpSpMkLst>
        </pc:grpChg>
        <pc:grpChg chg="del">
          <ac:chgData name="Bhavuk Mudgal" userId="b008348a-5837-4350-9852-6474d864fc9c" providerId="ADAL" clId="{D7E3E5F5-A93C-49F3-A889-617632295317}" dt="2024-04-22T08:32:14.337" v="705"/>
          <ac:grpSpMkLst>
            <pc:docMk/>
            <pc:sldMk cId="409112990" sldId="259"/>
            <ac:grpSpMk id="28" creationId="{3773FAF5-C452-4455-9411-D6AF5EBD4CA9}"/>
          </ac:grpSpMkLst>
        </pc:grpChg>
        <pc:graphicFrameChg chg="add mod modGraphic">
          <ac:chgData name="Bhavuk Mudgal" userId="b008348a-5837-4350-9852-6474d864fc9c" providerId="ADAL" clId="{D7E3E5F5-A93C-49F3-A889-617632295317}" dt="2024-04-22T08:37:48.050" v="897"/>
          <ac:graphicFrameMkLst>
            <pc:docMk/>
            <pc:sldMk cId="409112990" sldId="259"/>
            <ac:graphicFrameMk id="7" creationId="{3951C2CB-CE4F-F0EB-8609-DD7988FC5D00}"/>
          </ac:graphicFrameMkLst>
        </pc:graphicFrameChg>
      </pc:sldChg>
      <pc:sldChg chg="addSp delSp modSp add mod setBg delDesignElem">
        <pc:chgData name="Bhavuk Mudgal" userId="b008348a-5837-4350-9852-6474d864fc9c" providerId="ADAL" clId="{D7E3E5F5-A93C-49F3-A889-617632295317}" dt="2024-04-22T09:06:40.060" v="1486" actId="20577"/>
        <pc:sldMkLst>
          <pc:docMk/>
          <pc:sldMk cId="825227039" sldId="260"/>
        </pc:sldMkLst>
        <pc:spChg chg="mod">
          <ac:chgData name="Bhavuk Mudgal" userId="b008348a-5837-4350-9852-6474d864fc9c" providerId="ADAL" clId="{D7E3E5F5-A93C-49F3-A889-617632295317}" dt="2024-04-22T09:06:40.060" v="1486" actId="20577"/>
          <ac:spMkLst>
            <pc:docMk/>
            <pc:sldMk cId="825227039" sldId="260"/>
            <ac:spMk id="4" creationId="{ACED7118-B1DC-BFCE-3A45-F538BAA55519}"/>
          </ac:spMkLst>
        </pc:spChg>
        <pc:spChg chg="del">
          <ac:chgData name="Bhavuk Mudgal" userId="b008348a-5837-4350-9852-6474d864fc9c" providerId="ADAL" clId="{D7E3E5F5-A93C-49F3-A889-617632295317}" dt="2024-04-22T08:39:47.119" v="917"/>
          <ac:spMkLst>
            <pc:docMk/>
            <pc:sldMk cId="825227039" sldId="260"/>
            <ac:spMk id="10" creationId="{8DF67618-B87B-4195-8E24-3B126F79FF55}"/>
          </ac:spMkLst>
        </pc:spChg>
        <pc:spChg chg="del">
          <ac:chgData name="Bhavuk Mudgal" userId="b008348a-5837-4350-9852-6474d864fc9c" providerId="ADAL" clId="{D7E3E5F5-A93C-49F3-A889-617632295317}" dt="2024-04-22T08:39:47.119" v="917"/>
          <ac:spMkLst>
            <pc:docMk/>
            <pc:sldMk cId="825227039" sldId="260"/>
            <ac:spMk id="12" creationId="{64960379-9FF9-400A-A8A8-F5AB633FD3BF}"/>
          </ac:spMkLst>
        </pc:spChg>
        <pc:spChg chg="add">
          <ac:chgData name="Bhavuk Mudgal" userId="b008348a-5837-4350-9852-6474d864fc9c" providerId="ADAL" clId="{D7E3E5F5-A93C-49F3-A889-617632295317}" dt="2024-04-22T08:52:56.721" v="1216" actId="26606"/>
          <ac:spMkLst>
            <pc:docMk/>
            <pc:sldMk cId="825227039" sldId="260"/>
            <ac:spMk id="13" creationId="{16AC3602-3348-4F31-9E43-076B03514ECB}"/>
          </ac:spMkLst>
        </pc:spChg>
        <pc:spChg chg="add">
          <ac:chgData name="Bhavuk Mudgal" userId="b008348a-5837-4350-9852-6474d864fc9c" providerId="ADAL" clId="{D7E3E5F5-A93C-49F3-A889-617632295317}" dt="2024-04-22T08:52:56.721" v="1216" actId="26606"/>
          <ac:spMkLst>
            <pc:docMk/>
            <pc:sldMk cId="825227039" sldId="260"/>
            <ac:spMk id="15" creationId="{394094B0-A6C9-44BE-9042-66EF0612F625}"/>
          </ac:spMkLst>
        </pc:spChg>
        <pc:spChg chg="add">
          <ac:chgData name="Bhavuk Mudgal" userId="b008348a-5837-4350-9852-6474d864fc9c" providerId="ADAL" clId="{D7E3E5F5-A93C-49F3-A889-617632295317}" dt="2024-04-22T08:52:56.721" v="1216" actId="26606"/>
          <ac:spMkLst>
            <pc:docMk/>
            <pc:sldMk cId="825227039" sldId="260"/>
            <ac:spMk id="17" creationId="{64C2CA96-0B16-4AA7-B340-33044D238597}"/>
          </ac:spMkLst>
        </pc:spChg>
        <pc:spChg chg="add">
          <ac:chgData name="Bhavuk Mudgal" userId="b008348a-5837-4350-9852-6474d864fc9c" providerId="ADAL" clId="{D7E3E5F5-A93C-49F3-A889-617632295317}" dt="2024-04-22T08:52:56.721" v="1216" actId="26606"/>
          <ac:spMkLst>
            <pc:docMk/>
            <pc:sldMk cId="825227039" sldId="260"/>
            <ac:spMk id="19" creationId="{1D50D7A8-F1D5-4306-8A9B-DD7A73EB8BCE}"/>
          </ac:spMkLst>
        </pc:spChg>
        <pc:grpChg chg="del">
          <ac:chgData name="Bhavuk Mudgal" userId="b008348a-5837-4350-9852-6474d864fc9c" providerId="ADAL" clId="{D7E3E5F5-A93C-49F3-A889-617632295317}" dt="2024-04-22T08:39:47.119" v="917"/>
          <ac:grpSpMkLst>
            <pc:docMk/>
            <pc:sldMk cId="825227039" sldId="260"/>
            <ac:grpSpMk id="14" creationId="{2C491629-AE25-486B-9B22-2CE4EE8F7E47}"/>
          </ac:grpSpMkLst>
        </pc:grpChg>
        <pc:grpChg chg="del">
          <ac:chgData name="Bhavuk Mudgal" userId="b008348a-5837-4350-9852-6474d864fc9c" providerId="ADAL" clId="{D7E3E5F5-A93C-49F3-A889-617632295317}" dt="2024-04-22T08:39:47.119" v="917"/>
          <ac:grpSpMkLst>
            <pc:docMk/>
            <pc:sldMk cId="825227039" sldId="260"/>
            <ac:grpSpMk id="18" creationId="{43F5E015-E085-4624-B431-B42414448684}"/>
          </ac:grpSpMkLst>
        </pc:grpChg>
        <pc:graphicFrameChg chg="mod modGraphic">
          <ac:chgData name="Bhavuk Mudgal" userId="b008348a-5837-4350-9852-6474d864fc9c" providerId="ADAL" clId="{D7E3E5F5-A93C-49F3-A889-617632295317}" dt="2024-04-22T08:52:56.721" v="1216" actId="26606"/>
          <ac:graphicFrameMkLst>
            <pc:docMk/>
            <pc:sldMk cId="825227039" sldId="260"/>
            <ac:graphicFrameMk id="8" creationId="{3213A634-2E33-C1F4-8181-79856CFD5FF3}"/>
          </ac:graphicFrameMkLst>
        </pc:graphicFrameChg>
      </pc:sldChg>
      <pc:sldChg chg="addSp delSp modSp add mod ord setBg delDesignElem">
        <pc:chgData name="Bhavuk Mudgal" userId="b008348a-5837-4350-9852-6474d864fc9c" providerId="ADAL" clId="{D7E3E5F5-A93C-49F3-A889-617632295317}" dt="2024-04-22T08:53:06.064" v="1217" actId="26606"/>
        <pc:sldMkLst>
          <pc:docMk/>
          <pc:sldMk cId="923240178" sldId="261"/>
        </pc:sldMkLst>
        <pc:spChg chg="add del">
          <ac:chgData name="Bhavuk Mudgal" userId="b008348a-5837-4350-9852-6474d864fc9c" providerId="ADAL" clId="{D7E3E5F5-A93C-49F3-A889-617632295317}" dt="2024-04-22T08:47:37.110" v="1122" actId="22"/>
          <ac:spMkLst>
            <pc:docMk/>
            <pc:sldMk cId="923240178" sldId="261"/>
            <ac:spMk id="3" creationId="{55FF85CA-CD68-4B62-32A8-97D03181E26F}"/>
          </ac:spMkLst>
        </pc:spChg>
        <pc:spChg chg="mod">
          <ac:chgData name="Bhavuk Mudgal" userId="b008348a-5837-4350-9852-6474d864fc9c" providerId="ADAL" clId="{D7E3E5F5-A93C-49F3-A889-617632295317}" dt="2024-04-22T08:53:06.064" v="1217" actId="26606"/>
          <ac:spMkLst>
            <pc:docMk/>
            <pc:sldMk cId="923240178" sldId="261"/>
            <ac:spMk id="4" creationId="{ACED7118-B1DC-BFCE-3A45-F538BAA55519}"/>
          </ac:spMkLst>
        </pc:spChg>
        <pc:spChg chg="del">
          <ac:chgData name="Bhavuk Mudgal" userId="b008348a-5837-4350-9852-6474d864fc9c" providerId="ADAL" clId="{D7E3E5F5-A93C-49F3-A889-617632295317}" dt="2024-04-22T08:43:57.682" v="1096"/>
          <ac:spMkLst>
            <pc:docMk/>
            <pc:sldMk cId="923240178" sldId="261"/>
            <ac:spMk id="10" creationId="{8DF67618-B87B-4195-8E24-3B126F79FF55}"/>
          </ac:spMkLst>
        </pc:spChg>
        <pc:spChg chg="del">
          <ac:chgData name="Bhavuk Mudgal" userId="b008348a-5837-4350-9852-6474d864fc9c" providerId="ADAL" clId="{D7E3E5F5-A93C-49F3-A889-617632295317}" dt="2024-04-22T08:43:57.682" v="1096"/>
          <ac:spMkLst>
            <pc:docMk/>
            <pc:sldMk cId="923240178" sldId="261"/>
            <ac:spMk id="12" creationId="{64960379-9FF9-400A-A8A8-F5AB633FD3BF}"/>
          </ac:spMkLst>
        </pc:spChg>
        <pc:spChg chg="add">
          <ac:chgData name="Bhavuk Mudgal" userId="b008348a-5837-4350-9852-6474d864fc9c" providerId="ADAL" clId="{D7E3E5F5-A93C-49F3-A889-617632295317}" dt="2024-04-22T08:53:06.064" v="1217" actId="26606"/>
          <ac:spMkLst>
            <pc:docMk/>
            <pc:sldMk cId="923240178" sldId="261"/>
            <ac:spMk id="13" creationId="{BACC6370-2D7E-4714-9D71-7542949D7D5D}"/>
          </ac:spMkLst>
        </pc:spChg>
        <pc:spChg chg="add">
          <ac:chgData name="Bhavuk Mudgal" userId="b008348a-5837-4350-9852-6474d864fc9c" providerId="ADAL" clId="{D7E3E5F5-A93C-49F3-A889-617632295317}" dt="2024-04-22T08:53:06.064" v="1217" actId="26606"/>
          <ac:spMkLst>
            <pc:docMk/>
            <pc:sldMk cId="923240178" sldId="261"/>
            <ac:spMk id="15" creationId="{F68B3F68-107C-434F-AA38-110D5EA91B85}"/>
          </ac:spMkLst>
        </pc:spChg>
        <pc:spChg chg="add">
          <ac:chgData name="Bhavuk Mudgal" userId="b008348a-5837-4350-9852-6474d864fc9c" providerId="ADAL" clId="{D7E3E5F5-A93C-49F3-A889-617632295317}" dt="2024-04-22T08:53:06.064" v="1217" actId="26606"/>
          <ac:spMkLst>
            <pc:docMk/>
            <pc:sldMk cId="923240178" sldId="261"/>
            <ac:spMk id="17" creationId="{AAD0DBB9-1A4B-4391-81D4-CB19F9AB918A}"/>
          </ac:spMkLst>
        </pc:spChg>
        <pc:spChg chg="add">
          <ac:chgData name="Bhavuk Mudgal" userId="b008348a-5837-4350-9852-6474d864fc9c" providerId="ADAL" clId="{D7E3E5F5-A93C-49F3-A889-617632295317}" dt="2024-04-22T08:53:06.064" v="1217" actId="26606"/>
          <ac:spMkLst>
            <pc:docMk/>
            <pc:sldMk cId="923240178" sldId="261"/>
            <ac:spMk id="19" creationId="{063BBA22-50EA-4C4D-BE05-F1CE4E63AA56}"/>
          </ac:spMkLst>
        </pc:spChg>
        <pc:grpChg chg="del">
          <ac:chgData name="Bhavuk Mudgal" userId="b008348a-5837-4350-9852-6474d864fc9c" providerId="ADAL" clId="{D7E3E5F5-A93C-49F3-A889-617632295317}" dt="2024-04-22T08:43:57.682" v="1096"/>
          <ac:grpSpMkLst>
            <pc:docMk/>
            <pc:sldMk cId="923240178" sldId="261"/>
            <ac:grpSpMk id="14" creationId="{2C491629-AE25-486B-9B22-2CE4EE8F7E47}"/>
          </ac:grpSpMkLst>
        </pc:grpChg>
        <pc:grpChg chg="del">
          <ac:chgData name="Bhavuk Mudgal" userId="b008348a-5837-4350-9852-6474d864fc9c" providerId="ADAL" clId="{D7E3E5F5-A93C-49F3-A889-617632295317}" dt="2024-04-22T08:43:57.682" v="1096"/>
          <ac:grpSpMkLst>
            <pc:docMk/>
            <pc:sldMk cId="923240178" sldId="261"/>
            <ac:grpSpMk id="18" creationId="{43F5E015-E085-4624-B431-B42414448684}"/>
          </ac:grpSpMkLst>
        </pc:grpChg>
        <pc:graphicFrameChg chg="mod modGraphic">
          <ac:chgData name="Bhavuk Mudgal" userId="b008348a-5837-4350-9852-6474d864fc9c" providerId="ADAL" clId="{D7E3E5F5-A93C-49F3-A889-617632295317}" dt="2024-04-22T08:53:06.064" v="1217" actId="26606"/>
          <ac:graphicFrameMkLst>
            <pc:docMk/>
            <pc:sldMk cId="923240178" sldId="261"/>
            <ac:graphicFrameMk id="8" creationId="{3213A634-2E33-C1F4-8181-79856CFD5FF3}"/>
          </ac:graphicFrameMkLst>
        </pc:graphicFrameChg>
      </pc:sldChg>
      <pc:sldChg chg="addSp modSp add mod setBg">
        <pc:chgData name="Bhavuk Mudgal" userId="b008348a-5837-4350-9852-6474d864fc9c" providerId="ADAL" clId="{D7E3E5F5-A93C-49F3-A889-617632295317}" dt="2024-04-22T08:53:14.228" v="1218" actId="26606"/>
        <pc:sldMkLst>
          <pc:docMk/>
          <pc:sldMk cId="2916647058" sldId="262"/>
        </pc:sldMkLst>
        <pc:spChg chg="mod">
          <ac:chgData name="Bhavuk Mudgal" userId="b008348a-5837-4350-9852-6474d864fc9c" providerId="ADAL" clId="{D7E3E5F5-A93C-49F3-A889-617632295317}" dt="2024-04-22T08:53:14.228" v="1218" actId="26606"/>
          <ac:spMkLst>
            <pc:docMk/>
            <pc:sldMk cId="2916647058" sldId="262"/>
            <ac:spMk id="4" creationId="{ACED7118-B1DC-BFCE-3A45-F538BAA55519}"/>
          </ac:spMkLst>
        </pc:spChg>
        <pc:spChg chg="add">
          <ac:chgData name="Bhavuk Mudgal" userId="b008348a-5837-4350-9852-6474d864fc9c" providerId="ADAL" clId="{D7E3E5F5-A93C-49F3-A889-617632295317}" dt="2024-04-22T08:53:14.228" v="1218" actId="26606"/>
          <ac:spMkLst>
            <pc:docMk/>
            <pc:sldMk cId="2916647058" sldId="262"/>
            <ac:spMk id="13" creationId="{BACC6370-2D7E-4714-9D71-7542949D7D5D}"/>
          </ac:spMkLst>
        </pc:spChg>
        <pc:spChg chg="add">
          <ac:chgData name="Bhavuk Mudgal" userId="b008348a-5837-4350-9852-6474d864fc9c" providerId="ADAL" clId="{D7E3E5F5-A93C-49F3-A889-617632295317}" dt="2024-04-22T08:53:14.228" v="1218" actId="26606"/>
          <ac:spMkLst>
            <pc:docMk/>
            <pc:sldMk cId="2916647058" sldId="262"/>
            <ac:spMk id="15" creationId="{F68B3F68-107C-434F-AA38-110D5EA91B85}"/>
          </ac:spMkLst>
        </pc:spChg>
        <pc:spChg chg="add">
          <ac:chgData name="Bhavuk Mudgal" userId="b008348a-5837-4350-9852-6474d864fc9c" providerId="ADAL" clId="{D7E3E5F5-A93C-49F3-A889-617632295317}" dt="2024-04-22T08:53:14.228" v="1218" actId="26606"/>
          <ac:spMkLst>
            <pc:docMk/>
            <pc:sldMk cId="2916647058" sldId="262"/>
            <ac:spMk id="17" creationId="{AAD0DBB9-1A4B-4391-81D4-CB19F9AB918A}"/>
          </ac:spMkLst>
        </pc:spChg>
        <pc:spChg chg="add">
          <ac:chgData name="Bhavuk Mudgal" userId="b008348a-5837-4350-9852-6474d864fc9c" providerId="ADAL" clId="{D7E3E5F5-A93C-49F3-A889-617632295317}" dt="2024-04-22T08:53:14.228" v="1218" actId="26606"/>
          <ac:spMkLst>
            <pc:docMk/>
            <pc:sldMk cId="2916647058" sldId="262"/>
            <ac:spMk id="19" creationId="{063BBA22-50EA-4C4D-BE05-F1CE4E63AA56}"/>
          </ac:spMkLst>
        </pc:spChg>
        <pc:graphicFrameChg chg="mod modGraphic">
          <ac:chgData name="Bhavuk Mudgal" userId="b008348a-5837-4350-9852-6474d864fc9c" providerId="ADAL" clId="{D7E3E5F5-A93C-49F3-A889-617632295317}" dt="2024-04-22T08:53:14.228" v="1218" actId="26606"/>
          <ac:graphicFrameMkLst>
            <pc:docMk/>
            <pc:sldMk cId="2916647058" sldId="262"/>
            <ac:graphicFrameMk id="8" creationId="{3213A634-2E33-C1F4-8181-79856CFD5FF3}"/>
          </ac:graphicFrameMkLst>
        </pc:graphicFrameChg>
      </pc:sldChg>
      <pc:sldChg chg="addSp delSp modSp add mod ord setBg setClrOvrMap delDesignElem">
        <pc:chgData name="Bhavuk Mudgal" userId="b008348a-5837-4350-9852-6474d864fc9c" providerId="ADAL" clId="{D7E3E5F5-A93C-49F3-A889-617632295317}" dt="2024-04-22T08:53:29.577" v="1219" actId="26606"/>
        <pc:sldMkLst>
          <pc:docMk/>
          <pc:sldMk cId="1202221490" sldId="263"/>
        </pc:sldMkLst>
        <pc:spChg chg="del">
          <ac:chgData name="Bhavuk Mudgal" userId="b008348a-5837-4350-9852-6474d864fc9c" providerId="ADAL" clId="{D7E3E5F5-A93C-49F3-A889-617632295317}" dt="2024-04-22T08:51:36.468" v="1141" actId="478"/>
          <ac:spMkLst>
            <pc:docMk/>
            <pc:sldMk cId="1202221490" sldId="263"/>
            <ac:spMk id="4" creationId="{ACED7118-B1DC-BFCE-3A45-F538BAA55519}"/>
          </ac:spMkLst>
        </pc:spChg>
        <pc:spChg chg="del">
          <ac:chgData name="Bhavuk Mudgal" userId="b008348a-5837-4350-9852-6474d864fc9c" providerId="ADAL" clId="{D7E3E5F5-A93C-49F3-A889-617632295317}" dt="2024-04-22T08:51:13.961" v="1138"/>
          <ac:spMkLst>
            <pc:docMk/>
            <pc:sldMk cId="1202221490" sldId="263"/>
            <ac:spMk id="10" creationId="{8DF67618-B87B-4195-8E24-3B126F79FF55}"/>
          </ac:spMkLst>
        </pc:spChg>
        <pc:spChg chg="del">
          <ac:chgData name="Bhavuk Mudgal" userId="b008348a-5837-4350-9852-6474d864fc9c" providerId="ADAL" clId="{D7E3E5F5-A93C-49F3-A889-617632295317}" dt="2024-04-22T08:51:13.961" v="1138"/>
          <ac:spMkLst>
            <pc:docMk/>
            <pc:sldMk cId="1202221490" sldId="263"/>
            <ac:spMk id="12" creationId="{64960379-9FF9-400A-A8A8-F5AB633FD3BF}"/>
          </ac:spMkLst>
        </pc:spChg>
        <pc:spChg chg="add">
          <ac:chgData name="Bhavuk Mudgal" userId="b008348a-5837-4350-9852-6474d864fc9c" providerId="ADAL" clId="{D7E3E5F5-A93C-49F3-A889-617632295317}" dt="2024-04-22T08:53:29.577" v="1219" actId="26606"/>
          <ac:spMkLst>
            <pc:docMk/>
            <pc:sldMk cId="1202221490" sldId="263"/>
            <ac:spMk id="13" creationId="{9228552E-C8B1-4A80-8448-0787CE0FC704}"/>
          </ac:spMkLst>
        </pc:spChg>
        <pc:grpChg chg="del">
          <ac:chgData name="Bhavuk Mudgal" userId="b008348a-5837-4350-9852-6474d864fc9c" providerId="ADAL" clId="{D7E3E5F5-A93C-49F3-A889-617632295317}" dt="2024-04-22T08:51:13.961" v="1138"/>
          <ac:grpSpMkLst>
            <pc:docMk/>
            <pc:sldMk cId="1202221490" sldId="263"/>
            <ac:grpSpMk id="14" creationId="{2C491629-AE25-486B-9B22-2CE4EE8F7E47}"/>
          </ac:grpSpMkLst>
        </pc:grpChg>
        <pc:grpChg chg="del">
          <ac:chgData name="Bhavuk Mudgal" userId="b008348a-5837-4350-9852-6474d864fc9c" providerId="ADAL" clId="{D7E3E5F5-A93C-49F3-A889-617632295317}" dt="2024-04-22T08:51:13.961" v="1138"/>
          <ac:grpSpMkLst>
            <pc:docMk/>
            <pc:sldMk cId="1202221490" sldId="263"/>
            <ac:grpSpMk id="18" creationId="{43F5E015-E085-4624-B431-B42414448684}"/>
          </ac:grpSpMkLst>
        </pc:grpChg>
        <pc:graphicFrameChg chg="mod modGraphic">
          <ac:chgData name="Bhavuk Mudgal" userId="b008348a-5837-4350-9852-6474d864fc9c" providerId="ADAL" clId="{D7E3E5F5-A93C-49F3-A889-617632295317}" dt="2024-04-22T08:53:29.577" v="1219" actId="26606"/>
          <ac:graphicFrameMkLst>
            <pc:docMk/>
            <pc:sldMk cId="1202221490" sldId="263"/>
            <ac:graphicFrameMk id="8" creationId="{3213A634-2E33-C1F4-8181-79856CFD5FF3}"/>
          </ac:graphicFrameMkLst>
        </pc:graphicFrameChg>
      </pc:sldChg>
      <pc:sldChg chg="modSp add del mod">
        <pc:chgData name="Bhavuk Mudgal" userId="b008348a-5837-4350-9852-6474d864fc9c" providerId="ADAL" clId="{D7E3E5F5-A93C-49F3-A889-617632295317}" dt="2024-04-22T08:51:09.319" v="1136" actId="47"/>
        <pc:sldMkLst>
          <pc:docMk/>
          <pc:sldMk cId="3722613612" sldId="263"/>
        </pc:sldMkLst>
        <pc:spChg chg="mod">
          <ac:chgData name="Bhavuk Mudgal" userId="b008348a-5837-4350-9852-6474d864fc9c" providerId="ADAL" clId="{D7E3E5F5-A93C-49F3-A889-617632295317}" dt="2024-04-22T08:50:45.360" v="1135" actId="20577"/>
          <ac:spMkLst>
            <pc:docMk/>
            <pc:sldMk cId="3722613612" sldId="263"/>
            <ac:spMk id="4" creationId="{ACED7118-B1DC-BFCE-3A45-F538BAA55519}"/>
          </ac:spMkLst>
        </pc:spChg>
      </pc:sldChg>
      <pc:sldChg chg="modSp add mod">
        <pc:chgData name="Bhavuk Mudgal" userId="b008348a-5837-4350-9852-6474d864fc9c" providerId="ADAL" clId="{D7E3E5F5-A93C-49F3-A889-617632295317}" dt="2024-04-22T08:56:11.382" v="1226" actId="1076"/>
        <pc:sldMkLst>
          <pc:docMk/>
          <pc:sldMk cId="977679430" sldId="264"/>
        </pc:sldMkLst>
        <pc:spChg chg="mod">
          <ac:chgData name="Bhavuk Mudgal" userId="b008348a-5837-4350-9852-6474d864fc9c" providerId="ADAL" clId="{D7E3E5F5-A93C-49F3-A889-617632295317}" dt="2024-04-22T08:55:23.184" v="1223" actId="20577"/>
          <ac:spMkLst>
            <pc:docMk/>
            <pc:sldMk cId="977679430" sldId="264"/>
            <ac:spMk id="9" creationId="{E6D26ABB-91FB-4BDC-9245-F15EF45B4561}"/>
          </ac:spMkLst>
        </pc:spChg>
        <pc:graphicFrameChg chg="mod">
          <ac:chgData name="Bhavuk Mudgal" userId="b008348a-5837-4350-9852-6474d864fc9c" providerId="ADAL" clId="{D7E3E5F5-A93C-49F3-A889-617632295317}" dt="2024-04-22T08:56:11.382" v="1226" actId="1076"/>
          <ac:graphicFrameMkLst>
            <pc:docMk/>
            <pc:sldMk cId="977679430" sldId="264"/>
            <ac:graphicFrameMk id="11" creationId="{463EC36F-8C95-3C3F-387E-6C179B0C0005}"/>
          </ac:graphicFrameMkLst>
        </pc:graphicFrameChg>
      </pc:sldChg>
      <pc:sldChg chg="modSp add mod">
        <pc:chgData name="Bhavuk Mudgal" userId="b008348a-5837-4350-9852-6474d864fc9c" providerId="ADAL" clId="{D7E3E5F5-A93C-49F3-A889-617632295317}" dt="2024-04-22T08:57:09.006" v="1232" actId="20577"/>
        <pc:sldMkLst>
          <pc:docMk/>
          <pc:sldMk cId="2587100854" sldId="265"/>
        </pc:sldMkLst>
        <pc:spChg chg="mod">
          <ac:chgData name="Bhavuk Mudgal" userId="b008348a-5837-4350-9852-6474d864fc9c" providerId="ADAL" clId="{D7E3E5F5-A93C-49F3-A889-617632295317}" dt="2024-04-22T08:57:09.006" v="1232" actId="20577"/>
          <ac:spMkLst>
            <pc:docMk/>
            <pc:sldMk cId="2587100854" sldId="265"/>
            <ac:spMk id="9" creationId="{E6D26ABB-91FB-4BDC-9245-F15EF45B4561}"/>
          </ac:spMkLst>
        </pc:spChg>
        <pc:graphicFrameChg chg="mod">
          <ac:chgData name="Bhavuk Mudgal" userId="b008348a-5837-4350-9852-6474d864fc9c" providerId="ADAL" clId="{D7E3E5F5-A93C-49F3-A889-617632295317}" dt="2024-04-22T08:57:03.393" v="1230"/>
          <ac:graphicFrameMkLst>
            <pc:docMk/>
            <pc:sldMk cId="2587100854" sldId="265"/>
            <ac:graphicFrameMk id="11" creationId="{463EC36F-8C95-3C3F-387E-6C179B0C0005}"/>
          </ac:graphicFrameMkLst>
        </pc:graphicFrameChg>
      </pc:sldChg>
      <pc:sldChg chg="modSp add mod">
        <pc:chgData name="Bhavuk Mudgal" userId="b008348a-5837-4350-9852-6474d864fc9c" providerId="ADAL" clId="{D7E3E5F5-A93C-49F3-A889-617632295317}" dt="2024-04-22T08:59:45.874" v="1245"/>
        <pc:sldMkLst>
          <pc:docMk/>
          <pc:sldMk cId="2289160750" sldId="266"/>
        </pc:sldMkLst>
        <pc:spChg chg="mod">
          <ac:chgData name="Bhavuk Mudgal" userId="b008348a-5837-4350-9852-6474d864fc9c" providerId="ADAL" clId="{D7E3E5F5-A93C-49F3-A889-617632295317}" dt="2024-04-22T08:59:13.952" v="1243" actId="20577"/>
          <ac:spMkLst>
            <pc:docMk/>
            <pc:sldMk cId="2289160750" sldId="266"/>
            <ac:spMk id="3" creationId="{EAC12AEC-F4DB-4DE4-8023-191CCFE6D313}"/>
          </ac:spMkLst>
        </pc:spChg>
        <pc:spChg chg="mod">
          <ac:chgData name="Bhavuk Mudgal" userId="b008348a-5837-4350-9852-6474d864fc9c" providerId="ADAL" clId="{D7E3E5F5-A93C-49F3-A889-617632295317}" dt="2024-04-22T08:58:36.625" v="1239" actId="20577"/>
          <ac:spMkLst>
            <pc:docMk/>
            <pc:sldMk cId="2289160750" sldId="266"/>
            <ac:spMk id="9" creationId="{E6D26ABB-91FB-4BDC-9245-F15EF45B4561}"/>
          </ac:spMkLst>
        </pc:spChg>
        <pc:graphicFrameChg chg="mod">
          <ac:chgData name="Bhavuk Mudgal" userId="b008348a-5837-4350-9852-6474d864fc9c" providerId="ADAL" clId="{D7E3E5F5-A93C-49F3-A889-617632295317}" dt="2024-04-22T08:59:45.874" v="1245"/>
          <ac:graphicFrameMkLst>
            <pc:docMk/>
            <pc:sldMk cId="2289160750" sldId="266"/>
            <ac:graphicFrameMk id="11" creationId="{463EC36F-8C95-3C3F-387E-6C179B0C0005}"/>
          </ac:graphicFrameMkLst>
        </pc:graphicFrameChg>
      </pc:sldChg>
      <pc:sldChg chg="delSp modSp add mod setBg delDesignElem">
        <pc:chgData name="Bhavuk Mudgal" userId="b008348a-5837-4350-9852-6474d864fc9c" providerId="ADAL" clId="{D7E3E5F5-A93C-49F3-A889-617632295317}" dt="2024-04-22T09:08:58.519" v="1490" actId="207"/>
        <pc:sldMkLst>
          <pc:docMk/>
          <pc:sldMk cId="1550097272" sldId="267"/>
        </pc:sldMkLst>
        <pc:spChg chg="mod">
          <ac:chgData name="Bhavuk Mudgal" userId="b008348a-5837-4350-9852-6474d864fc9c" providerId="ADAL" clId="{D7E3E5F5-A93C-49F3-A889-617632295317}" dt="2024-04-22T09:08:58.519" v="1490" actId="207"/>
          <ac:spMkLst>
            <pc:docMk/>
            <pc:sldMk cId="1550097272" sldId="267"/>
            <ac:spMk id="4" creationId="{ACED7118-B1DC-BFCE-3A45-F538BAA55519}"/>
          </ac:spMkLst>
        </pc:spChg>
        <pc:spChg chg="del">
          <ac:chgData name="Bhavuk Mudgal" userId="b008348a-5837-4350-9852-6474d864fc9c" providerId="ADAL" clId="{D7E3E5F5-A93C-49F3-A889-617632295317}" dt="2024-04-22T09:00:45.810" v="1247"/>
          <ac:spMkLst>
            <pc:docMk/>
            <pc:sldMk cId="1550097272" sldId="267"/>
            <ac:spMk id="13" creationId="{BACC6370-2D7E-4714-9D71-7542949D7D5D}"/>
          </ac:spMkLst>
        </pc:spChg>
        <pc:spChg chg="del">
          <ac:chgData name="Bhavuk Mudgal" userId="b008348a-5837-4350-9852-6474d864fc9c" providerId="ADAL" clId="{D7E3E5F5-A93C-49F3-A889-617632295317}" dt="2024-04-22T09:00:45.810" v="1247"/>
          <ac:spMkLst>
            <pc:docMk/>
            <pc:sldMk cId="1550097272" sldId="267"/>
            <ac:spMk id="15" creationId="{F68B3F68-107C-434F-AA38-110D5EA91B85}"/>
          </ac:spMkLst>
        </pc:spChg>
        <pc:spChg chg="del">
          <ac:chgData name="Bhavuk Mudgal" userId="b008348a-5837-4350-9852-6474d864fc9c" providerId="ADAL" clId="{D7E3E5F5-A93C-49F3-A889-617632295317}" dt="2024-04-22T09:00:45.810" v="1247"/>
          <ac:spMkLst>
            <pc:docMk/>
            <pc:sldMk cId="1550097272" sldId="267"/>
            <ac:spMk id="17" creationId="{AAD0DBB9-1A4B-4391-81D4-CB19F9AB918A}"/>
          </ac:spMkLst>
        </pc:spChg>
        <pc:spChg chg="del">
          <ac:chgData name="Bhavuk Mudgal" userId="b008348a-5837-4350-9852-6474d864fc9c" providerId="ADAL" clId="{D7E3E5F5-A93C-49F3-A889-617632295317}" dt="2024-04-22T09:00:45.810" v="1247"/>
          <ac:spMkLst>
            <pc:docMk/>
            <pc:sldMk cId="1550097272" sldId="267"/>
            <ac:spMk id="19" creationId="{063BBA22-50EA-4C4D-BE05-F1CE4E63AA56}"/>
          </ac:spMkLst>
        </pc:spChg>
        <pc:graphicFrameChg chg="mod">
          <ac:chgData name="Bhavuk Mudgal" userId="b008348a-5837-4350-9852-6474d864fc9c" providerId="ADAL" clId="{D7E3E5F5-A93C-49F3-A889-617632295317}" dt="2024-04-22T09:08:27.430" v="1489"/>
          <ac:graphicFrameMkLst>
            <pc:docMk/>
            <pc:sldMk cId="1550097272" sldId="267"/>
            <ac:graphicFrameMk id="8" creationId="{3213A634-2E33-C1F4-8181-79856CFD5FF3}"/>
          </ac:graphicFrameMkLst>
        </pc:graphicFrameChg>
      </pc:sldChg>
      <pc:sldChg chg="modSp add mod ord">
        <pc:chgData name="Bhavuk Mudgal" userId="b008348a-5837-4350-9852-6474d864fc9c" providerId="ADAL" clId="{D7E3E5F5-A93C-49F3-A889-617632295317}" dt="2024-04-22T09:11:21.783" v="1504"/>
        <pc:sldMkLst>
          <pc:docMk/>
          <pc:sldMk cId="1396499309" sldId="268"/>
        </pc:sldMkLst>
        <pc:spChg chg="mod">
          <ac:chgData name="Bhavuk Mudgal" userId="b008348a-5837-4350-9852-6474d864fc9c" providerId="ADAL" clId="{D7E3E5F5-A93C-49F3-A889-617632295317}" dt="2024-04-22T09:11:06.121" v="1496" actId="20577"/>
          <ac:spMkLst>
            <pc:docMk/>
            <pc:sldMk cId="1396499309" sldId="268"/>
            <ac:spMk id="3" creationId="{EAC12AEC-F4DB-4DE4-8023-191CCFE6D313}"/>
          </ac:spMkLst>
        </pc:spChg>
        <pc:spChg chg="mod">
          <ac:chgData name="Bhavuk Mudgal" userId="b008348a-5837-4350-9852-6474d864fc9c" providerId="ADAL" clId="{D7E3E5F5-A93C-49F3-A889-617632295317}" dt="2024-04-22T09:11:11.603" v="1502" actId="20577"/>
          <ac:spMkLst>
            <pc:docMk/>
            <pc:sldMk cId="1396499309" sldId="268"/>
            <ac:spMk id="9" creationId="{E6D26ABB-91FB-4BDC-9245-F15EF45B4561}"/>
          </ac:spMkLst>
        </pc:spChg>
        <pc:graphicFrameChg chg="mod">
          <ac:chgData name="Bhavuk Mudgal" userId="b008348a-5837-4350-9852-6474d864fc9c" providerId="ADAL" clId="{D7E3E5F5-A93C-49F3-A889-617632295317}" dt="2024-04-22T09:11:21.783" v="1504"/>
          <ac:graphicFrameMkLst>
            <pc:docMk/>
            <pc:sldMk cId="1396499309" sldId="268"/>
            <ac:graphicFrameMk id="11" creationId="{463EC36F-8C95-3C3F-387E-6C179B0C0005}"/>
          </ac:graphicFrameMkLst>
        </pc:graphicFrameChg>
      </pc:sldChg>
      <pc:sldChg chg="modSp add mod">
        <pc:chgData name="Bhavuk Mudgal" userId="b008348a-5837-4350-9852-6474d864fc9c" providerId="ADAL" clId="{D7E3E5F5-A93C-49F3-A889-617632295317}" dt="2024-04-22T09:21:38.336" v="1535" actId="255"/>
        <pc:sldMkLst>
          <pc:docMk/>
          <pc:sldMk cId="453641274" sldId="269"/>
        </pc:sldMkLst>
        <pc:spChg chg="mod">
          <ac:chgData name="Bhavuk Mudgal" userId="b008348a-5837-4350-9852-6474d864fc9c" providerId="ADAL" clId="{D7E3E5F5-A93C-49F3-A889-617632295317}" dt="2024-04-22T09:17:04.750" v="1510" actId="20577"/>
          <ac:spMkLst>
            <pc:docMk/>
            <pc:sldMk cId="453641274" sldId="269"/>
            <ac:spMk id="9" creationId="{E6D26ABB-91FB-4BDC-9245-F15EF45B4561}"/>
          </ac:spMkLst>
        </pc:spChg>
        <pc:graphicFrameChg chg="mod">
          <ac:chgData name="Bhavuk Mudgal" userId="b008348a-5837-4350-9852-6474d864fc9c" providerId="ADAL" clId="{D7E3E5F5-A93C-49F3-A889-617632295317}" dt="2024-04-22T09:21:38.336" v="1535" actId="255"/>
          <ac:graphicFrameMkLst>
            <pc:docMk/>
            <pc:sldMk cId="453641274" sldId="269"/>
            <ac:graphicFrameMk id="11" creationId="{463EC36F-8C95-3C3F-387E-6C179B0C0005}"/>
          </ac:graphicFrameMkLst>
        </pc:graphicFrameChg>
      </pc:sldChg>
      <pc:sldChg chg="modSp add mod ord">
        <pc:chgData name="Bhavuk Mudgal" userId="b008348a-5837-4350-9852-6474d864fc9c" providerId="ADAL" clId="{D7E3E5F5-A93C-49F3-A889-617632295317}" dt="2024-04-22T09:25:24.480" v="1616" actId="115"/>
        <pc:sldMkLst>
          <pc:docMk/>
          <pc:sldMk cId="3688270714" sldId="270"/>
        </pc:sldMkLst>
        <pc:spChg chg="mod">
          <ac:chgData name="Bhavuk Mudgal" userId="b008348a-5837-4350-9852-6474d864fc9c" providerId="ADAL" clId="{D7E3E5F5-A93C-49F3-A889-617632295317}" dt="2024-04-22T09:25:24.480" v="1616" actId="115"/>
          <ac:spMkLst>
            <pc:docMk/>
            <pc:sldMk cId="3688270714" sldId="270"/>
            <ac:spMk id="4" creationId="{ACED7118-B1DC-BFCE-3A45-F538BAA55519}"/>
          </ac:spMkLst>
        </pc:spChg>
        <pc:graphicFrameChg chg="mod">
          <ac:chgData name="Bhavuk Mudgal" userId="b008348a-5837-4350-9852-6474d864fc9c" providerId="ADAL" clId="{D7E3E5F5-A93C-49F3-A889-617632295317}" dt="2024-04-22T09:25:11.416" v="1613" actId="1076"/>
          <ac:graphicFrameMkLst>
            <pc:docMk/>
            <pc:sldMk cId="3688270714" sldId="270"/>
            <ac:graphicFrameMk id="8" creationId="{3213A634-2E33-C1F4-8181-79856CFD5FF3}"/>
          </ac:graphicFrameMkLst>
        </pc:graphicFrameChg>
      </pc:sldChg>
      <pc:sldMasterChg chg="add del addSldLayout delSldLayout">
        <pc:chgData name="Bhavuk Mudgal" userId="b008348a-5837-4350-9852-6474d864fc9c" providerId="ADAL" clId="{D7E3E5F5-A93C-49F3-A889-617632295317}" dt="2024-04-22T08:11:33.826" v="347" actId="26606"/>
        <pc:sldMasterMkLst>
          <pc:docMk/>
          <pc:sldMasterMk cId="921748891" sldId="2147483648"/>
        </pc:sldMasterMkLst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3081733380" sldId="2147483649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3955231576" sldId="2147483650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1738669874" sldId="2147483651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753200405" sldId="2147483652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3707885717" sldId="2147483653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3976391868" sldId="2147483654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1146347950" sldId="2147483655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2058028027" sldId="2147483656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4193035115" sldId="2147483657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1071205253" sldId="2147483658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21748891" sldId="2147483648"/>
            <pc:sldLayoutMk cId="117599365" sldId="2147483659"/>
          </pc:sldLayoutMkLst>
        </pc:sldLayoutChg>
      </pc:sldMasterChg>
      <pc:sldMasterChg chg="add del replId addSldLayout delSldLayout">
        <pc:chgData name="Bhavuk Mudgal" userId="b008348a-5837-4350-9852-6474d864fc9c" providerId="ADAL" clId="{D7E3E5F5-A93C-49F3-A889-617632295317}" dt="2024-04-22T08:11:14.171" v="339" actId="26606"/>
        <pc:sldMasterMkLst>
          <pc:docMk/>
          <pc:sldMasterMk cId="3557663889" sldId="2147483660"/>
        </pc:sldMasterMkLst>
        <pc:sldLayoutChg chg="add del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3247281672" sldId="2147483661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2933822567" sldId="2147483662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3004060756" sldId="2147483663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630506208" sldId="2147483664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2472088553" sldId="2147483665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3358840093" sldId="2147483666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1842074374" sldId="2147483667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3372231130" sldId="2147483668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1312559485" sldId="2147483669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1402349238" sldId="2147483670"/>
          </pc:sldLayoutMkLst>
        </pc:sldLayoutChg>
        <pc:sldLayoutChg chg="add del replId">
          <pc:chgData name="Bhavuk Mudgal" userId="b008348a-5837-4350-9852-6474d864fc9c" providerId="ADAL" clId="{D7E3E5F5-A93C-49F3-A889-617632295317}" dt="2024-04-22T08:11:14.171" v="339" actId="26606"/>
          <pc:sldLayoutMkLst>
            <pc:docMk/>
            <pc:sldMasterMk cId="3557663889" sldId="2147483660"/>
            <pc:sldLayoutMk cId="250804103" sldId="2147483671"/>
          </pc:sldLayoutMkLst>
        </pc:sldLayoutChg>
      </pc:sldMasterChg>
      <pc:sldMasterChg chg="add del addSldLayout delSldLayout">
        <pc:chgData name="Bhavuk Mudgal" userId="b008348a-5837-4350-9852-6474d864fc9c" providerId="ADAL" clId="{D7E3E5F5-A93C-49F3-A889-617632295317}" dt="2024-04-22T08:11:19.859" v="343" actId="26606"/>
        <pc:sldMasterMkLst>
          <pc:docMk/>
          <pc:sldMasterMk cId="3322271504" sldId="2147483673"/>
        </pc:sldMasterMkLst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3008819647" sldId="2147483662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2187800276" sldId="2147483663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3798321387" sldId="2147483664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1340409742" sldId="2147483665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1166643610" sldId="2147483666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2712446133" sldId="2147483667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2549329058" sldId="2147483668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3302123090" sldId="2147483669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318548801" sldId="2147483670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3200091829" sldId="2147483671"/>
          </pc:sldLayoutMkLst>
        </pc:sldLayoutChg>
        <pc:sldLayoutChg chg="add del">
          <pc:chgData name="Bhavuk Mudgal" userId="b008348a-5837-4350-9852-6474d864fc9c" providerId="ADAL" clId="{D7E3E5F5-A93C-49F3-A889-617632295317}" dt="2024-04-22T08:11:19.859" v="343" actId="26606"/>
          <pc:sldLayoutMkLst>
            <pc:docMk/>
            <pc:sldMasterMk cId="3322271504" sldId="2147483673"/>
            <pc:sldLayoutMk cId="3509032375" sldId="2147483672"/>
          </pc:sldLayoutMkLst>
        </pc:sldLayoutChg>
      </pc:sldMasterChg>
      <pc:sldMasterChg chg="add del addSldLayout delSldLayout">
        <pc:chgData name="Bhavuk Mudgal" userId="b008348a-5837-4350-9852-6474d864fc9c" providerId="ADAL" clId="{D7E3E5F5-A93C-49F3-A889-617632295317}" dt="2024-04-22T08:11:33.826" v="347" actId="26606"/>
        <pc:sldMasterMkLst>
          <pc:docMk/>
          <pc:sldMasterMk cId="932338839" sldId="2147483686"/>
        </pc:sldMasterMkLst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199405976" sldId="2147483675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4245239253" sldId="2147483676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2499703782" sldId="2147483677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1143161820" sldId="2147483678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3003403744" sldId="2147483679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1852586546" sldId="2147483680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651944188" sldId="2147483681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3370801643" sldId="2147483682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79520716" sldId="2147483683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3594034463" sldId="2147483684"/>
          </pc:sldLayoutMkLst>
        </pc:sldLayoutChg>
        <pc:sldLayoutChg chg="add del">
          <pc:chgData name="Bhavuk Mudgal" userId="b008348a-5837-4350-9852-6474d864fc9c" providerId="ADAL" clId="{D7E3E5F5-A93C-49F3-A889-617632295317}" dt="2024-04-22T08:11:33.826" v="347" actId="26606"/>
          <pc:sldLayoutMkLst>
            <pc:docMk/>
            <pc:sldMasterMk cId="932338839" sldId="2147483686"/>
            <pc:sldLayoutMk cId="1290881412" sldId="21474836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ED030-FB6F-4710-A926-BAA4037A5A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A30478-6F58-4F22-9C48-CD854FBBFFD0}">
      <dgm:prSet/>
      <dgm:spPr/>
      <dgm:t>
        <a:bodyPr/>
        <a:lstStyle/>
        <a:p>
          <a:r>
            <a:rPr lang="en-US" dirty="0"/>
            <a:t>If you are interested in getting a pure Linux job, then your goal should be to attain at least one certificate out of the 2 below: </a:t>
          </a:r>
        </a:p>
      </dgm:t>
    </dgm:pt>
    <dgm:pt modelId="{9C727030-4248-4AF1-8B96-0B0717C8B39E}" type="parTrans" cxnId="{B7C5146D-DBD4-4E68-8372-EA735093D67F}">
      <dgm:prSet/>
      <dgm:spPr/>
      <dgm:t>
        <a:bodyPr/>
        <a:lstStyle/>
        <a:p>
          <a:endParaRPr lang="en-US"/>
        </a:p>
      </dgm:t>
    </dgm:pt>
    <dgm:pt modelId="{1D4B325A-18BE-4B9A-87E5-1CF7862146BE}" type="sibTrans" cxnId="{B7C5146D-DBD4-4E68-8372-EA735093D67F}">
      <dgm:prSet/>
      <dgm:spPr/>
      <dgm:t>
        <a:bodyPr/>
        <a:lstStyle/>
        <a:p>
          <a:endParaRPr lang="en-US"/>
        </a:p>
      </dgm:t>
    </dgm:pt>
    <dgm:pt modelId="{E7FB04BE-D7B8-4152-B85D-B49F358F930F}">
      <dgm:prSet/>
      <dgm:spPr/>
      <dgm:t>
        <a:bodyPr/>
        <a:lstStyle/>
        <a:p>
          <a:r>
            <a:rPr lang="en-US" u="sng" dirty="0"/>
            <a:t>Red Hat Certified Engineer (RHCE) (EX294)</a:t>
          </a:r>
          <a:endParaRPr lang="en-US" dirty="0"/>
        </a:p>
      </dgm:t>
    </dgm:pt>
    <dgm:pt modelId="{F7D6BEC0-C0AD-4FAE-BA69-BECCC6229BAD}" type="parTrans" cxnId="{A6ED900C-9208-4B83-9743-CC8D691728C6}">
      <dgm:prSet/>
      <dgm:spPr/>
      <dgm:t>
        <a:bodyPr/>
        <a:lstStyle/>
        <a:p>
          <a:endParaRPr lang="en-US"/>
        </a:p>
      </dgm:t>
    </dgm:pt>
    <dgm:pt modelId="{C3C76049-5780-402C-9199-056D1F1AD87B}" type="sibTrans" cxnId="{A6ED900C-9208-4B83-9743-CC8D691728C6}">
      <dgm:prSet/>
      <dgm:spPr/>
      <dgm:t>
        <a:bodyPr/>
        <a:lstStyle/>
        <a:p>
          <a:endParaRPr lang="en-US"/>
        </a:p>
      </dgm:t>
    </dgm:pt>
    <dgm:pt modelId="{8F5B3E25-2026-49E9-B7D0-78B3EF58F377}">
      <dgm:prSet/>
      <dgm:spPr/>
      <dgm:t>
        <a:bodyPr/>
        <a:lstStyle/>
        <a:p>
          <a:r>
            <a:rPr lang="en-IN" u="sng" dirty="0"/>
            <a:t>Red Hat Enterprise Linux Automation with Ansible (RH294)</a:t>
          </a:r>
          <a:endParaRPr lang="en-US" dirty="0"/>
        </a:p>
      </dgm:t>
    </dgm:pt>
    <dgm:pt modelId="{68F8D2B7-2552-43E4-87D6-BDA8F90A9FB6}" type="parTrans" cxnId="{AD4B068C-DC23-4E71-BAC1-DC36178C0953}">
      <dgm:prSet/>
      <dgm:spPr/>
      <dgm:t>
        <a:bodyPr/>
        <a:lstStyle/>
        <a:p>
          <a:endParaRPr lang="en-IN"/>
        </a:p>
      </dgm:t>
    </dgm:pt>
    <dgm:pt modelId="{76185BD5-86AF-4E74-A715-82F1AD94F1FE}" type="sibTrans" cxnId="{AD4B068C-DC23-4E71-BAC1-DC36178C0953}">
      <dgm:prSet/>
      <dgm:spPr/>
      <dgm:t>
        <a:bodyPr/>
        <a:lstStyle/>
        <a:p>
          <a:endParaRPr lang="en-IN"/>
        </a:p>
      </dgm:t>
    </dgm:pt>
    <dgm:pt modelId="{2CED5C88-0EEA-43CD-AEC9-28D6ACE0F4E1}" type="pres">
      <dgm:prSet presAssocID="{D1FED030-FB6F-4710-A926-BAA4037A5ADD}" presName="linear" presStyleCnt="0">
        <dgm:presLayoutVars>
          <dgm:animLvl val="lvl"/>
          <dgm:resizeHandles val="exact"/>
        </dgm:presLayoutVars>
      </dgm:prSet>
      <dgm:spPr/>
    </dgm:pt>
    <dgm:pt modelId="{4F134F3B-7B47-49CA-ACC7-DAC2BDA42B27}" type="pres">
      <dgm:prSet presAssocID="{64A30478-6F58-4F22-9C48-CD854FBBFF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4BFFBA-B156-452E-822B-4C8721590D9C}" type="pres">
      <dgm:prSet presAssocID="{1D4B325A-18BE-4B9A-87E5-1CF7862146BE}" presName="spacer" presStyleCnt="0"/>
      <dgm:spPr/>
    </dgm:pt>
    <dgm:pt modelId="{06313699-B425-4A7D-81E3-A92AFC7FD184}" type="pres">
      <dgm:prSet presAssocID="{E7FB04BE-D7B8-4152-B85D-B49F358F93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A1D403-7BD6-405B-98DC-5BE3A6ADC44D}" type="pres">
      <dgm:prSet presAssocID="{C3C76049-5780-402C-9199-056D1F1AD87B}" presName="spacer" presStyleCnt="0"/>
      <dgm:spPr/>
    </dgm:pt>
    <dgm:pt modelId="{AB8547BB-A339-43EC-BF7F-C640387AE3C6}" type="pres">
      <dgm:prSet presAssocID="{8F5B3E25-2026-49E9-B7D0-78B3EF58F3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ED900C-9208-4B83-9743-CC8D691728C6}" srcId="{D1FED030-FB6F-4710-A926-BAA4037A5ADD}" destId="{E7FB04BE-D7B8-4152-B85D-B49F358F930F}" srcOrd="1" destOrd="0" parTransId="{F7D6BEC0-C0AD-4FAE-BA69-BECCC6229BAD}" sibTransId="{C3C76049-5780-402C-9199-056D1F1AD87B}"/>
    <dgm:cxn modelId="{394D7519-EF7F-4FF9-8BF3-B0FDE611A597}" type="presOf" srcId="{64A30478-6F58-4F22-9C48-CD854FBBFFD0}" destId="{4F134F3B-7B47-49CA-ACC7-DAC2BDA42B27}" srcOrd="0" destOrd="0" presId="urn:microsoft.com/office/officeart/2005/8/layout/vList2"/>
    <dgm:cxn modelId="{A31FD33C-36EA-40D9-8EAF-6D91C5327498}" type="presOf" srcId="{E7FB04BE-D7B8-4152-B85D-B49F358F930F}" destId="{06313699-B425-4A7D-81E3-A92AFC7FD184}" srcOrd="0" destOrd="0" presId="urn:microsoft.com/office/officeart/2005/8/layout/vList2"/>
    <dgm:cxn modelId="{B7C5146D-DBD4-4E68-8372-EA735093D67F}" srcId="{D1FED030-FB6F-4710-A926-BAA4037A5ADD}" destId="{64A30478-6F58-4F22-9C48-CD854FBBFFD0}" srcOrd="0" destOrd="0" parTransId="{9C727030-4248-4AF1-8B96-0B0717C8B39E}" sibTransId="{1D4B325A-18BE-4B9A-87E5-1CF7862146BE}"/>
    <dgm:cxn modelId="{AD4B068C-DC23-4E71-BAC1-DC36178C0953}" srcId="{D1FED030-FB6F-4710-A926-BAA4037A5ADD}" destId="{8F5B3E25-2026-49E9-B7D0-78B3EF58F377}" srcOrd="2" destOrd="0" parTransId="{68F8D2B7-2552-43E4-87D6-BDA8F90A9FB6}" sibTransId="{76185BD5-86AF-4E74-A715-82F1AD94F1FE}"/>
    <dgm:cxn modelId="{3D1191B4-5B0D-4C16-A954-0D0A84D149F2}" type="presOf" srcId="{8F5B3E25-2026-49E9-B7D0-78B3EF58F377}" destId="{AB8547BB-A339-43EC-BF7F-C640387AE3C6}" srcOrd="0" destOrd="0" presId="urn:microsoft.com/office/officeart/2005/8/layout/vList2"/>
    <dgm:cxn modelId="{2294C1F5-FF6A-49AE-83CE-023D6CBB3825}" type="presOf" srcId="{D1FED030-FB6F-4710-A926-BAA4037A5ADD}" destId="{2CED5C88-0EEA-43CD-AEC9-28D6ACE0F4E1}" srcOrd="0" destOrd="0" presId="urn:microsoft.com/office/officeart/2005/8/layout/vList2"/>
    <dgm:cxn modelId="{924AF1B9-1DBE-47E5-BFFA-E2C520E19AED}" type="presParOf" srcId="{2CED5C88-0EEA-43CD-AEC9-28D6ACE0F4E1}" destId="{4F134F3B-7B47-49CA-ACC7-DAC2BDA42B27}" srcOrd="0" destOrd="0" presId="urn:microsoft.com/office/officeart/2005/8/layout/vList2"/>
    <dgm:cxn modelId="{6A23879D-0BDA-4F78-A93F-1A8E9C52C11E}" type="presParOf" srcId="{2CED5C88-0EEA-43CD-AEC9-28D6ACE0F4E1}" destId="{964BFFBA-B156-452E-822B-4C8721590D9C}" srcOrd="1" destOrd="0" presId="urn:microsoft.com/office/officeart/2005/8/layout/vList2"/>
    <dgm:cxn modelId="{9DBFF159-6400-482F-9A1B-BCD402C8CB74}" type="presParOf" srcId="{2CED5C88-0EEA-43CD-AEC9-28D6ACE0F4E1}" destId="{06313699-B425-4A7D-81E3-A92AFC7FD184}" srcOrd="2" destOrd="0" presId="urn:microsoft.com/office/officeart/2005/8/layout/vList2"/>
    <dgm:cxn modelId="{EA3A6F44-5597-412C-BA03-CAAE517B1E97}" type="presParOf" srcId="{2CED5C88-0EEA-43CD-AEC9-28D6ACE0F4E1}" destId="{8BA1D403-7BD6-405B-98DC-5BE3A6ADC44D}" srcOrd="3" destOrd="0" presId="urn:microsoft.com/office/officeart/2005/8/layout/vList2"/>
    <dgm:cxn modelId="{0C2F355A-740A-457B-A6B8-8396C583AD18}" type="presParOf" srcId="{2CED5C88-0EEA-43CD-AEC9-28D6ACE0F4E1}" destId="{AB8547BB-A339-43EC-BF7F-C640387AE3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FED030-FB6F-4710-A926-BAA4037A5AD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A30478-6F58-4F22-9C48-CD854FBBFFD0}">
      <dgm:prSet/>
      <dgm:spPr/>
      <dgm:t>
        <a:bodyPr/>
        <a:lstStyle/>
        <a:p>
          <a:r>
            <a:rPr lang="en-IN" dirty="0"/>
            <a:t>Red Hat Enterprise Linux Automation with Ansible (RH294)</a:t>
          </a:r>
          <a:endParaRPr lang="en-US" dirty="0"/>
        </a:p>
      </dgm:t>
    </dgm:pt>
    <dgm:pt modelId="{9C727030-4248-4AF1-8B96-0B0717C8B39E}" type="parTrans" cxnId="{B7C5146D-DBD4-4E68-8372-EA735093D67F}">
      <dgm:prSet/>
      <dgm:spPr/>
      <dgm:t>
        <a:bodyPr/>
        <a:lstStyle/>
        <a:p>
          <a:endParaRPr lang="en-US"/>
        </a:p>
      </dgm:t>
    </dgm:pt>
    <dgm:pt modelId="{1D4B325A-18BE-4B9A-87E5-1CF7862146BE}" type="sibTrans" cxnId="{B7C5146D-DBD4-4E68-8372-EA735093D67F}">
      <dgm:prSet/>
      <dgm:spPr/>
      <dgm:t>
        <a:bodyPr/>
        <a:lstStyle/>
        <a:p>
          <a:endParaRPr lang="en-US"/>
        </a:p>
      </dgm:t>
    </dgm:pt>
    <dgm:pt modelId="{D11A0673-B99C-4326-9485-E28B48D75391}">
      <dgm:prSet/>
      <dgm:spPr/>
      <dgm:t>
        <a:bodyPr/>
        <a:lstStyle/>
        <a:p>
          <a:r>
            <a:rPr lang="en-IN" dirty="0"/>
            <a:t>RHCE exam (EX294)</a:t>
          </a:r>
          <a:endParaRPr lang="en-US" dirty="0"/>
        </a:p>
      </dgm:t>
    </dgm:pt>
    <dgm:pt modelId="{D7B25FD3-95F1-4AE7-B04C-0564C7A022C4}" type="parTrans" cxnId="{F248A4E1-B571-492E-B449-F80565CD7078}">
      <dgm:prSet/>
      <dgm:spPr/>
      <dgm:t>
        <a:bodyPr/>
        <a:lstStyle/>
        <a:p>
          <a:endParaRPr lang="en-IN"/>
        </a:p>
      </dgm:t>
    </dgm:pt>
    <dgm:pt modelId="{9748C75B-D017-4DF2-8D87-55425A6F2037}" type="sibTrans" cxnId="{F248A4E1-B571-492E-B449-F80565CD7078}">
      <dgm:prSet/>
      <dgm:spPr/>
      <dgm:t>
        <a:bodyPr/>
        <a:lstStyle/>
        <a:p>
          <a:endParaRPr lang="en-IN"/>
        </a:p>
      </dgm:t>
    </dgm:pt>
    <dgm:pt modelId="{A58C1566-881B-4BC7-BCFC-CC0AFD91890F}" type="pres">
      <dgm:prSet presAssocID="{D1FED030-FB6F-4710-A926-BAA4037A5ADD}" presName="outerComposite" presStyleCnt="0">
        <dgm:presLayoutVars>
          <dgm:chMax val="5"/>
          <dgm:dir/>
          <dgm:resizeHandles val="exact"/>
        </dgm:presLayoutVars>
      </dgm:prSet>
      <dgm:spPr/>
    </dgm:pt>
    <dgm:pt modelId="{B8DC3703-B191-480B-B9CA-8A9CCD30614E}" type="pres">
      <dgm:prSet presAssocID="{D1FED030-FB6F-4710-A926-BAA4037A5ADD}" presName="dummyMaxCanvas" presStyleCnt="0">
        <dgm:presLayoutVars/>
      </dgm:prSet>
      <dgm:spPr/>
    </dgm:pt>
    <dgm:pt modelId="{FC42972E-A629-4F7E-BF0D-325F161A94D9}" type="pres">
      <dgm:prSet presAssocID="{D1FED030-FB6F-4710-A926-BAA4037A5ADD}" presName="TwoNodes_1" presStyleLbl="node1" presStyleIdx="0" presStyleCnt="2" custLinFactNeighborX="-1758">
        <dgm:presLayoutVars>
          <dgm:bulletEnabled val="1"/>
        </dgm:presLayoutVars>
      </dgm:prSet>
      <dgm:spPr/>
    </dgm:pt>
    <dgm:pt modelId="{87693651-068D-4EBD-B913-60854B8E0B5D}" type="pres">
      <dgm:prSet presAssocID="{D1FED030-FB6F-4710-A926-BAA4037A5ADD}" presName="TwoNodes_2" presStyleLbl="node1" presStyleIdx="1" presStyleCnt="2">
        <dgm:presLayoutVars>
          <dgm:bulletEnabled val="1"/>
        </dgm:presLayoutVars>
      </dgm:prSet>
      <dgm:spPr/>
    </dgm:pt>
    <dgm:pt modelId="{6D0F4D6A-DFB8-4A9E-AA8C-51733DFD577C}" type="pres">
      <dgm:prSet presAssocID="{D1FED030-FB6F-4710-A926-BAA4037A5ADD}" presName="TwoConn_1-2" presStyleLbl="fgAccFollowNode1" presStyleIdx="0" presStyleCnt="1">
        <dgm:presLayoutVars>
          <dgm:bulletEnabled val="1"/>
        </dgm:presLayoutVars>
      </dgm:prSet>
      <dgm:spPr/>
    </dgm:pt>
    <dgm:pt modelId="{8C4CB149-6F4F-4771-B23E-28FD86D82310}" type="pres">
      <dgm:prSet presAssocID="{D1FED030-FB6F-4710-A926-BAA4037A5ADD}" presName="TwoNodes_1_text" presStyleLbl="node1" presStyleIdx="1" presStyleCnt="2">
        <dgm:presLayoutVars>
          <dgm:bulletEnabled val="1"/>
        </dgm:presLayoutVars>
      </dgm:prSet>
      <dgm:spPr/>
    </dgm:pt>
    <dgm:pt modelId="{BEA49699-11A7-416B-863C-F99FEFCBC430}" type="pres">
      <dgm:prSet presAssocID="{D1FED030-FB6F-4710-A926-BAA4037A5AD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49EE003-7239-45EC-A987-762B9501F57F}" type="presOf" srcId="{64A30478-6F58-4F22-9C48-CD854FBBFFD0}" destId="{8C4CB149-6F4F-4771-B23E-28FD86D82310}" srcOrd="1" destOrd="0" presId="urn:microsoft.com/office/officeart/2005/8/layout/vProcess5"/>
    <dgm:cxn modelId="{ABA1E520-BE2D-4692-8562-C2AC25109F93}" type="presOf" srcId="{D11A0673-B99C-4326-9485-E28B48D75391}" destId="{BEA49699-11A7-416B-863C-F99FEFCBC430}" srcOrd="1" destOrd="0" presId="urn:microsoft.com/office/officeart/2005/8/layout/vProcess5"/>
    <dgm:cxn modelId="{A42DE048-1C8A-4206-8FEC-6ECC86BC73EC}" type="presOf" srcId="{D11A0673-B99C-4326-9485-E28B48D75391}" destId="{87693651-068D-4EBD-B913-60854B8E0B5D}" srcOrd="0" destOrd="0" presId="urn:microsoft.com/office/officeart/2005/8/layout/vProcess5"/>
    <dgm:cxn modelId="{B7C5146D-DBD4-4E68-8372-EA735093D67F}" srcId="{D1FED030-FB6F-4710-A926-BAA4037A5ADD}" destId="{64A30478-6F58-4F22-9C48-CD854FBBFFD0}" srcOrd="0" destOrd="0" parTransId="{9C727030-4248-4AF1-8B96-0B0717C8B39E}" sibTransId="{1D4B325A-18BE-4B9A-87E5-1CF7862146BE}"/>
    <dgm:cxn modelId="{131D864E-7B8B-4CA5-96BE-BEBCBED5F17E}" type="presOf" srcId="{64A30478-6F58-4F22-9C48-CD854FBBFFD0}" destId="{FC42972E-A629-4F7E-BF0D-325F161A94D9}" srcOrd="0" destOrd="0" presId="urn:microsoft.com/office/officeart/2005/8/layout/vProcess5"/>
    <dgm:cxn modelId="{F6A48450-C07F-4B22-9B38-53FE8FB4C0CD}" type="presOf" srcId="{D1FED030-FB6F-4710-A926-BAA4037A5ADD}" destId="{A58C1566-881B-4BC7-BCFC-CC0AFD91890F}" srcOrd="0" destOrd="0" presId="urn:microsoft.com/office/officeart/2005/8/layout/vProcess5"/>
    <dgm:cxn modelId="{F248A4E1-B571-492E-B449-F80565CD7078}" srcId="{D1FED030-FB6F-4710-A926-BAA4037A5ADD}" destId="{D11A0673-B99C-4326-9485-E28B48D75391}" srcOrd="1" destOrd="0" parTransId="{D7B25FD3-95F1-4AE7-B04C-0564C7A022C4}" sibTransId="{9748C75B-D017-4DF2-8D87-55425A6F2037}"/>
    <dgm:cxn modelId="{258BD9ED-BF2E-4861-B76C-561AF599EB38}" type="presOf" srcId="{1D4B325A-18BE-4B9A-87E5-1CF7862146BE}" destId="{6D0F4D6A-DFB8-4A9E-AA8C-51733DFD577C}" srcOrd="0" destOrd="0" presId="urn:microsoft.com/office/officeart/2005/8/layout/vProcess5"/>
    <dgm:cxn modelId="{3E35B317-B4DC-4067-9096-003E35A8A25E}" type="presParOf" srcId="{A58C1566-881B-4BC7-BCFC-CC0AFD91890F}" destId="{B8DC3703-B191-480B-B9CA-8A9CCD30614E}" srcOrd="0" destOrd="0" presId="urn:microsoft.com/office/officeart/2005/8/layout/vProcess5"/>
    <dgm:cxn modelId="{61EA6031-989E-404C-95B2-2E9F1C8C0428}" type="presParOf" srcId="{A58C1566-881B-4BC7-BCFC-CC0AFD91890F}" destId="{FC42972E-A629-4F7E-BF0D-325F161A94D9}" srcOrd="1" destOrd="0" presId="urn:microsoft.com/office/officeart/2005/8/layout/vProcess5"/>
    <dgm:cxn modelId="{4A355690-3E9B-41E3-9866-15C345F6871C}" type="presParOf" srcId="{A58C1566-881B-4BC7-BCFC-CC0AFD91890F}" destId="{87693651-068D-4EBD-B913-60854B8E0B5D}" srcOrd="2" destOrd="0" presId="urn:microsoft.com/office/officeart/2005/8/layout/vProcess5"/>
    <dgm:cxn modelId="{5B9D2D19-4476-4344-AAAE-973885F392E8}" type="presParOf" srcId="{A58C1566-881B-4BC7-BCFC-CC0AFD91890F}" destId="{6D0F4D6A-DFB8-4A9E-AA8C-51733DFD577C}" srcOrd="3" destOrd="0" presId="urn:microsoft.com/office/officeart/2005/8/layout/vProcess5"/>
    <dgm:cxn modelId="{D99AE400-E130-41E2-A895-74AA16D6C1F6}" type="presParOf" srcId="{A58C1566-881B-4BC7-BCFC-CC0AFD91890F}" destId="{8C4CB149-6F4F-4771-B23E-28FD86D82310}" srcOrd="4" destOrd="0" presId="urn:microsoft.com/office/officeart/2005/8/layout/vProcess5"/>
    <dgm:cxn modelId="{F83E058C-F26E-47FC-ACD2-9B30D10E2997}" type="presParOf" srcId="{A58C1566-881B-4BC7-BCFC-CC0AFD91890F}" destId="{BEA49699-11A7-416B-863C-F99FEFCBC43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1B3A08-7CA5-4AA4-93B6-F4A40E4E17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E4ADF1-57C5-46EB-B687-327D7C1B9C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Install Red Hat Ansible Automation Platform on control nodes.</a:t>
          </a:r>
        </a:p>
      </dgm:t>
    </dgm:pt>
    <dgm:pt modelId="{D8253587-928D-4187-B14E-D28A3C0BE516}" type="parTrans" cxnId="{D32AB5FF-BB3B-4C8A-911A-5EB6CA597061}">
      <dgm:prSet/>
      <dgm:spPr/>
      <dgm:t>
        <a:bodyPr/>
        <a:lstStyle/>
        <a:p>
          <a:endParaRPr lang="en-IN"/>
        </a:p>
      </dgm:t>
    </dgm:pt>
    <dgm:pt modelId="{1E88D84B-AB6C-4C27-B0EB-EB1E755B0E3A}" type="sibTrans" cxnId="{D32AB5FF-BB3B-4C8A-911A-5EB6CA597061}">
      <dgm:prSet/>
      <dgm:spPr/>
      <dgm:t>
        <a:bodyPr/>
        <a:lstStyle/>
        <a:p>
          <a:endParaRPr lang="en-IN"/>
        </a:p>
      </dgm:t>
    </dgm:pt>
    <dgm:pt modelId="{A6C4DE14-0126-4D45-B6BA-61AB299F51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Create and update inventories of managed hosts and manage connections to them.</a:t>
          </a:r>
        </a:p>
      </dgm:t>
    </dgm:pt>
    <dgm:pt modelId="{EF645261-B0C5-4ED1-9D0B-87D4D2E59C5F}" type="parTrans" cxnId="{32036C39-AB0C-4021-AE11-0110A6ADAD46}">
      <dgm:prSet/>
      <dgm:spPr/>
      <dgm:t>
        <a:bodyPr/>
        <a:lstStyle/>
        <a:p>
          <a:endParaRPr lang="en-IN"/>
        </a:p>
      </dgm:t>
    </dgm:pt>
    <dgm:pt modelId="{DA4FBE13-E783-4DF2-88C8-7004D523152F}" type="sibTrans" cxnId="{32036C39-AB0C-4021-AE11-0110A6ADAD46}">
      <dgm:prSet/>
      <dgm:spPr/>
      <dgm:t>
        <a:bodyPr/>
        <a:lstStyle/>
        <a:p>
          <a:endParaRPr lang="en-IN"/>
        </a:p>
      </dgm:t>
    </dgm:pt>
    <dgm:pt modelId="{ABE5AEB2-81B9-4FDD-A6E8-0FBCDD91FD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Automate administration tasks with Ansible Playbooks and ad hoc commands.</a:t>
          </a:r>
        </a:p>
      </dgm:t>
    </dgm:pt>
    <dgm:pt modelId="{BA61D76F-E0C7-4A90-A428-43C99140F218}" type="parTrans" cxnId="{69C2D665-F2B7-4CF4-87B8-BE0B1C9BA225}">
      <dgm:prSet/>
      <dgm:spPr/>
      <dgm:t>
        <a:bodyPr/>
        <a:lstStyle/>
        <a:p>
          <a:endParaRPr lang="en-IN"/>
        </a:p>
      </dgm:t>
    </dgm:pt>
    <dgm:pt modelId="{10ABB91D-7B84-4829-82B5-C3D5F78D1388}" type="sibTrans" cxnId="{69C2D665-F2B7-4CF4-87B8-BE0B1C9BA225}">
      <dgm:prSet/>
      <dgm:spPr/>
      <dgm:t>
        <a:bodyPr/>
        <a:lstStyle/>
        <a:p>
          <a:endParaRPr lang="en-IN"/>
        </a:p>
      </dgm:t>
    </dgm:pt>
    <dgm:pt modelId="{0E110499-8382-42F1-9D35-F47ABEB21D3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Write effective playbooks at scale.</a:t>
          </a:r>
        </a:p>
      </dgm:t>
    </dgm:pt>
    <dgm:pt modelId="{FCE6C5D1-70EF-4704-85DF-978CD3E72B0A}" type="parTrans" cxnId="{65B6DC0B-4107-4762-AAAC-AE9BF1EA243D}">
      <dgm:prSet/>
      <dgm:spPr/>
      <dgm:t>
        <a:bodyPr/>
        <a:lstStyle/>
        <a:p>
          <a:endParaRPr lang="en-IN"/>
        </a:p>
      </dgm:t>
    </dgm:pt>
    <dgm:pt modelId="{3B503A7D-9B94-4EB4-8E2C-C04EE6A52F37}" type="sibTrans" cxnId="{65B6DC0B-4107-4762-AAAC-AE9BF1EA243D}">
      <dgm:prSet/>
      <dgm:spPr/>
      <dgm:t>
        <a:bodyPr/>
        <a:lstStyle/>
        <a:p>
          <a:endParaRPr lang="en-IN"/>
        </a:p>
      </dgm:t>
    </dgm:pt>
    <dgm:pt modelId="{F7900EA5-4C32-42FF-BF73-DC69E62FE9A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Protect sensitive data used by Ansible Automation Platform with Ansible Vault.</a:t>
          </a:r>
        </a:p>
      </dgm:t>
    </dgm:pt>
    <dgm:pt modelId="{E9A65BCE-4A18-46BD-B695-DCF45B0AF3BD}" type="parTrans" cxnId="{3E2002BB-624C-4423-B31F-BE340EA16037}">
      <dgm:prSet/>
      <dgm:spPr/>
      <dgm:t>
        <a:bodyPr/>
        <a:lstStyle/>
        <a:p>
          <a:endParaRPr lang="en-IN"/>
        </a:p>
      </dgm:t>
    </dgm:pt>
    <dgm:pt modelId="{D4914066-34FC-4704-AAA6-3E257176C5CB}" type="sibTrans" cxnId="{3E2002BB-624C-4423-B31F-BE340EA16037}">
      <dgm:prSet/>
      <dgm:spPr/>
      <dgm:t>
        <a:bodyPr/>
        <a:lstStyle/>
        <a:p>
          <a:endParaRPr lang="en-IN"/>
        </a:p>
      </dgm:t>
    </dgm:pt>
    <dgm:pt modelId="{9DB42807-5261-494F-8041-C819BC30758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Reuse code and simplify playbook development with Ansible Roles and Ansible Content Collections.</a:t>
          </a:r>
        </a:p>
      </dgm:t>
    </dgm:pt>
    <dgm:pt modelId="{C032A501-7652-42C5-BB46-A9D4512EDD40}" type="parTrans" cxnId="{A77E6424-6AF3-40AA-883F-D6125B9DA0C9}">
      <dgm:prSet/>
      <dgm:spPr/>
      <dgm:t>
        <a:bodyPr/>
        <a:lstStyle/>
        <a:p>
          <a:endParaRPr lang="en-IN"/>
        </a:p>
      </dgm:t>
    </dgm:pt>
    <dgm:pt modelId="{597D6FFC-800D-4EA8-B13E-B5255E8AEBD1}" type="sibTrans" cxnId="{A77E6424-6AF3-40AA-883F-D6125B9DA0C9}">
      <dgm:prSet/>
      <dgm:spPr/>
      <dgm:t>
        <a:bodyPr/>
        <a:lstStyle/>
        <a:p>
          <a:endParaRPr lang="en-IN"/>
        </a:p>
      </dgm:t>
    </dgm:pt>
    <dgm:pt modelId="{6CE8D981-E6C8-4268-A5C6-3F4505270CE1}" type="pres">
      <dgm:prSet presAssocID="{3B1B3A08-7CA5-4AA4-93B6-F4A40E4E17D4}" presName="diagram" presStyleCnt="0">
        <dgm:presLayoutVars>
          <dgm:dir/>
          <dgm:resizeHandles val="exact"/>
        </dgm:presLayoutVars>
      </dgm:prSet>
      <dgm:spPr/>
    </dgm:pt>
    <dgm:pt modelId="{CC53EF71-80E9-426C-8B54-DACC21E19EF6}" type="pres">
      <dgm:prSet presAssocID="{14E4ADF1-57C5-46EB-B687-327D7C1B9C65}" presName="node" presStyleLbl="node1" presStyleIdx="0" presStyleCnt="6">
        <dgm:presLayoutVars>
          <dgm:bulletEnabled val="1"/>
        </dgm:presLayoutVars>
      </dgm:prSet>
      <dgm:spPr/>
    </dgm:pt>
    <dgm:pt modelId="{F6ADAD4B-8EA8-4F31-9742-8561C4DA4ECB}" type="pres">
      <dgm:prSet presAssocID="{1E88D84B-AB6C-4C27-B0EB-EB1E755B0E3A}" presName="sibTrans" presStyleCnt="0"/>
      <dgm:spPr/>
    </dgm:pt>
    <dgm:pt modelId="{B9CEB9EB-1783-40E6-910E-F3E693955907}" type="pres">
      <dgm:prSet presAssocID="{A6C4DE14-0126-4D45-B6BA-61AB299F511C}" presName="node" presStyleLbl="node1" presStyleIdx="1" presStyleCnt="6">
        <dgm:presLayoutVars>
          <dgm:bulletEnabled val="1"/>
        </dgm:presLayoutVars>
      </dgm:prSet>
      <dgm:spPr/>
    </dgm:pt>
    <dgm:pt modelId="{232750E8-D950-4D8B-B436-45988D3B2FAB}" type="pres">
      <dgm:prSet presAssocID="{DA4FBE13-E783-4DF2-88C8-7004D523152F}" presName="sibTrans" presStyleCnt="0"/>
      <dgm:spPr/>
    </dgm:pt>
    <dgm:pt modelId="{2ADA6D57-1955-4FE4-906B-4D1C0A8FF982}" type="pres">
      <dgm:prSet presAssocID="{ABE5AEB2-81B9-4FDD-A6E8-0FBCDD91FD8D}" presName="node" presStyleLbl="node1" presStyleIdx="2" presStyleCnt="6">
        <dgm:presLayoutVars>
          <dgm:bulletEnabled val="1"/>
        </dgm:presLayoutVars>
      </dgm:prSet>
      <dgm:spPr/>
    </dgm:pt>
    <dgm:pt modelId="{09DE2445-F578-4B8C-8835-00D7EA9BAC11}" type="pres">
      <dgm:prSet presAssocID="{10ABB91D-7B84-4829-82B5-C3D5F78D1388}" presName="sibTrans" presStyleCnt="0"/>
      <dgm:spPr/>
    </dgm:pt>
    <dgm:pt modelId="{CF6C5B21-3903-461A-829E-B054D88360E6}" type="pres">
      <dgm:prSet presAssocID="{0E110499-8382-42F1-9D35-F47ABEB21D32}" presName="node" presStyleLbl="node1" presStyleIdx="3" presStyleCnt="6">
        <dgm:presLayoutVars>
          <dgm:bulletEnabled val="1"/>
        </dgm:presLayoutVars>
      </dgm:prSet>
      <dgm:spPr/>
    </dgm:pt>
    <dgm:pt modelId="{169BEFEF-6E3A-4987-A2CD-016FCA41AF7D}" type="pres">
      <dgm:prSet presAssocID="{3B503A7D-9B94-4EB4-8E2C-C04EE6A52F37}" presName="sibTrans" presStyleCnt="0"/>
      <dgm:spPr/>
    </dgm:pt>
    <dgm:pt modelId="{01604251-ECC5-411E-8EFE-F0731BB6D277}" type="pres">
      <dgm:prSet presAssocID="{F7900EA5-4C32-42FF-BF73-DC69E62FE9AB}" presName="node" presStyleLbl="node1" presStyleIdx="4" presStyleCnt="6">
        <dgm:presLayoutVars>
          <dgm:bulletEnabled val="1"/>
        </dgm:presLayoutVars>
      </dgm:prSet>
      <dgm:spPr/>
    </dgm:pt>
    <dgm:pt modelId="{81A3D427-0C61-4BE4-A393-B8E31CDDC202}" type="pres">
      <dgm:prSet presAssocID="{D4914066-34FC-4704-AAA6-3E257176C5CB}" presName="sibTrans" presStyleCnt="0"/>
      <dgm:spPr/>
    </dgm:pt>
    <dgm:pt modelId="{C8ADD252-517C-46A9-934A-85249842C75D}" type="pres">
      <dgm:prSet presAssocID="{9DB42807-5261-494F-8041-C819BC307589}" presName="node" presStyleLbl="node1" presStyleIdx="5" presStyleCnt="6">
        <dgm:presLayoutVars>
          <dgm:bulletEnabled val="1"/>
        </dgm:presLayoutVars>
      </dgm:prSet>
      <dgm:spPr/>
    </dgm:pt>
  </dgm:ptLst>
  <dgm:cxnLst>
    <dgm:cxn modelId="{65B6DC0B-4107-4762-AAAC-AE9BF1EA243D}" srcId="{3B1B3A08-7CA5-4AA4-93B6-F4A40E4E17D4}" destId="{0E110499-8382-42F1-9D35-F47ABEB21D32}" srcOrd="3" destOrd="0" parTransId="{FCE6C5D1-70EF-4704-85DF-978CD3E72B0A}" sibTransId="{3B503A7D-9B94-4EB4-8E2C-C04EE6A52F37}"/>
    <dgm:cxn modelId="{6EF53C15-F2AD-4831-AC60-516331D3158A}" type="presOf" srcId="{0E110499-8382-42F1-9D35-F47ABEB21D32}" destId="{CF6C5B21-3903-461A-829E-B054D88360E6}" srcOrd="0" destOrd="0" presId="urn:microsoft.com/office/officeart/2005/8/layout/default"/>
    <dgm:cxn modelId="{54989E19-589C-4B77-8B05-2965B388C4E2}" type="presOf" srcId="{9DB42807-5261-494F-8041-C819BC307589}" destId="{C8ADD252-517C-46A9-934A-85249842C75D}" srcOrd="0" destOrd="0" presId="urn:microsoft.com/office/officeart/2005/8/layout/default"/>
    <dgm:cxn modelId="{A77E6424-6AF3-40AA-883F-D6125B9DA0C9}" srcId="{3B1B3A08-7CA5-4AA4-93B6-F4A40E4E17D4}" destId="{9DB42807-5261-494F-8041-C819BC307589}" srcOrd="5" destOrd="0" parTransId="{C032A501-7652-42C5-BB46-A9D4512EDD40}" sibTransId="{597D6FFC-800D-4EA8-B13E-B5255E8AEBD1}"/>
    <dgm:cxn modelId="{4B170027-A8DA-48DC-99E4-F05825402F43}" type="presOf" srcId="{F7900EA5-4C32-42FF-BF73-DC69E62FE9AB}" destId="{01604251-ECC5-411E-8EFE-F0731BB6D277}" srcOrd="0" destOrd="0" presId="urn:microsoft.com/office/officeart/2005/8/layout/default"/>
    <dgm:cxn modelId="{32036C39-AB0C-4021-AE11-0110A6ADAD46}" srcId="{3B1B3A08-7CA5-4AA4-93B6-F4A40E4E17D4}" destId="{A6C4DE14-0126-4D45-B6BA-61AB299F511C}" srcOrd="1" destOrd="0" parTransId="{EF645261-B0C5-4ED1-9D0B-87D4D2E59C5F}" sibTransId="{DA4FBE13-E783-4DF2-88C8-7004D523152F}"/>
    <dgm:cxn modelId="{69C2D665-F2B7-4CF4-87B8-BE0B1C9BA225}" srcId="{3B1B3A08-7CA5-4AA4-93B6-F4A40E4E17D4}" destId="{ABE5AEB2-81B9-4FDD-A6E8-0FBCDD91FD8D}" srcOrd="2" destOrd="0" parTransId="{BA61D76F-E0C7-4A90-A428-43C99140F218}" sibTransId="{10ABB91D-7B84-4829-82B5-C3D5F78D1388}"/>
    <dgm:cxn modelId="{C01AF548-2931-483B-A446-8DD1B4D5222E}" type="presOf" srcId="{ABE5AEB2-81B9-4FDD-A6E8-0FBCDD91FD8D}" destId="{2ADA6D57-1955-4FE4-906B-4D1C0A8FF982}" srcOrd="0" destOrd="0" presId="urn:microsoft.com/office/officeart/2005/8/layout/default"/>
    <dgm:cxn modelId="{DACF6EB1-8F93-4D35-8C7A-20F93D933614}" type="presOf" srcId="{3B1B3A08-7CA5-4AA4-93B6-F4A40E4E17D4}" destId="{6CE8D981-E6C8-4268-A5C6-3F4505270CE1}" srcOrd="0" destOrd="0" presId="urn:microsoft.com/office/officeart/2005/8/layout/default"/>
    <dgm:cxn modelId="{3E2002BB-624C-4423-B31F-BE340EA16037}" srcId="{3B1B3A08-7CA5-4AA4-93B6-F4A40E4E17D4}" destId="{F7900EA5-4C32-42FF-BF73-DC69E62FE9AB}" srcOrd="4" destOrd="0" parTransId="{E9A65BCE-4A18-46BD-B695-DCF45B0AF3BD}" sibTransId="{D4914066-34FC-4704-AAA6-3E257176C5CB}"/>
    <dgm:cxn modelId="{171196C9-972C-4B30-B27C-05DF217E36BC}" type="presOf" srcId="{14E4ADF1-57C5-46EB-B687-327D7C1B9C65}" destId="{CC53EF71-80E9-426C-8B54-DACC21E19EF6}" srcOrd="0" destOrd="0" presId="urn:microsoft.com/office/officeart/2005/8/layout/default"/>
    <dgm:cxn modelId="{6E63C0E5-962D-47FE-9E4D-F8A20C41E791}" type="presOf" srcId="{A6C4DE14-0126-4D45-B6BA-61AB299F511C}" destId="{B9CEB9EB-1783-40E6-910E-F3E693955907}" srcOrd="0" destOrd="0" presId="urn:microsoft.com/office/officeart/2005/8/layout/default"/>
    <dgm:cxn modelId="{D32AB5FF-BB3B-4C8A-911A-5EB6CA597061}" srcId="{3B1B3A08-7CA5-4AA4-93B6-F4A40E4E17D4}" destId="{14E4ADF1-57C5-46EB-B687-327D7C1B9C65}" srcOrd="0" destOrd="0" parTransId="{D8253587-928D-4187-B14E-D28A3C0BE516}" sibTransId="{1E88D84B-AB6C-4C27-B0EB-EB1E755B0E3A}"/>
    <dgm:cxn modelId="{D713F251-1A21-4013-B4DA-7FD75783E5D5}" type="presParOf" srcId="{6CE8D981-E6C8-4268-A5C6-3F4505270CE1}" destId="{CC53EF71-80E9-426C-8B54-DACC21E19EF6}" srcOrd="0" destOrd="0" presId="urn:microsoft.com/office/officeart/2005/8/layout/default"/>
    <dgm:cxn modelId="{3458BDAB-8E30-420B-AABD-F60623016F27}" type="presParOf" srcId="{6CE8D981-E6C8-4268-A5C6-3F4505270CE1}" destId="{F6ADAD4B-8EA8-4F31-9742-8561C4DA4ECB}" srcOrd="1" destOrd="0" presId="urn:microsoft.com/office/officeart/2005/8/layout/default"/>
    <dgm:cxn modelId="{9042261B-9F32-45DC-976A-424EA1586086}" type="presParOf" srcId="{6CE8D981-E6C8-4268-A5C6-3F4505270CE1}" destId="{B9CEB9EB-1783-40E6-910E-F3E693955907}" srcOrd="2" destOrd="0" presId="urn:microsoft.com/office/officeart/2005/8/layout/default"/>
    <dgm:cxn modelId="{FCACAEF7-86C9-4D6A-9A05-3B3AA5A7C498}" type="presParOf" srcId="{6CE8D981-E6C8-4268-A5C6-3F4505270CE1}" destId="{232750E8-D950-4D8B-B436-45988D3B2FAB}" srcOrd="3" destOrd="0" presId="urn:microsoft.com/office/officeart/2005/8/layout/default"/>
    <dgm:cxn modelId="{E505091D-FB9C-4830-9CCD-B147EDB32E4B}" type="presParOf" srcId="{6CE8D981-E6C8-4268-A5C6-3F4505270CE1}" destId="{2ADA6D57-1955-4FE4-906B-4D1C0A8FF982}" srcOrd="4" destOrd="0" presId="urn:microsoft.com/office/officeart/2005/8/layout/default"/>
    <dgm:cxn modelId="{34A415FF-5131-480E-87E1-63E74FFFC3A6}" type="presParOf" srcId="{6CE8D981-E6C8-4268-A5C6-3F4505270CE1}" destId="{09DE2445-F578-4B8C-8835-00D7EA9BAC11}" srcOrd="5" destOrd="0" presId="urn:microsoft.com/office/officeart/2005/8/layout/default"/>
    <dgm:cxn modelId="{F255C1BE-EAC0-483B-A288-852EDAFF01C8}" type="presParOf" srcId="{6CE8D981-E6C8-4268-A5C6-3F4505270CE1}" destId="{CF6C5B21-3903-461A-829E-B054D88360E6}" srcOrd="6" destOrd="0" presId="urn:microsoft.com/office/officeart/2005/8/layout/default"/>
    <dgm:cxn modelId="{BA399A9F-07F2-495C-A415-7C198819C7F1}" type="presParOf" srcId="{6CE8D981-E6C8-4268-A5C6-3F4505270CE1}" destId="{169BEFEF-6E3A-4987-A2CD-016FCA41AF7D}" srcOrd="7" destOrd="0" presId="urn:microsoft.com/office/officeart/2005/8/layout/default"/>
    <dgm:cxn modelId="{489223E6-DFED-4BBE-A004-C24A019AD9F2}" type="presParOf" srcId="{6CE8D981-E6C8-4268-A5C6-3F4505270CE1}" destId="{01604251-ECC5-411E-8EFE-F0731BB6D277}" srcOrd="8" destOrd="0" presId="urn:microsoft.com/office/officeart/2005/8/layout/default"/>
    <dgm:cxn modelId="{9D2EF8F8-2043-4397-BE15-7C3AF655A45D}" type="presParOf" srcId="{6CE8D981-E6C8-4268-A5C6-3F4505270CE1}" destId="{81A3D427-0C61-4BE4-A393-B8E31CDDC202}" srcOrd="9" destOrd="0" presId="urn:microsoft.com/office/officeart/2005/8/layout/default"/>
    <dgm:cxn modelId="{FA5C09FD-C2B7-4B66-9E78-9467722D3691}" type="presParOf" srcId="{6CE8D981-E6C8-4268-A5C6-3F4505270CE1}" destId="{C8ADD252-517C-46A9-934A-85249842C75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B1B3A08-7CA5-4AA4-93B6-F4A40E4E17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E095A-C04A-4404-9CDD-95FCEB89AC77}">
      <dgm:prSet custT="1"/>
      <dgm:spPr/>
      <dgm:t>
        <a:bodyPr/>
        <a:lstStyle/>
        <a:p>
          <a:r>
            <a:rPr lang="en-US" sz="2000"/>
            <a:t>1. Be able to perform all tasks expected of a Red Hat Certified System Administrator</a:t>
          </a:r>
          <a:endParaRPr lang="en-IN" sz="2000"/>
        </a:p>
      </dgm:t>
    </dgm:pt>
    <dgm:pt modelId="{1C4DC376-ED41-4D74-8BC3-9CF987D7D8FA}" type="parTrans" cxnId="{02A9023C-38F3-468D-ABA5-D911F57824C0}">
      <dgm:prSet/>
      <dgm:spPr/>
      <dgm:t>
        <a:bodyPr/>
        <a:lstStyle/>
        <a:p>
          <a:endParaRPr lang="en-IN"/>
        </a:p>
      </dgm:t>
    </dgm:pt>
    <dgm:pt modelId="{EBD3A989-50A1-417F-960B-4F9F733118F6}" type="sibTrans" cxnId="{02A9023C-38F3-468D-ABA5-D911F57824C0}">
      <dgm:prSet/>
      <dgm:spPr/>
      <dgm:t>
        <a:bodyPr/>
        <a:lstStyle/>
        <a:p>
          <a:endParaRPr lang="en-IN"/>
        </a:p>
      </dgm:t>
    </dgm:pt>
    <dgm:pt modelId="{8A56E571-8216-425A-94C0-D7E11A3C6354}">
      <dgm:prSet custT="1"/>
      <dgm:spPr/>
      <dgm:t>
        <a:bodyPr/>
        <a:lstStyle/>
        <a:p>
          <a:r>
            <a:rPr lang="en-US" sz="2000"/>
            <a:t>2. Understand core components of Ansible</a:t>
          </a:r>
          <a:endParaRPr lang="en-IN" sz="2000"/>
        </a:p>
      </dgm:t>
    </dgm:pt>
    <dgm:pt modelId="{FB47DC66-7D68-4F1E-939A-591A6F644F24}" type="parTrans" cxnId="{23C8EBF5-775D-492B-9223-2BA2581DBA8E}">
      <dgm:prSet/>
      <dgm:spPr/>
      <dgm:t>
        <a:bodyPr/>
        <a:lstStyle/>
        <a:p>
          <a:endParaRPr lang="en-IN"/>
        </a:p>
      </dgm:t>
    </dgm:pt>
    <dgm:pt modelId="{125C6840-D3C0-4258-AF82-20E9335DF14B}" type="sibTrans" cxnId="{23C8EBF5-775D-492B-9223-2BA2581DBA8E}">
      <dgm:prSet/>
      <dgm:spPr/>
      <dgm:t>
        <a:bodyPr/>
        <a:lstStyle/>
        <a:p>
          <a:endParaRPr lang="en-IN"/>
        </a:p>
      </dgm:t>
    </dgm:pt>
    <dgm:pt modelId="{AEA199C7-27F7-4047-AF9A-E88DB15F1EED}">
      <dgm:prSet custT="1"/>
      <dgm:spPr/>
      <dgm:t>
        <a:bodyPr/>
        <a:lstStyle/>
        <a:p>
          <a:r>
            <a:rPr lang="en-IN" sz="2000"/>
            <a:t>3. Use roles and Ansible Content Collections</a:t>
          </a:r>
        </a:p>
      </dgm:t>
    </dgm:pt>
    <dgm:pt modelId="{D60859F2-E382-43FA-9ABB-58D91A86E624}" type="parTrans" cxnId="{D3D7CFFD-2EAB-49A0-A5E7-4A83876F2AF3}">
      <dgm:prSet/>
      <dgm:spPr/>
      <dgm:t>
        <a:bodyPr/>
        <a:lstStyle/>
        <a:p>
          <a:endParaRPr lang="en-IN"/>
        </a:p>
      </dgm:t>
    </dgm:pt>
    <dgm:pt modelId="{56B33264-9213-45DC-8226-73AA4DEA117C}" type="sibTrans" cxnId="{D3D7CFFD-2EAB-49A0-A5E7-4A83876F2AF3}">
      <dgm:prSet/>
      <dgm:spPr/>
      <dgm:t>
        <a:bodyPr/>
        <a:lstStyle/>
        <a:p>
          <a:endParaRPr lang="en-IN"/>
        </a:p>
      </dgm:t>
    </dgm:pt>
    <dgm:pt modelId="{A0020340-BDC3-4629-8DDA-24892CECF371}">
      <dgm:prSet custT="1"/>
      <dgm:spPr/>
      <dgm:t>
        <a:bodyPr/>
        <a:lstStyle/>
        <a:p>
          <a:r>
            <a:rPr lang="en-US" sz="2000"/>
            <a:t>4. Install and configure an Ansible control node</a:t>
          </a:r>
          <a:endParaRPr lang="en-IN" sz="2000"/>
        </a:p>
      </dgm:t>
    </dgm:pt>
    <dgm:pt modelId="{26D526DE-6167-4960-B8AB-19C25FB43A2D}" type="parTrans" cxnId="{8D23C1EB-0103-49EE-BB18-1E77EC6E8BF8}">
      <dgm:prSet/>
      <dgm:spPr/>
      <dgm:t>
        <a:bodyPr/>
        <a:lstStyle/>
        <a:p>
          <a:endParaRPr lang="en-IN"/>
        </a:p>
      </dgm:t>
    </dgm:pt>
    <dgm:pt modelId="{8FE38CF7-DB90-4279-B110-B6D391A0771C}" type="sibTrans" cxnId="{8D23C1EB-0103-49EE-BB18-1E77EC6E8BF8}">
      <dgm:prSet/>
      <dgm:spPr/>
      <dgm:t>
        <a:bodyPr/>
        <a:lstStyle/>
        <a:p>
          <a:endParaRPr lang="en-IN"/>
        </a:p>
      </dgm:t>
    </dgm:pt>
    <dgm:pt modelId="{BA758D0D-5834-43D9-9677-1580A44FD083}">
      <dgm:prSet custT="1"/>
      <dgm:spPr/>
      <dgm:t>
        <a:bodyPr/>
        <a:lstStyle/>
        <a:p>
          <a:r>
            <a:rPr lang="en-IN" sz="2000"/>
            <a:t>5. Configure Ansible managed nodes</a:t>
          </a:r>
        </a:p>
      </dgm:t>
    </dgm:pt>
    <dgm:pt modelId="{B11CCEC3-7408-4C00-B5FE-06A3E5B2056A}" type="parTrans" cxnId="{FBC026C0-F2AB-41C0-87C0-D35A1E6F3C1C}">
      <dgm:prSet/>
      <dgm:spPr/>
      <dgm:t>
        <a:bodyPr/>
        <a:lstStyle/>
        <a:p>
          <a:endParaRPr lang="en-IN"/>
        </a:p>
      </dgm:t>
    </dgm:pt>
    <dgm:pt modelId="{C5CED677-56CE-464D-907D-49FB6DBB5930}" type="sibTrans" cxnId="{FBC026C0-F2AB-41C0-87C0-D35A1E6F3C1C}">
      <dgm:prSet/>
      <dgm:spPr/>
      <dgm:t>
        <a:bodyPr/>
        <a:lstStyle/>
        <a:p>
          <a:endParaRPr lang="en-IN"/>
        </a:p>
      </dgm:t>
    </dgm:pt>
    <dgm:pt modelId="{EA042054-0652-41D6-9501-20AF841D51E3}">
      <dgm:prSet custT="1"/>
      <dgm:spPr/>
      <dgm:t>
        <a:bodyPr/>
        <a:lstStyle/>
        <a:p>
          <a:r>
            <a:rPr lang="en-US" sz="2000"/>
            <a:t>6. Run playbooks with Automation content navigator</a:t>
          </a:r>
          <a:endParaRPr lang="en-IN" sz="2000"/>
        </a:p>
      </dgm:t>
    </dgm:pt>
    <dgm:pt modelId="{1436992B-B690-42E4-871D-8BA2ECC4C176}" type="parTrans" cxnId="{893DDAF6-CD72-4FE8-BC64-FDBFBD0D8119}">
      <dgm:prSet/>
      <dgm:spPr/>
      <dgm:t>
        <a:bodyPr/>
        <a:lstStyle/>
        <a:p>
          <a:endParaRPr lang="en-IN"/>
        </a:p>
      </dgm:t>
    </dgm:pt>
    <dgm:pt modelId="{5CD25FA4-F06E-42CB-9196-B14BE80B80E6}" type="sibTrans" cxnId="{893DDAF6-CD72-4FE8-BC64-FDBFBD0D8119}">
      <dgm:prSet/>
      <dgm:spPr/>
      <dgm:t>
        <a:bodyPr/>
        <a:lstStyle/>
        <a:p>
          <a:endParaRPr lang="en-IN"/>
        </a:p>
      </dgm:t>
    </dgm:pt>
    <dgm:pt modelId="{6EB4EDFD-CFD8-4971-AC4E-A9C1DDEE4AAA}">
      <dgm:prSet custT="1"/>
      <dgm:spPr/>
      <dgm:t>
        <a:bodyPr/>
        <a:lstStyle/>
        <a:p>
          <a:r>
            <a:rPr lang="en-US" sz="2000"/>
            <a:t>7. Create Ansible plays and playbooks</a:t>
          </a:r>
          <a:endParaRPr lang="en-IN" sz="2000"/>
        </a:p>
      </dgm:t>
    </dgm:pt>
    <dgm:pt modelId="{B618F5ED-6389-4174-9BA7-C5F2DF859135}" type="parTrans" cxnId="{76FC5102-2A86-4511-8C90-5A5514082EDC}">
      <dgm:prSet/>
      <dgm:spPr/>
      <dgm:t>
        <a:bodyPr/>
        <a:lstStyle/>
        <a:p>
          <a:endParaRPr lang="en-IN"/>
        </a:p>
      </dgm:t>
    </dgm:pt>
    <dgm:pt modelId="{A6CF0246-D77D-4D42-96BE-15D9E625E1E6}" type="sibTrans" cxnId="{76FC5102-2A86-4511-8C90-5A5514082EDC}">
      <dgm:prSet/>
      <dgm:spPr/>
      <dgm:t>
        <a:bodyPr/>
        <a:lstStyle/>
        <a:p>
          <a:endParaRPr lang="en-IN"/>
        </a:p>
      </dgm:t>
    </dgm:pt>
    <dgm:pt modelId="{3F639645-A332-47DB-AB8C-714554514378}">
      <dgm:prSet custT="1"/>
      <dgm:spPr/>
      <dgm:t>
        <a:bodyPr/>
        <a:lstStyle/>
        <a:p>
          <a:r>
            <a:rPr lang="en-US" sz="2000"/>
            <a:t>8. Automate standard RHCSA tasks using Ansible modules</a:t>
          </a:r>
          <a:endParaRPr lang="en-IN" sz="2000"/>
        </a:p>
      </dgm:t>
    </dgm:pt>
    <dgm:pt modelId="{220C0380-2BDB-408B-9648-5F8CA472D2C5}" type="parTrans" cxnId="{F1B0400B-DF54-4B86-A624-A6A0BCE989EA}">
      <dgm:prSet/>
      <dgm:spPr/>
      <dgm:t>
        <a:bodyPr/>
        <a:lstStyle/>
        <a:p>
          <a:endParaRPr lang="en-IN"/>
        </a:p>
      </dgm:t>
    </dgm:pt>
    <dgm:pt modelId="{17D45B3D-C027-4696-AA4F-59A3C1B964D2}" type="sibTrans" cxnId="{F1B0400B-DF54-4B86-A624-A6A0BCE989EA}">
      <dgm:prSet/>
      <dgm:spPr/>
      <dgm:t>
        <a:bodyPr/>
        <a:lstStyle/>
        <a:p>
          <a:endParaRPr lang="en-IN"/>
        </a:p>
      </dgm:t>
    </dgm:pt>
    <dgm:pt modelId="{746EC870-7EF2-403D-91FE-8EDBD407CDA4}">
      <dgm:prSet custT="1"/>
      <dgm:spPr/>
      <dgm:t>
        <a:bodyPr/>
        <a:lstStyle/>
        <a:p>
          <a:r>
            <a:rPr lang="en-IN" sz="2000"/>
            <a:t>9. Manage content</a:t>
          </a:r>
        </a:p>
      </dgm:t>
    </dgm:pt>
    <dgm:pt modelId="{4BDF5EC1-BD84-4E23-97CC-7FF36990F615}" type="parTrans" cxnId="{7F4AC4C3-60E7-49CE-8F63-9679396AF9EC}">
      <dgm:prSet/>
      <dgm:spPr/>
      <dgm:t>
        <a:bodyPr/>
        <a:lstStyle/>
        <a:p>
          <a:endParaRPr lang="en-IN"/>
        </a:p>
      </dgm:t>
    </dgm:pt>
    <dgm:pt modelId="{4BB7D15E-6AD6-461D-8E72-BD69756D02A2}" type="sibTrans" cxnId="{7F4AC4C3-60E7-49CE-8F63-9679396AF9EC}">
      <dgm:prSet/>
      <dgm:spPr/>
      <dgm:t>
        <a:bodyPr/>
        <a:lstStyle/>
        <a:p>
          <a:endParaRPr lang="en-IN"/>
        </a:p>
      </dgm:t>
    </dgm:pt>
    <dgm:pt modelId="{6CE8D981-E6C8-4268-A5C6-3F4505270CE1}" type="pres">
      <dgm:prSet presAssocID="{3B1B3A08-7CA5-4AA4-93B6-F4A40E4E17D4}" presName="diagram" presStyleCnt="0">
        <dgm:presLayoutVars>
          <dgm:dir/>
          <dgm:resizeHandles val="exact"/>
        </dgm:presLayoutVars>
      </dgm:prSet>
      <dgm:spPr/>
    </dgm:pt>
    <dgm:pt modelId="{03E66BD6-BD3F-42F9-91E4-B15583E63139}" type="pres">
      <dgm:prSet presAssocID="{4ABE095A-C04A-4404-9CDD-95FCEB89AC77}" presName="node" presStyleLbl="node1" presStyleIdx="0" presStyleCnt="9">
        <dgm:presLayoutVars>
          <dgm:bulletEnabled val="1"/>
        </dgm:presLayoutVars>
      </dgm:prSet>
      <dgm:spPr/>
    </dgm:pt>
    <dgm:pt modelId="{F40CD887-9CAC-4368-A1F4-0FF1D56AE141}" type="pres">
      <dgm:prSet presAssocID="{EBD3A989-50A1-417F-960B-4F9F733118F6}" presName="sibTrans" presStyleCnt="0"/>
      <dgm:spPr/>
    </dgm:pt>
    <dgm:pt modelId="{35D98259-A4C8-4A26-B1BB-8CB8F0E1BE43}" type="pres">
      <dgm:prSet presAssocID="{8A56E571-8216-425A-94C0-D7E11A3C6354}" presName="node" presStyleLbl="node1" presStyleIdx="1" presStyleCnt="9">
        <dgm:presLayoutVars>
          <dgm:bulletEnabled val="1"/>
        </dgm:presLayoutVars>
      </dgm:prSet>
      <dgm:spPr/>
    </dgm:pt>
    <dgm:pt modelId="{2C9FB7F9-48F5-4B05-B901-D04542360C16}" type="pres">
      <dgm:prSet presAssocID="{125C6840-D3C0-4258-AF82-20E9335DF14B}" presName="sibTrans" presStyleCnt="0"/>
      <dgm:spPr/>
    </dgm:pt>
    <dgm:pt modelId="{063ADB03-CBF6-413A-AA05-C07D55F37E9D}" type="pres">
      <dgm:prSet presAssocID="{AEA199C7-27F7-4047-AF9A-E88DB15F1EED}" presName="node" presStyleLbl="node1" presStyleIdx="2" presStyleCnt="9">
        <dgm:presLayoutVars>
          <dgm:bulletEnabled val="1"/>
        </dgm:presLayoutVars>
      </dgm:prSet>
      <dgm:spPr/>
    </dgm:pt>
    <dgm:pt modelId="{08F8F3E0-D611-4F8D-8334-C0F0725B89A4}" type="pres">
      <dgm:prSet presAssocID="{56B33264-9213-45DC-8226-73AA4DEA117C}" presName="sibTrans" presStyleCnt="0"/>
      <dgm:spPr/>
    </dgm:pt>
    <dgm:pt modelId="{2EDBCF88-29D0-4D66-B4E6-3579384F5E0E}" type="pres">
      <dgm:prSet presAssocID="{A0020340-BDC3-4629-8DDA-24892CECF371}" presName="node" presStyleLbl="node1" presStyleIdx="3" presStyleCnt="9">
        <dgm:presLayoutVars>
          <dgm:bulletEnabled val="1"/>
        </dgm:presLayoutVars>
      </dgm:prSet>
      <dgm:spPr/>
    </dgm:pt>
    <dgm:pt modelId="{F8A0EA17-7FE0-47A8-8B65-25FD4CBF2A33}" type="pres">
      <dgm:prSet presAssocID="{8FE38CF7-DB90-4279-B110-B6D391A0771C}" presName="sibTrans" presStyleCnt="0"/>
      <dgm:spPr/>
    </dgm:pt>
    <dgm:pt modelId="{775BB06F-ADC0-476B-B05F-42E1ADA16E4B}" type="pres">
      <dgm:prSet presAssocID="{BA758D0D-5834-43D9-9677-1580A44FD083}" presName="node" presStyleLbl="node1" presStyleIdx="4" presStyleCnt="9">
        <dgm:presLayoutVars>
          <dgm:bulletEnabled val="1"/>
        </dgm:presLayoutVars>
      </dgm:prSet>
      <dgm:spPr/>
    </dgm:pt>
    <dgm:pt modelId="{D70BF2A1-AA9A-4B3C-8019-687A2AFFF9BA}" type="pres">
      <dgm:prSet presAssocID="{C5CED677-56CE-464D-907D-49FB6DBB5930}" presName="sibTrans" presStyleCnt="0"/>
      <dgm:spPr/>
    </dgm:pt>
    <dgm:pt modelId="{5F07B6EC-A418-4B11-929D-50EDA5586F7D}" type="pres">
      <dgm:prSet presAssocID="{EA042054-0652-41D6-9501-20AF841D51E3}" presName="node" presStyleLbl="node1" presStyleIdx="5" presStyleCnt="9">
        <dgm:presLayoutVars>
          <dgm:bulletEnabled val="1"/>
        </dgm:presLayoutVars>
      </dgm:prSet>
      <dgm:spPr/>
    </dgm:pt>
    <dgm:pt modelId="{36AEA918-68C3-44E0-93B1-15DB9FE416A0}" type="pres">
      <dgm:prSet presAssocID="{5CD25FA4-F06E-42CB-9196-B14BE80B80E6}" presName="sibTrans" presStyleCnt="0"/>
      <dgm:spPr/>
    </dgm:pt>
    <dgm:pt modelId="{7EDDFC88-6B27-44F4-AFFB-BE7072801188}" type="pres">
      <dgm:prSet presAssocID="{6EB4EDFD-CFD8-4971-AC4E-A9C1DDEE4AAA}" presName="node" presStyleLbl="node1" presStyleIdx="6" presStyleCnt="9">
        <dgm:presLayoutVars>
          <dgm:bulletEnabled val="1"/>
        </dgm:presLayoutVars>
      </dgm:prSet>
      <dgm:spPr/>
    </dgm:pt>
    <dgm:pt modelId="{DCB726C4-7197-4C45-9780-922F753E03D2}" type="pres">
      <dgm:prSet presAssocID="{A6CF0246-D77D-4D42-96BE-15D9E625E1E6}" presName="sibTrans" presStyleCnt="0"/>
      <dgm:spPr/>
    </dgm:pt>
    <dgm:pt modelId="{DBDFD70F-3495-4478-B391-45A17850BDA0}" type="pres">
      <dgm:prSet presAssocID="{3F639645-A332-47DB-AB8C-714554514378}" presName="node" presStyleLbl="node1" presStyleIdx="7" presStyleCnt="9">
        <dgm:presLayoutVars>
          <dgm:bulletEnabled val="1"/>
        </dgm:presLayoutVars>
      </dgm:prSet>
      <dgm:spPr/>
    </dgm:pt>
    <dgm:pt modelId="{66FFE57B-6280-48DD-AD5B-FA6B6C45B89D}" type="pres">
      <dgm:prSet presAssocID="{17D45B3D-C027-4696-AA4F-59A3C1B964D2}" presName="sibTrans" presStyleCnt="0"/>
      <dgm:spPr/>
    </dgm:pt>
    <dgm:pt modelId="{1F356FE6-E1F5-45E9-A1F2-87695DA10408}" type="pres">
      <dgm:prSet presAssocID="{746EC870-7EF2-403D-91FE-8EDBD407CDA4}" presName="node" presStyleLbl="node1" presStyleIdx="8" presStyleCnt="9">
        <dgm:presLayoutVars>
          <dgm:bulletEnabled val="1"/>
        </dgm:presLayoutVars>
      </dgm:prSet>
      <dgm:spPr/>
    </dgm:pt>
  </dgm:ptLst>
  <dgm:cxnLst>
    <dgm:cxn modelId="{76FC5102-2A86-4511-8C90-5A5514082EDC}" srcId="{3B1B3A08-7CA5-4AA4-93B6-F4A40E4E17D4}" destId="{6EB4EDFD-CFD8-4971-AC4E-A9C1DDEE4AAA}" srcOrd="6" destOrd="0" parTransId="{B618F5ED-6389-4174-9BA7-C5F2DF859135}" sibTransId="{A6CF0246-D77D-4D42-96BE-15D9E625E1E6}"/>
    <dgm:cxn modelId="{F1B0400B-DF54-4B86-A624-A6A0BCE989EA}" srcId="{3B1B3A08-7CA5-4AA4-93B6-F4A40E4E17D4}" destId="{3F639645-A332-47DB-AB8C-714554514378}" srcOrd="7" destOrd="0" parTransId="{220C0380-2BDB-408B-9648-5F8CA472D2C5}" sibTransId="{17D45B3D-C027-4696-AA4F-59A3C1B964D2}"/>
    <dgm:cxn modelId="{02037211-B3EF-44B1-89C5-910A056E2045}" type="presOf" srcId="{3F639645-A332-47DB-AB8C-714554514378}" destId="{DBDFD70F-3495-4478-B391-45A17850BDA0}" srcOrd="0" destOrd="0" presId="urn:microsoft.com/office/officeart/2005/8/layout/default"/>
    <dgm:cxn modelId="{02A9023C-38F3-468D-ABA5-D911F57824C0}" srcId="{3B1B3A08-7CA5-4AA4-93B6-F4A40E4E17D4}" destId="{4ABE095A-C04A-4404-9CDD-95FCEB89AC77}" srcOrd="0" destOrd="0" parTransId="{1C4DC376-ED41-4D74-8BC3-9CF987D7D8FA}" sibTransId="{EBD3A989-50A1-417F-960B-4F9F733118F6}"/>
    <dgm:cxn modelId="{BCB13E5C-2AF0-44C9-884B-51371D4DBE1D}" type="presOf" srcId="{8A56E571-8216-425A-94C0-D7E11A3C6354}" destId="{35D98259-A4C8-4A26-B1BB-8CB8F0E1BE43}" srcOrd="0" destOrd="0" presId="urn:microsoft.com/office/officeart/2005/8/layout/default"/>
    <dgm:cxn modelId="{FD173749-CEAC-43E4-82FC-37ACD425EDE6}" type="presOf" srcId="{BA758D0D-5834-43D9-9677-1580A44FD083}" destId="{775BB06F-ADC0-476B-B05F-42E1ADA16E4B}" srcOrd="0" destOrd="0" presId="urn:microsoft.com/office/officeart/2005/8/layout/default"/>
    <dgm:cxn modelId="{2A80A077-EAC6-4571-9E16-B2749F7F411D}" type="presOf" srcId="{4ABE095A-C04A-4404-9CDD-95FCEB89AC77}" destId="{03E66BD6-BD3F-42F9-91E4-B15583E63139}" srcOrd="0" destOrd="0" presId="urn:microsoft.com/office/officeart/2005/8/layout/default"/>
    <dgm:cxn modelId="{6C80438C-E946-4075-9590-36D8FC27864C}" type="presOf" srcId="{746EC870-7EF2-403D-91FE-8EDBD407CDA4}" destId="{1F356FE6-E1F5-45E9-A1F2-87695DA10408}" srcOrd="0" destOrd="0" presId="urn:microsoft.com/office/officeart/2005/8/layout/default"/>
    <dgm:cxn modelId="{9199E595-7992-4F9D-965E-85FEA3C30C74}" type="presOf" srcId="{6EB4EDFD-CFD8-4971-AC4E-A9C1DDEE4AAA}" destId="{7EDDFC88-6B27-44F4-AFFB-BE7072801188}" srcOrd="0" destOrd="0" presId="urn:microsoft.com/office/officeart/2005/8/layout/default"/>
    <dgm:cxn modelId="{DACF6EB1-8F93-4D35-8C7A-20F93D933614}" type="presOf" srcId="{3B1B3A08-7CA5-4AA4-93B6-F4A40E4E17D4}" destId="{6CE8D981-E6C8-4268-A5C6-3F4505270CE1}" srcOrd="0" destOrd="0" presId="urn:microsoft.com/office/officeart/2005/8/layout/default"/>
    <dgm:cxn modelId="{FBC026C0-F2AB-41C0-87C0-D35A1E6F3C1C}" srcId="{3B1B3A08-7CA5-4AA4-93B6-F4A40E4E17D4}" destId="{BA758D0D-5834-43D9-9677-1580A44FD083}" srcOrd="4" destOrd="0" parTransId="{B11CCEC3-7408-4C00-B5FE-06A3E5B2056A}" sibTransId="{C5CED677-56CE-464D-907D-49FB6DBB5930}"/>
    <dgm:cxn modelId="{7F4AC4C3-60E7-49CE-8F63-9679396AF9EC}" srcId="{3B1B3A08-7CA5-4AA4-93B6-F4A40E4E17D4}" destId="{746EC870-7EF2-403D-91FE-8EDBD407CDA4}" srcOrd="8" destOrd="0" parTransId="{4BDF5EC1-BD84-4E23-97CC-7FF36990F615}" sibTransId="{4BB7D15E-6AD6-461D-8E72-BD69756D02A2}"/>
    <dgm:cxn modelId="{DDC23CD1-DDA1-4F7F-AB1D-41FDB52F9597}" type="presOf" srcId="{AEA199C7-27F7-4047-AF9A-E88DB15F1EED}" destId="{063ADB03-CBF6-413A-AA05-C07D55F37E9D}" srcOrd="0" destOrd="0" presId="urn:microsoft.com/office/officeart/2005/8/layout/default"/>
    <dgm:cxn modelId="{F4FBC5D9-C5FE-45FE-BA72-A6B1C2EDE724}" type="presOf" srcId="{EA042054-0652-41D6-9501-20AF841D51E3}" destId="{5F07B6EC-A418-4B11-929D-50EDA5586F7D}" srcOrd="0" destOrd="0" presId="urn:microsoft.com/office/officeart/2005/8/layout/default"/>
    <dgm:cxn modelId="{8D23C1EB-0103-49EE-BB18-1E77EC6E8BF8}" srcId="{3B1B3A08-7CA5-4AA4-93B6-F4A40E4E17D4}" destId="{A0020340-BDC3-4629-8DDA-24892CECF371}" srcOrd="3" destOrd="0" parTransId="{26D526DE-6167-4960-B8AB-19C25FB43A2D}" sibTransId="{8FE38CF7-DB90-4279-B110-B6D391A0771C}"/>
    <dgm:cxn modelId="{23C8EBF5-775D-492B-9223-2BA2581DBA8E}" srcId="{3B1B3A08-7CA5-4AA4-93B6-F4A40E4E17D4}" destId="{8A56E571-8216-425A-94C0-D7E11A3C6354}" srcOrd="1" destOrd="0" parTransId="{FB47DC66-7D68-4F1E-939A-591A6F644F24}" sibTransId="{125C6840-D3C0-4258-AF82-20E9335DF14B}"/>
    <dgm:cxn modelId="{893DDAF6-CD72-4FE8-BC64-FDBFBD0D8119}" srcId="{3B1B3A08-7CA5-4AA4-93B6-F4A40E4E17D4}" destId="{EA042054-0652-41D6-9501-20AF841D51E3}" srcOrd="5" destOrd="0" parTransId="{1436992B-B690-42E4-871D-8BA2ECC4C176}" sibTransId="{5CD25FA4-F06E-42CB-9196-B14BE80B80E6}"/>
    <dgm:cxn modelId="{D3D7CFFD-2EAB-49A0-A5E7-4A83876F2AF3}" srcId="{3B1B3A08-7CA5-4AA4-93B6-F4A40E4E17D4}" destId="{AEA199C7-27F7-4047-AF9A-E88DB15F1EED}" srcOrd="2" destOrd="0" parTransId="{D60859F2-E382-43FA-9ABB-58D91A86E624}" sibTransId="{56B33264-9213-45DC-8226-73AA4DEA117C}"/>
    <dgm:cxn modelId="{FAA712FF-24EC-439F-A9F5-C41320ACE002}" type="presOf" srcId="{A0020340-BDC3-4629-8DDA-24892CECF371}" destId="{2EDBCF88-29D0-4D66-B4E6-3579384F5E0E}" srcOrd="0" destOrd="0" presId="urn:microsoft.com/office/officeart/2005/8/layout/default"/>
    <dgm:cxn modelId="{DA1201ED-C26C-43BE-AE5B-E372436E79B2}" type="presParOf" srcId="{6CE8D981-E6C8-4268-A5C6-3F4505270CE1}" destId="{03E66BD6-BD3F-42F9-91E4-B15583E63139}" srcOrd="0" destOrd="0" presId="urn:microsoft.com/office/officeart/2005/8/layout/default"/>
    <dgm:cxn modelId="{A8DD6C2B-A803-4981-818E-D5E3DF870948}" type="presParOf" srcId="{6CE8D981-E6C8-4268-A5C6-3F4505270CE1}" destId="{F40CD887-9CAC-4368-A1F4-0FF1D56AE141}" srcOrd="1" destOrd="0" presId="urn:microsoft.com/office/officeart/2005/8/layout/default"/>
    <dgm:cxn modelId="{055BA5E7-8CA3-4165-BF6B-76BCA7BD6FA3}" type="presParOf" srcId="{6CE8D981-E6C8-4268-A5C6-3F4505270CE1}" destId="{35D98259-A4C8-4A26-B1BB-8CB8F0E1BE43}" srcOrd="2" destOrd="0" presId="urn:microsoft.com/office/officeart/2005/8/layout/default"/>
    <dgm:cxn modelId="{49340517-F65D-4079-B249-D33E1454DCC3}" type="presParOf" srcId="{6CE8D981-E6C8-4268-A5C6-3F4505270CE1}" destId="{2C9FB7F9-48F5-4B05-B901-D04542360C16}" srcOrd="3" destOrd="0" presId="urn:microsoft.com/office/officeart/2005/8/layout/default"/>
    <dgm:cxn modelId="{018D4BB3-52A4-440A-B5BD-1A3F6AABBF50}" type="presParOf" srcId="{6CE8D981-E6C8-4268-A5C6-3F4505270CE1}" destId="{063ADB03-CBF6-413A-AA05-C07D55F37E9D}" srcOrd="4" destOrd="0" presId="urn:microsoft.com/office/officeart/2005/8/layout/default"/>
    <dgm:cxn modelId="{B2BB6D61-41DF-4F69-9D04-2E2BB656CB25}" type="presParOf" srcId="{6CE8D981-E6C8-4268-A5C6-3F4505270CE1}" destId="{08F8F3E0-D611-4F8D-8334-C0F0725B89A4}" srcOrd="5" destOrd="0" presId="urn:microsoft.com/office/officeart/2005/8/layout/default"/>
    <dgm:cxn modelId="{778FB77C-A4E1-4245-9DB9-83BF6EC56005}" type="presParOf" srcId="{6CE8D981-E6C8-4268-A5C6-3F4505270CE1}" destId="{2EDBCF88-29D0-4D66-B4E6-3579384F5E0E}" srcOrd="6" destOrd="0" presId="urn:microsoft.com/office/officeart/2005/8/layout/default"/>
    <dgm:cxn modelId="{EEE34437-7B10-4E2E-9C33-CC27BB81C340}" type="presParOf" srcId="{6CE8D981-E6C8-4268-A5C6-3F4505270CE1}" destId="{F8A0EA17-7FE0-47A8-8B65-25FD4CBF2A33}" srcOrd="7" destOrd="0" presId="urn:microsoft.com/office/officeart/2005/8/layout/default"/>
    <dgm:cxn modelId="{EC42A193-3814-4B73-A459-639F4FAD2E51}" type="presParOf" srcId="{6CE8D981-E6C8-4268-A5C6-3F4505270CE1}" destId="{775BB06F-ADC0-476B-B05F-42E1ADA16E4B}" srcOrd="8" destOrd="0" presId="urn:microsoft.com/office/officeart/2005/8/layout/default"/>
    <dgm:cxn modelId="{59B26427-A6CB-4C79-A110-AD77AC612614}" type="presParOf" srcId="{6CE8D981-E6C8-4268-A5C6-3F4505270CE1}" destId="{D70BF2A1-AA9A-4B3C-8019-687A2AFFF9BA}" srcOrd="9" destOrd="0" presId="urn:microsoft.com/office/officeart/2005/8/layout/default"/>
    <dgm:cxn modelId="{F586E21B-E2C7-4B01-AF36-CC891F291797}" type="presParOf" srcId="{6CE8D981-E6C8-4268-A5C6-3F4505270CE1}" destId="{5F07B6EC-A418-4B11-929D-50EDA5586F7D}" srcOrd="10" destOrd="0" presId="urn:microsoft.com/office/officeart/2005/8/layout/default"/>
    <dgm:cxn modelId="{D30508DC-B180-4275-948E-BE51784B92C2}" type="presParOf" srcId="{6CE8D981-E6C8-4268-A5C6-3F4505270CE1}" destId="{36AEA918-68C3-44E0-93B1-15DB9FE416A0}" srcOrd="11" destOrd="0" presId="urn:microsoft.com/office/officeart/2005/8/layout/default"/>
    <dgm:cxn modelId="{C5AE1ADF-E0A6-427E-B81C-B62447B77C7B}" type="presParOf" srcId="{6CE8D981-E6C8-4268-A5C6-3F4505270CE1}" destId="{7EDDFC88-6B27-44F4-AFFB-BE7072801188}" srcOrd="12" destOrd="0" presId="urn:microsoft.com/office/officeart/2005/8/layout/default"/>
    <dgm:cxn modelId="{D0E67155-DDD9-4EB0-BABF-0E456A8743D3}" type="presParOf" srcId="{6CE8D981-E6C8-4268-A5C6-3F4505270CE1}" destId="{DCB726C4-7197-4C45-9780-922F753E03D2}" srcOrd="13" destOrd="0" presId="urn:microsoft.com/office/officeart/2005/8/layout/default"/>
    <dgm:cxn modelId="{05CF45AA-ADB3-461A-8F78-38C5E15E77D9}" type="presParOf" srcId="{6CE8D981-E6C8-4268-A5C6-3F4505270CE1}" destId="{DBDFD70F-3495-4478-B391-45A17850BDA0}" srcOrd="14" destOrd="0" presId="urn:microsoft.com/office/officeart/2005/8/layout/default"/>
    <dgm:cxn modelId="{B3FEC189-3EB0-45C6-93B6-A785839E79E4}" type="presParOf" srcId="{6CE8D981-E6C8-4268-A5C6-3F4505270CE1}" destId="{66FFE57B-6280-48DD-AD5B-FA6B6C45B89D}" srcOrd="15" destOrd="0" presId="urn:microsoft.com/office/officeart/2005/8/layout/default"/>
    <dgm:cxn modelId="{484A7605-F538-47D7-BB6A-D636162F521D}" type="presParOf" srcId="{6CE8D981-E6C8-4268-A5C6-3F4505270CE1}" destId="{1F356FE6-E1F5-45E9-A1F2-87695DA1040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1FED030-FB6F-4710-A926-BAA4037A5AD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A30478-6F58-4F22-9C48-CD854FBBFFD0}">
      <dgm:prSet/>
      <dgm:spPr/>
      <dgm:t>
        <a:bodyPr/>
        <a:lstStyle/>
        <a:p>
          <a:r>
            <a:rPr lang="en-IN" dirty="0"/>
            <a:t>https://www.redhat.com/en/services/certification/rhca</a:t>
          </a:r>
          <a:endParaRPr lang="en-US" dirty="0"/>
        </a:p>
      </dgm:t>
    </dgm:pt>
    <dgm:pt modelId="{9C727030-4248-4AF1-8B96-0B0717C8B39E}" type="parTrans" cxnId="{B7C5146D-DBD4-4E68-8372-EA735093D67F}">
      <dgm:prSet/>
      <dgm:spPr/>
      <dgm:t>
        <a:bodyPr/>
        <a:lstStyle/>
        <a:p>
          <a:endParaRPr lang="en-US"/>
        </a:p>
      </dgm:t>
    </dgm:pt>
    <dgm:pt modelId="{1D4B325A-18BE-4B9A-87E5-1CF7862146BE}" type="sibTrans" cxnId="{B7C5146D-DBD4-4E68-8372-EA735093D67F}">
      <dgm:prSet/>
      <dgm:spPr/>
      <dgm:t>
        <a:bodyPr/>
        <a:lstStyle/>
        <a:p>
          <a:endParaRPr lang="en-US"/>
        </a:p>
      </dgm:t>
    </dgm:pt>
    <dgm:pt modelId="{A58C1566-881B-4BC7-BCFC-CC0AFD91890F}" type="pres">
      <dgm:prSet presAssocID="{D1FED030-FB6F-4710-A926-BAA4037A5ADD}" presName="outerComposite" presStyleCnt="0">
        <dgm:presLayoutVars>
          <dgm:chMax val="5"/>
          <dgm:dir/>
          <dgm:resizeHandles val="exact"/>
        </dgm:presLayoutVars>
      </dgm:prSet>
      <dgm:spPr/>
    </dgm:pt>
    <dgm:pt modelId="{B8DC3703-B191-480B-B9CA-8A9CCD30614E}" type="pres">
      <dgm:prSet presAssocID="{D1FED030-FB6F-4710-A926-BAA4037A5ADD}" presName="dummyMaxCanvas" presStyleCnt="0">
        <dgm:presLayoutVars/>
      </dgm:prSet>
      <dgm:spPr/>
    </dgm:pt>
    <dgm:pt modelId="{3930A6B2-0753-4403-AC90-05FE4851D930}" type="pres">
      <dgm:prSet presAssocID="{D1FED030-FB6F-4710-A926-BAA4037A5ADD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B7C5146D-DBD4-4E68-8372-EA735093D67F}" srcId="{D1FED030-FB6F-4710-A926-BAA4037A5ADD}" destId="{64A30478-6F58-4F22-9C48-CD854FBBFFD0}" srcOrd="0" destOrd="0" parTransId="{9C727030-4248-4AF1-8B96-0B0717C8B39E}" sibTransId="{1D4B325A-18BE-4B9A-87E5-1CF7862146BE}"/>
    <dgm:cxn modelId="{F6A48450-C07F-4B22-9B38-53FE8FB4C0CD}" type="presOf" srcId="{D1FED030-FB6F-4710-A926-BAA4037A5ADD}" destId="{A58C1566-881B-4BC7-BCFC-CC0AFD91890F}" srcOrd="0" destOrd="0" presId="urn:microsoft.com/office/officeart/2005/8/layout/vProcess5"/>
    <dgm:cxn modelId="{1A37068B-10E8-47BB-85CF-6014F6421607}" type="presOf" srcId="{64A30478-6F58-4F22-9C48-CD854FBBFFD0}" destId="{3930A6B2-0753-4403-AC90-05FE4851D930}" srcOrd="0" destOrd="0" presId="urn:microsoft.com/office/officeart/2005/8/layout/vProcess5"/>
    <dgm:cxn modelId="{3E35B317-B4DC-4067-9096-003E35A8A25E}" type="presParOf" srcId="{A58C1566-881B-4BC7-BCFC-CC0AFD91890F}" destId="{B8DC3703-B191-480B-B9CA-8A9CCD30614E}" srcOrd="0" destOrd="0" presId="urn:microsoft.com/office/officeart/2005/8/layout/vProcess5"/>
    <dgm:cxn modelId="{C6509911-5DE5-4EFF-BF18-0E73949CE560}" type="presParOf" srcId="{A58C1566-881B-4BC7-BCFC-CC0AFD91890F}" destId="{3930A6B2-0753-4403-AC90-05FE4851D930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FED030-FB6F-4710-A926-BAA4037A5AD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30478-6F58-4F22-9C48-CD854FBBFFD0}">
      <dgm:prSet/>
      <dgm:spPr/>
      <dgm:t>
        <a:bodyPr/>
        <a:lstStyle/>
        <a:p>
          <a:r>
            <a:rPr lang="en-US" dirty="0"/>
            <a:t>You must first become Red Hat Certified System Administrator (RHCSA)</a:t>
          </a:r>
        </a:p>
      </dgm:t>
    </dgm:pt>
    <dgm:pt modelId="{9C727030-4248-4AF1-8B96-0B0717C8B39E}" type="parTrans" cxnId="{B7C5146D-DBD4-4E68-8372-EA735093D67F}">
      <dgm:prSet/>
      <dgm:spPr/>
      <dgm:t>
        <a:bodyPr/>
        <a:lstStyle/>
        <a:p>
          <a:endParaRPr lang="en-US"/>
        </a:p>
      </dgm:t>
    </dgm:pt>
    <dgm:pt modelId="{1D4B325A-18BE-4B9A-87E5-1CF7862146BE}" type="sibTrans" cxnId="{B7C5146D-DBD4-4E68-8372-EA735093D67F}">
      <dgm:prSet/>
      <dgm:spPr/>
      <dgm:t>
        <a:bodyPr/>
        <a:lstStyle/>
        <a:p>
          <a:endParaRPr lang="en-US"/>
        </a:p>
      </dgm:t>
    </dgm:pt>
    <dgm:pt modelId="{E7FB04BE-D7B8-4152-B85D-B49F358F930F}">
      <dgm:prSet/>
      <dgm:spPr/>
      <dgm:t>
        <a:bodyPr/>
        <a:lstStyle/>
        <a:p>
          <a:r>
            <a:rPr lang="en-US" dirty="0"/>
            <a:t>To get RHCSA certificate, you must follow 1 out of 2 different paths</a:t>
          </a:r>
        </a:p>
      </dgm:t>
    </dgm:pt>
    <dgm:pt modelId="{F7D6BEC0-C0AD-4FAE-BA69-BECCC6229BAD}" type="parTrans" cxnId="{A6ED900C-9208-4B83-9743-CC8D691728C6}">
      <dgm:prSet/>
      <dgm:spPr/>
      <dgm:t>
        <a:bodyPr/>
        <a:lstStyle/>
        <a:p>
          <a:endParaRPr lang="en-US"/>
        </a:p>
      </dgm:t>
    </dgm:pt>
    <dgm:pt modelId="{C3C76049-5780-402C-9199-056D1F1AD87B}" type="sibTrans" cxnId="{A6ED900C-9208-4B83-9743-CC8D691728C6}">
      <dgm:prSet/>
      <dgm:spPr/>
      <dgm:t>
        <a:bodyPr/>
        <a:lstStyle/>
        <a:p>
          <a:endParaRPr lang="en-US"/>
        </a:p>
      </dgm:t>
    </dgm:pt>
    <dgm:pt modelId="{924FAE7C-A3F2-4F4E-BB1D-F7AEF29405E9}" type="pres">
      <dgm:prSet presAssocID="{D1FED030-FB6F-4710-A926-BAA4037A5A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A033B4-87EA-4672-95D0-C415D8025202}" type="pres">
      <dgm:prSet presAssocID="{64A30478-6F58-4F22-9C48-CD854FBBFFD0}" presName="hierRoot1" presStyleCnt="0"/>
      <dgm:spPr/>
    </dgm:pt>
    <dgm:pt modelId="{8E4BFC80-2EDA-418A-90C6-29DCDC4B7E38}" type="pres">
      <dgm:prSet presAssocID="{64A30478-6F58-4F22-9C48-CD854FBBFFD0}" presName="composite" presStyleCnt="0"/>
      <dgm:spPr/>
    </dgm:pt>
    <dgm:pt modelId="{57939CAF-F3A7-4849-AAAB-DDCDD4FD4B2E}" type="pres">
      <dgm:prSet presAssocID="{64A30478-6F58-4F22-9C48-CD854FBBFFD0}" presName="background" presStyleLbl="node0" presStyleIdx="0" presStyleCnt="2"/>
      <dgm:spPr/>
    </dgm:pt>
    <dgm:pt modelId="{9BD03D45-5638-4AE9-AE5B-A369AD233CAB}" type="pres">
      <dgm:prSet presAssocID="{64A30478-6F58-4F22-9C48-CD854FBBFFD0}" presName="text" presStyleLbl="fgAcc0" presStyleIdx="0" presStyleCnt="2">
        <dgm:presLayoutVars>
          <dgm:chPref val="3"/>
        </dgm:presLayoutVars>
      </dgm:prSet>
      <dgm:spPr/>
    </dgm:pt>
    <dgm:pt modelId="{11070E04-03C7-480F-AF01-1705DD34B155}" type="pres">
      <dgm:prSet presAssocID="{64A30478-6F58-4F22-9C48-CD854FBBFFD0}" presName="hierChild2" presStyleCnt="0"/>
      <dgm:spPr/>
    </dgm:pt>
    <dgm:pt modelId="{A52E76B9-2DF6-4E05-A8C3-C11041E1A159}" type="pres">
      <dgm:prSet presAssocID="{E7FB04BE-D7B8-4152-B85D-B49F358F930F}" presName="hierRoot1" presStyleCnt="0"/>
      <dgm:spPr/>
    </dgm:pt>
    <dgm:pt modelId="{F288E80A-F5FC-4E2D-ABD0-E926D3D7BA34}" type="pres">
      <dgm:prSet presAssocID="{E7FB04BE-D7B8-4152-B85D-B49F358F930F}" presName="composite" presStyleCnt="0"/>
      <dgm:spPr/>
    </dgm:pt>
    <dgm:pt modelId="{719FCDF4-5F5D-49B7-87BE-DC00E8214DD5}" type="pres">
      <dgm:prSet presAssocID="{E7FB04BE-D7B8-4152-B85D-B49F358F930F}" presName="background" presStyleLbl="node0" presStyleIdx="1" presStyleCnt="2"/>
      <dgm:spPr/>
    </dgm:pt>
    <dgm:pt modelId="{171A4222-FE6E-4B7B-80B9-DE01563DFBA9}" type="pres">
      <dgm:prSet presAssocID="{E7FB04BE-D7B8-4152-B85D-B49F358F930F}" presName="text" presStyleLbl="fgAcc0" presStyleIdx="1" presStyleCnt="2">
        <dgm:presLayoutVars>
          <dgm:chPref val="3"/>
        </dgm:presLayoutVars>
      </dgm:prSet>
      <dgm:spPr/>
    </dgm:pt>
    <dgm:pt modelId="{8D41C7A0-EC33-4648-9D1C-7934215C2274}" type="pres">
      <dgm:prSet presAssocID="{E7FB04BE-D7B8-4152-B85D-B49F358F930F}" presName="hierChild2" presStyleCnt="0"/>
      <dgm:spPr/>
    </dgm:pt>
  </dgm:ptLst>
  <dgm:cxnLst>
    <dgm:cxn modelId="{A6ED900C-9208-4B83-9743-CC8D691728C6}" srcId="{D1FED030-FB6F-4710-A926-BAA4037A5ADD}" destId="{E7FB04BE-D7B8-4152-B85D-B49F358F930F}" srcOrd="1" destOrd="0" parTransId="{F7D6BEC0-C0AD-4FAE-BA69-BECCC6229BAD}" sibTransId="{C3C76049-5780-402C-9199-056D1F1AD87B}"/>
    <dgm:cxn modelId="{32C9F63B-39CD-4967-B85A-697B11EC1141}" type="presOf" srcId="{64A30478-6F58-4F22-9C48-CD854FBBFFD0}" destId="{9BD03D45-5638-4AE9-AE5B-A369AD233CAB}" srcOrd="0" destOrd="0" presId="urn:microsoft.com/office/officeart/2005/8/layout/hierarchy1"/>
    <dgm:cxn modelId="{B7C5146D-DBD4-4E68-8372-EA735093D67F}" srcId="{D1FED030-FB6F-4710-A926-BAA4037A5ADD}" destId="{64A30478-6F58-4F22-9C48-CD854FBBFFD0}" srcOrd="0" destOrd="0" parTransId="{9C727030-4248-4AF1-8B96-0B0717C8B39E}" sibTransId="{1D4B325A-18BE-4B9A-87E5-1CF7862146BE}"/>
    <dgm:cxn modelId="{FB4CE675-464B-4CEE-B4DA-61E65D2039EE}" type="presOf" srcId="{E7FB04BE-D7B8-4152-B85D-B49F358F930F}" destId="{171A4222-FE6E-4B7B-80B9-DE01563DFBA9}" srcOrd="0" destOrd="0" presId="urn:microsoft.com/office/officeart/2005/8/layout/hierarchy1"/>
    <dgm:cxn modelId="{16D2E8FB-E2CA-4290-9B37-603445955B6E}" type="presOf" srcId="{D1FED030-FB6F-4710-A926-BAA4037A5ADD}" destId="{924FAE7C-A3F2-4F4E-BB1D-F7AEF29405E9}" srcOrd="0" destOrd="0" presId="urn:microsoft.com/office/officeart/2005/8/layout/hierarchy1"/>
    <dgm:cxn modelId="{470B1292-F82E-4F7E-BF4E-FEAAD186AA0C}" type="presParOf" srcId="{924FAE7C-A3F2-4F4E-BB1D-F7AEF29405E9}" destId="{D9A033B4-87EA-4672-95D0-C415D8025202}" srcOrd="0" destOrd="0" presId="urn:microsoft.com/office/officeart/2005/8/layout/hierarchy1"/>
    <dgm:cxn modelId="{2EC51812-3D4C-426C-A7A5-77B9A45C4946}" type="presParOf" srcId="{D9A033B4-87EA-4672-95D0-C415D8025202}" destId="{8E4BFC80-2EDA-418A-90C6-29DCDC4B7E38}" srcOrd="0" destOrd="0" presId="urn:microsoft.com/office/officeart/2005/8/layout/hierarchy1"/>
    <dgm:cxn modelId="{DE1F3FD0-C2C3-46B4-A0A4-2E2978FB93F4}" type="presParOf" srcId="{8E4BFC80-2EDA-418A-90C6-29DCDC4B7E38}" destId="{57939CAF-F3A7-4849-AAAB-DDCDD4FD4B2E}" srcOrd="0" destOrd="0" presId="urn:microsoft.com/office/officeart/2005/8/layout/hierarchy1"/>
    <dgm:cxn modelId="{74B2681B-479F-4DB8-AE37-F2A1AB6BC16F}" type="presParOf" srcId="{8E4BFC80-2EDA-418A-90C6-29DCDC4B7E38}" destId="{9BD03D45-5638-4AE9-AE5B-A369AD233CAB}" srcOrd="1" destOrd="0" presId="urn:microsoft.com/office/officeart/2005/8/layout/hierarchy1"/>
    <dgm:cxn modelId="{C1EAA5A7-D9B2-403E-AA3F-CD74007B65DD}" type="presParOf" srcId="{D9A033B4-87EA-4672-95D0-C415D8025202}" destId="{11070E04-03C7-480F-AF01-1705DD34B155}" srcOrd="1" destOrd="0" presId="urn:microsoft.com/office/officeart/2005/8/layout/hierarchy1"/>
    <dgm:cxn modelId="{CC11CD0E-C72B-4388-8F3F-31B00BE72167}" type="presParOf" srcId="{924FAE7C-A3F2-4F4E-BB1D-F7AEF29405E9}" destId="{A52E76B9-2DF6-4E05-A8C3-C11041E1A159}" srcOrd="1" destOrd="0" presId="urn:microsoft.com/office/officeart/2005/8/layout/hierarchy1"/>
    <dgm:cxn modelId="{CA4BA519-A4E7-412E-BF72-320540386B71}" type="presParOf" srcId="{A52E76B9-2DF6-4E05-A8C3-C11041E1A159}" destId="{F288E80A-F5FC-4E2D-ABD0-E926D3D7BA34}" srcOrd="0" destOrd="0" presId="urn:microsoft.com/office/officeart/2005/8/layout/hierarchy1"/>
    <dgm:cxn modelId="{D2CF8D98-5214-45AE-8D95-CBF8D117A9E4}" type="presParOf" srcId="{F288E80A-F5FC-4E2D-ABD0-E926D3D7BA34}" destId="{719FCDF4-5F5D-49B7-87BE-DC00E8214DD5}" srcOrd="0" destOrd="0" presId="urn:microsoft.com/office/officeart/2005/8/layout/hierarchy1"/>
    <dgm:cxn modelId="{A3B72330-4B52-4707-B120-8EA24883FA04}" type="presParOf" srcId="{F288E80A-F5FC-4E2D-ABD0-E926D3D7BA34}" destId="{171A4222-FE6E-4B7B-80B9-DE01563DFBA9}" srcOrd="1" destOrd="0" presId="urn:microsoft.com/office/officeart/2005/8/layout/hierarchy1"/>
    <dgm:cxn modelId="{FBE6685F-9722-463E-8DFD-6E322A0A63EB}" type="presParOf" srcId="{A52E76B9-2DF6-4E05-A8C3-C11041E1A159}" destId="{8D41C7A0-EC33-4648-9D1C-7934215C22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FED030-FB6F-4710-A926-BAA4037A5AD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A30478-6F58-4F22-9C48-CD854FBBFFD0}">
      <dgm:prSet/>
      <dgm:spPr/>
      <dgm:t>
        <a:bodyPr/>
        <a:lstStyle/>
        <a:p>
          <a:r>
            <a:rPr lang="en-US"/>
            <a:t>Red Hat Enterprise Linux Technical Overview (RH024)</a:t>
          </a:r>
        </a:p>
      </dgm:t>
    </dgm:pt>
    <dgm:pt modelId="{9C727030-4248-4AF1-8B96-0B0717C8B39E}" type="parTrans" cxnId="{B7C5146D-DBD4-4E68-8372-EA735093D67F}">
      <dgm:prSet/>
      <dgm:spPr/>
      <dgm:t>
        <a:bodyPr/>
        <a:lstStyle/>
        <a:p>
          <a:endParaRPr lang="en-US"/>
        </a:p>
      </dgm:t>
    </dgm:pt>
    <dgm:pt modelId="{1D4B325A-18BE-4B9A-87E5-1CF7862146BE}" type="sibTrans" cxnId="{B7C5146D-DBD4-4E68-8372-EA735093D67F}">
      <dgm:prSet/>
      <dgm:spPr/>
      <dgm:t>
        <a:bodyPr/>
        <a:lstStyle/>
        <a:p>
          <a:endParaRPr lang="en-US"/>
        </a:p>
      </dgm:t>
    </dgm:pt>
    <dgm:pt modelId="{E7FB04BE-D7B8-4152-B85D-B49F358F930F}">
      <dgm:prSet/>
      <dgm:spPr/>
      <dgm:t>
        <a:bodyPr/>
        <a:lstStyle/>
        <a:p>
          <a:r>
            <a:rPr lang="en-IN" u="sng" dirty="0"/>
            <a:t>Red Hat System Administration II (RH134)</a:t>
          </a:r>
          <a:endParaRPr lang="en-US" dirty="0"/>
        </a:p>
      </dgm:t>
    </dgm:pt>
    <dgm:pt modelId="{F7D6BEC0-C0AD-4FAE-BA69-BECCC6229BAD}" type="parTrans" cxnId="{A6ED900C-9208-4B83-9743-CC8D691728C6}">
      <dgm:prSet/>
      <dgm:spPr/>
      <dgm:t>
        <a:bodyPr/>
        <a:lstStyle/>
        <a:p>
          <a:endParaRPr lang="en-US"/>
        </a:p>
      </dgm:t>
    </dgm:pt>
    <dgm:pt modelId="{C3C76049-5780-402C-9199-056D1F1AD87B}" type="sibTrans" cxnId="{A6ED900C-9208-4B83-9743-CC8D691728C6}">
      <dgm:prSet/>
      <dgm:spPr/>
      <dgm:t>
        <a:bodyPr/>
        <a:lstStyle/>
        <a:p>
          <a:endParaRPr lang="en-US"/>
        </a:p>
      </dgm:t>
    </dgm:pt>
    <dgm:pt modelId="{D11A0673-B99C-4326-9485-E28B48D75391}">
      <dgm:prSet/>
      <dgm:spPr/>
      <dgm:t>
        <a:bodyPr/>
        <a:lstStyle/>
        <a:p>
          <a:r>
            <a:rPr lang="en-IN" dirty="0"/>
            <a:t>Red Hat System Administration I (RH124)</a:t>
          </a:r>
          <a:endParaRPr lang="en-US" dirty="0"/>
        </a:p>
      </dgm:t>
    </dgm:pt>
    <dgm:pt modelId="{D7B25FD3-95F1-4AE7-B04C-0564C7A022C4}" type="parTrans" cxnId="{F248A4E1-B571-492E-B449-F80565CD7078}">
      <dgm:prSet/>
      <dgm:spPr/>
      <dgm:t>
        <a:bodyPr/>
        <a:lstStyle/>
        <a:p>
          <a:endParaRPr lang="en-IN"/>
        </a:p>
      </dgm:t>
    </dgm:pt>
    <dgm:pt modelId="{9748C75B-D017-4DF2-8D87-55425A6F2037}" type="sibTrans" cxnId="{F248A4E1-B571-492E-B449-F80565CD7078}">
      <dgm:prSet/>
      <dgm:spPr/>
      <dgm:t>
        <a:bodyPr/>
        <a:lstStyle/>
        <a:p>
          <a:endParaRPr lang="en-IN"/>
        </a:p>
      </dgm:t>
    </dgm:pt>
    <dgm:pt modelId="{F8E2A480-6BEC-4637-8022-BB4E13A64F33}" type="pres">
      <dgm:prSet presAssocID="{D1FED030-FB6F-4710-A926-BAA4037A5ADD}" presName="outerComposite" presStyleCnt="0">
        <dgm:presLayoutVars>
          <dgm:chMax val="5"/>
          <dgm:dir/>
          <dgm:resizeHandles val="exact"/>
        </dgm:presLayoutVars>
      </dgm:prSet>
      <dgm:spPr/>
    </dgm:pt>
    <dgm:pt modelId="{75C37A79-5758-4C56-A2B2-EEFB3AB96AA9}" type="pres">
      <dgm:prSet presAssocID="{D1FED030-FB6F-4710-A926-BAA4037A5ADD}" presName="dummyMaxCanvas" presStyleCnt="0">
        <dgm:presLayoutVars/>
      </dgm:prSet>
      <dgm:spPr/>
    </dgm:pt>
    <dgm:pt modelId="{C6E3E1D0-FF9F-4BCD-B9A3-F687103E9AE7}" type="pres">
      <dgm:prSet presAssocID="{D1FED030-FB6F-4710-A926-BAA4037A5ADD}" presName="ThreeNodes_1" presStyleLbl="node1" presStyleIdx="0" presStyleCnt="3">
        <dgm:presLayoutVars>
          <dgm:bulletEnabled val="1"/>
        </dgm:presLayoutVars>
      </dgm:prSet>
      <dgm:spPr/>
    </dgm:pt>
    <dgm:pt modelId="{8EF6F256-2697-436A-AF62-470AA181FAD9}" type="pres">
      <dgm:prSet presAssocID="{D1FED030-FB6F-4710-A926-BAA4037A5ADD}" presName="ThreeNodes_2" presStyleLbl="node1" presStyleIdx="1" presStyleCnt="3">
        <dgm:presLayoutVars>
          <dgm:bulletEnabled val="1"/>
        </dgm:presLayoutVars>
      </dgm:prSet>
      <dgm:spPr/>
    </dgm:pt>
    <dgm:pt modelId="{8CB5AC4D-F3CF-47BA-BE2F-25B1A492FED8}" type="pres">
      <dgm:prSet presAssocID="{D1FED030-FB6F-4710-A926-BAA4037A5ADD}" presName="ThreeNodes_3" presStyleLbl="node1" presStyleIdx="2" presStyleCnt="3">
        <dgm:presLayoutVars>
          <dgm:bulletEnabled val="1"/>
        </dgm:presLayoutVars>
      </dgm:prSet>
      <dgm:spPr/>
    </dgm:pt>
    <dgm:pt modelId="{56EC9EAC-6B87-4A0B-9ED1-C50DDFD50BD1}" type="pres">
      <dgm:prSet presAssocID="{D1FED030-FB6F-4710-A926-BAA4037A5ADD}" presName="ThreeConn_1-2" presStyleLbl="fgAccFollowNode1" presStyleIdx="0" presStyleCnt="2">
        <dgm:presLayoutVars>
          <dgm:bulletEnabled val="1"/>
        </dgm:presLayoutVars>
      </dgm:prSet>
      <dgm:spPr/>
    </dgm:pt>
    <dgm:pt modelId="{F564603C-6E2A-464F-8F98-A433940B85C6}" type="pres">
      <dgm:prSet presAssocID="{D1FED030-FB6F-4710-A926-BAA4037A5ADD}" presName="ThreeConn_2-3" presStyleLbl="fgAccFollowNode1" presStyleIdx="1" presStyleCnt="2">
        <dgm:presLayoutVars>
          <dgm:bulletEnabled val="1"/>
        </dgm:presLayoutVars>
      </dgm:prSet>
      <dgm:spPr/>
    </dgm:pt>
    <dgm:pt modelId="{AEBBA0A0-77E1-4B24-8BD5-77B2CD4481FF}" type="pres">
      <dgm:prSet presAssocID="{D1FED030-FB6F-4710-A926-BAA4037A5ADD}" presName="ThreeNodes_1_text" presStyleLbl="node1" presStyleIdx="2" presStyleCnt="3">
        <dgm:presLayoutVars>
          <dgm:bulletEnabled val="1"/>
        </dgm:presLayoutVars>
      </dgm:prSet>
      <dgm:spPr/>
    </dgm:pt>
    <dgm:pt modelId="{5917A8CD-5B3D-4CAF-9847-8AFC891F0B74}" type="pres">
      <dgm:prSet presAssocID="{D1FED030-FB6F-4710-A926-BAA4037A5ADD}" presName="ThreeNodes_2_text" presStyleLbl="node1" presStyleIdx="2" presStyleCnt="3">
        <dgm:presLayoutVars>
          <dgm:bulletEnabled val="1"/>
        </dgm:presLayoutVars>
      </dgm:prSet>
      <dgm:spPr/>
    </dgm:pt>
    <dgm:pt modelId="{6F606A96-84EB-45E3-A566-EA03B725AE97}" type="pres">
      <dgm:prSet presAssocID="{D1FED030-FB6F-4710-A926-BAA4037A5AD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8263A05-13F8-48B0-B061-19E6148C8C1D}" type="presOf" srcId="{D11A0673-B99C-4326-9485-E28B48D75391}" destId="{8EF6F256-2697-436A-AF62-470AA181FAD9}" srcOrd="0" destOrd="0" presId="urn:microsoft.com/office/officeart/2005/8/layout/vProcess5"/>
    <dgm:cxn modelId="{90A55407-6A99-4FBA-87BF-3BA3312C93F4}" type="presOf" srcId="{1D4B325A-18BE-4B9A-87E5-1CF7862146BE}" destId="{56EC9EAC-6B87-4A0B-9ED1-C50DDFD50BD1}" srcOrd="0" destOrd="0" presId="urn:microsoft.com/office/officeart/2005/8/layout/vProcess5"/>
    <dgm:cxn modelId="{A6ED900C-9208-4B83-9743-CC8D691728C6}" srcId="{D1FED030-FB6F-4710-A926-BAA4037A5ADD}" destId="{E7FB04BE-D7B8-4152-B85D-B49F358F930F}" srcOrd="2" destOrd="0" parTransId="{F7D6BEC0-C0AD-4FAE-BA69-BECCC6229BAD}" sibTransId="{C3C76049-5780-402C-9199-056D1F1AD87B}"/>
    <dgm:cxn modelId="{174FAB14-1FD8-4A63-9E30-4C5308E56A0B}" type="presOf" srcId="{64A30478-6F58-4F22-9C48-CD854FBBFFD0}" destId="{AEBBA0A0-77E1-4B24-8BD5-77B2CD4481FF}" srcOrd="1" destOrd="0" presId="urn:microsoft.com/office/officeart/2005/8/layout/vProcess5"/>
    <dgm:cxn modelId="{522B783A-03FF-4B4F-985A-EF5DED077837}" type="presOf" srcId="{D11A0673-B99C-4326-9485-E28B48D75391}" destId="{5917A8CD-5B3D-4CAF-9847-8AFC891F0B74}" srcOrd="1" destOrd="0" presId="urn:microsoft.com/office/officeart/2005/8/layout/vProcess5"/>
    <dgm:cxn modelId="{8C9D5666-AD9A-4842-A2AF-0C8145EC1077}" type="presOf" srcId="{9748C75B-D017-4DF2-8D87-55425A6F2037}" destId="{F564603C-6E2A-464F-8F98-A433940B85C6}" srcOrd="0" destOrd="0" presId="urn:microsoft.com/office/officeart/2005/8/layout/vProcess5"/>
    <dgm:cxn modelId="{B7C5146D-DBD4-4E68-8372-EA735093D67F}" srcId="{D1FED030-FB6F-4710-A926-BAA4037A5ADD}" destId="{64A30478-6F58-4F22-9C48-CD854FBBFFD0}" srcOrd="0" destOrd="0" parTransId="{9C727030-4248-4AF1-8B96-0B0717C8B39E}" sibTransId="{1D4B325A-18BE-4B9A-87E5-1CF7862146BE}"/>
    <dgm:cxn modelId="{F5934F50-C712-4518-8C2F-613121AE40E3}" type="presOf" srcId="{D1FED030-FB6F-4710-A926-BAA4037A5ADD}" destId="{F8E2A480-6BEC-4637-8022-BB4E13A64F33}" srcOrd="0" destOrd="0" presId="urn:microsoft.com/office/officeart/2005/8/layout/vProcess5"/>
    <dgm:cxn modelId="{51A06FA0-674F-4D12-8094-752886C66B8A}" type="presOf" srcId="{E7FB04BE-D7B8-4152-B85D-B49F358F930F}" destId="{6F606A96-84EB-45E3-A566-EA03B725AE97}" srcOrd="1" destOrd="0" presId="urn:microsoft.com/office/officeart/2005/8/layout/vProcess5"/>
    <dgm:cxn modelId="{23F7B9D2-876A-4968-8B68-2E5DBBEBC8A0}" type="presOf" srcId="{E7FB04BE-D7B8-4152-B85D-B49F358F930F}" destId="{8CB5AC4D-F3CF-47BA-BE2F-25B1A492FED8}" srcOrd="0" destOrd="0" presId="urn:microsoft.com/office/officeart/2005/8/layout/vProcess5"/>
    <dgm:cxn modelId="{F248A4E1-B571-492E-B449-F80565CD7078}" srcId="{D1FED030-FB6F-4710-A926-BAA4037A5ADD}" destId="{D11A0673-B99C-4326-9485-E28B48D75391}" srcOrd="1" destOrd="0" parTransId="{D7B25FD3-95F1-4AE7-B04C-0564C7A022C4}" sibTransId="{9748C75B-D017-4DF2-8D87-55425A6F2037}"/>
    <dgm:cxn modelId="{402BE7F6-5007-48B4-8CF7-5008DADAC071}" type="presOf" srcId="{64A30478-6F58-4F22-9C48-CD854FBBFFD0}" destId="{C6E3E1D0-FF9F-4BCD-B9A3-F687103E9AE7}" srcOrd="0" destOrd="0" presId="urn:microsoft.com/office/officeart/2005/8/layout/vProcess5"/>
    <dgm:cxn modelId="{8D2C745D-4596-4E3A-A2AD-FD223045CBAA}" type="presParOf" srcId="{F8E2A480-6BEC-4637-8022-BB4E13A64F33}" destId="{75C37A79-5758-4C56-A2B2-EEFB3AB96AA9}" srcOrd="0" destOrd="0" presId="urn:microsoft.com/office/officeart/2005/8/layout/vProcess5"/>
    <dgm:cxn modelId="{43C3DDA0-1BEB-4E82-A0A4-669580DD8069}" type="presParOf" srcId="{F8E2A480-6BEC-4637-8022-BB4E13A64F33}" destId="{C6E3E1D0-FF9F-4BCD-B9A3-F687103E9AE7}" srcOrd="1" destOrd="0" presId="urn:microsoft.com/office/officeart/2005/8/layout/vProcess5"/>
    <dgm:cxn modelId="{9A9FC328-6060-47CC-AB55-407CBF5B6260}" type="presParOf" srcId="{F8E2A480-6BEC-4637-8022-BB4E13A64F33}" destId="{8EF6F256-2697-436A-AF62-470AA181FAD9}" srcOrd="2" destOrd="0" presId="urn:microsoft.com/office/officeart/2005/8/layout/vProcess5"/>
    <dgm:cxn modelId="{2403FD2E-2A62-47D6-9D6A-812736DE969F}" type="presParOf" srcId="{F8E2A480-6BEC-4637-8022-BB4E13A64F33}" destId="{8CB5AC4D-F3CF-47BA-BE2F-25B1A492FED8}" srcOrd="3" destOrd="0" presId="urn:microsoft.com/office/officeart/2005/8/layout/vProcess5"/>
    <dgm:cxn modelId="{53E33281-E560-4738-B667-A57BBA86837F}" type="presParOf" srcId="{F8E2A480-6BEC-4637-8022-BB4E13A64F33}" destId="{56EC9EAC-6B87-4A0B-9ED1-C50DDFD50BD1}" srcOrd="4" destOrd="0" presId="urn:microsoft.com/office/officeart/2005/8/layout/vProcess5"/>
    <dgm:cxn modelId="{7636DF23-5D60-41F8-9B2E-1E14D8C82714}" type="presParOf" srcId="{F8E2A480-6BEC-4637-8022-BB4E13A64F33}" destId="{F564603C-6E2A-464F-8F98-A433940B85C6}" srcOrd="5" destOrd="0" presId="urn:microsoft.com/office/officeart/2005/8/layout/vProcess5"/>
    <dgm:cxn modelId="{E2995961-418D-40CB-9533-1073AC31F38B}" type="presParOf" srcId="{F8E2A480-6BEC-4637-8022-BB4E13A64F33}" destId="{AEBBA0A0-77E1-4B24-8BD5-77B2CD4481FF}" srcOrd="6" destOrd="0" presId="urn:microsoft.com/office/officeart/2005/8/layout/vProcess5"/>
    <dgm:cxn modelId="{0E7605EE-0E3A-41B9-A6AC-D11AA9C07A96}" type="presParOf" srcId="{F8E2A480-6BEC-4637-8022-BB4E13A64F33}" destId="{5917A8CD-5B3D-4CAF-9847-8AFC891F0B74}" srcOrd="7" destOrd="0" presId="urn:microsoft.com/office/officeart/2005/8/layout/vProcess5"/>
    <dgm:cxn modelId="{C647B2B0-DFFB-4D9F-B380-C963893C873A}" type="presParOf" srcId="{F8E2A480-6BEC-4637-8022-BB4E13A64F33}" destId="{6F606A96-84EB-45E3-A566-EA03B725AE9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FED030-FB6F-4710-A926-BAA4037A5AD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A30478-6F58-4F22-9C48-CD854FBBFFD0}">
      <dgm:prSet/>
      <dgm:spPr/>
      <dgm:t>
        <a:bodyPr/>
        <a:lstStyle/>
        <a:p>
          <a:r>
            <a:rPr lang="en-US"/>
            <a:t>Red Hat Enterprise Linux Technical Overview (RH024)</a:t>
          </a:r>
        </a:p>
      </dgm:t>
    </dgm:pt>
    <dgm:pt modelId="{9C727030-4248-4AF1-8B96-0B0717C8B39E}" type="parTrans" cxnId="{B7C5146D-DBD4-4E68-8372-EA735093D67F}">
      <dgm:prSet/>
      <dgm:spPr/>
      <dgm:t>
        <a:bodyPr/>
        <a:lstStyle/>
        <a:p>
          <a:endParaRPr lang="en-US"/>
        </a:p>
      </dgm:t>
    </dgm:pt>
    <dgm:pt modelId="{1D4B325A-18BE-4B9A-87E5-1CF7862146BE}" type="sibTrans" cxnId="{B7C5146D-DBD4-4E68-8372-EA735093D67F}">
      <dgm:prSet/>
      <dgm:spPr/>
      <dgm:t>
        <a:bodyPr/>
        <a:lstStyle/>
        <a:p>
          <a:endParaRPr lang="en-US"/>
        </a:p>
      </dgm:t>
    </dgm:pt>
    <dgm:pt modelId="{D11A0673-B99C-4326-9485-E28B48D75391}">
      <dgm:prSet/>
      <dgm:spPr/>
      <dgm:t>
        <a:bodyPr/>
        <a:lstStyle/>
        <a:p>
          <a:r>
            <a:rPr lang="en-US"/>
            <a:t>RHCSA Rapid Track Course (RH199) </a:t>
          </a:r>
        </a:p>
      </dgm:t>
    </dgm:pt>
    <dgm:pt modelId="{D7B25FD3-95F1-4AE7-B04C-0564C7A022C4}" type="parTrans" cxnId="{F248A4E1-B571-492E-B449-F80565CD7078}">
      <dgm:prSet/>
      <dgm:spPr/>
      <dgm:t>
        <a:bodyPr/>
        <a:lstStyle/>
        <a:p>
          <a:endParaRPr lang="en-IN"/>
        </a:p>
      </dgm:t>
    </dgm:pt>
    <dgm:pt modelId="{9748C75B-D017-4DF2-8D87-55425A6F2037}" type="sibTrans" cxnId="{F248A4E1-B571-492E-B449-F80565CD7078}">
      <dgm:prSet/>
      <dgm:spPr/>
      <dgm:t>
        <a:bodyPr/>
        <a:lstStyle/>
        <a:p>
          <a:endParaRPr lang="en-IN"/>
        </a:p>
      </dgm:t>
    </dgm:pt>
    <dgm:pt modelId="{A58C1566-881B-4BC7-BCFC-CC0AFD91890F}" type="pres">
      <dgm:prSet presAssocID="{D1FED030-FB6F-4710-A926-BAA4037A5ADD}" presName="outerComposite" presStyleCnt="0">
        <dgm:presLayoutVars>
          <dgm:chMax val="5"/>
          <dgm:dir/>
          <dgm:resizeHandles val="exact"/>
        </dgm:presLayoutVars>
      </dgm:prSet>
      <dgm:spPr/>
    </dgm:pt>
    <dgm:pt modelId="{B8DC3703-B191-480B-B9CA-8A9CCD30614E}" type="pres">
      <dgm:prSet presAssocID="{D1FED030-FB6F-4710-A926-BAA4037A5ADD}" presName="dummyMaxCanvas" presStyleCnt="0">
        <dgm:presLayoutVars/>
      </dgm:prSet>
      <dgm:spPr/>
    </dgm:pt>
    <dgm:pt modelId="{FC42972E-A629-4F7E-BF0D-325F161A94D9}" type="pres">
      <dgm:prSet presAssocID="{D1FED030-FB6F-4710-A926-BAA4037A5ADD}" presName="TwoNodes_1" presStyleLbl="node1" presStyleIdx="0" presStyleCnt="2">
        <dgm:presLayoutVars>
          <dgm:bulletEnabled val="1"/>
        </dgm:presLayoutVars>
      </dgm:prSet>
      <dgm:spPr/>
    </dgm:pt>
    <dgm:pt modelId="{87693651-068D-4EBD-B913-60854B8E0B5D}" type="pres">
      <dgm:prSet presAssocID="{D1FED030-FB6F-4710-A926-BAA4037A5ADD}" presName="TwoNodes_2" presStyleLbl="node1" presStyleIdx="1" presStyleCnt="2">
        <dgm:presLayoutVars>
          <dgm:bulletEnabled val="1"/>
        </dgm:presLayoutVars>
      </dgm:prSet>
      <dgm:spPr/>
    </dgm:pt>
    <dgm:pt modelId="{6D0F4D6A-DFB8-4A9E-AA8C-51733DFD577C}" type="pres">
      <dgm:prSet presAssocID="{D1FED030-FB6F-4710-A926-BAA4037A5ADD}" presName="TwoConn_1-2" presStyleLbl="fgAccFollowNode1" presStyleIdx="0" presStyleCnt="1">
        <dgm:presLayoutVars>
          <dgm:bulletEnabled val="1"/>
        </dgm:presLayoutVars>
      </dgm:prSet>
      <dgm:spPr/>
    </dgm:pt>
    <dgm:pt modelId="{8C4CB149-6F4F-4771-B23E-28FD86D82310}" type="pres">
      <dgm:prSet presAssocID="{D1FED030-FB6F-4710-A926-BAA4037A5ADD}" presName="TwoNodes_1_text" presStyleLbl="node1" presStyleIdx="1" presStyleCnt="2">
        <dgm:presLayoutVars>
          <dgm:bulletEnabled val="1"/>
        </dgm:presLayoutVars>
      </dgm:prSet>
      <dgm:spPr/>
    </dgm:pt>
    <dgm:pt modelId="{BEA49699-11A7-416B-863C-F99FEFCBC430}" type="pres">
      <dgm:prSet presAssocID="{D1FED030-FB6F-4710-A926-BAA4037A5AD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49EE003-7239-45EC-A987-762B9501F57F}" type="presOf" srcId="{64A30478-6F58-4F22-9C48-CD854FBBFFD0}" destId="{8C4CB149-6F4F-4771-B23E-28FD86D82310}" srcOrd="1" destOrd="0" presId="urn:microsoft.com/office/officeart/2005/8/layout/vProcess5"/>
    <dgm:cxn modelId="{ABA1E520-BE2D-4692-8562-C2AC25109F93}" type="presOf" srcId="{D11A0673-B99C-4326-9485-E28B48D75391}" destId="{BEA49699-11A7-416B-863C-F99FEFCBC430}" srcOrd="1" destOrd="0" presId="urn:microsoft.com/office/officeart/2005/8/layout/vProcess5"/>
    <dgm:cxn modelId="{A42DE048-1C8A-4206-8FEC-6ECC86BC73EC}" type="presOf" srcId="{D11A0673-B99C-4326-9485-E28B48D75391}" destId="{87693651-068D-4EBD-B913-60854B8E0B5D}" srcOrd="0" destOrd="0" presId="urn:microsoft.com/office/officeart/2005/8/layout/vProcess5"/>
    <dgm:cxn modelId="{B7C5146D-DBD4-4E68-8372-EA735093D67F}" srcId="{D1FED030-FB6F-4710-A926-BAA4037A5ADD}" destId="{64A30478-6F58-4F22-9C48-CD854FBBFFD0}" srcOrd="0" destOrd="0" parTransId="{9C727030-4248-4AF1-8B96-0B0717C8B39E}" sibTransId="{1D4B325A-18BE-4B9A-87E5-1CF7862146BE}"/>
    <dgm:cxn modelId="{131D864E-7B8B-4CA5-96BE-BEBCBED5F17E}" type="presOf" srcId="{64A30478-6F58-4F22-9C48-CD854FBBFFD0}" destId="{FC42972E-A629-4F7E-BF0D-325F161A94D9}" srcOrd="0" destOrd="0" presId="urn:microsoft.com/office/officeart/2005/8/layout/vProcess5"/>
    <dgm:cxn modelId="{F6A48450-C07F-4B22-9B38-53FE8FB4C0CD}" type="presOf" srcId="{D1FED030-FB6F-4710-A926-BAA4037A5ADD}" destId="{A58C1566-881B-4BC7-BCFC-CC0AFD91890F}" srcOrd="0" destOrd="0" presId="urn:microsoft.com/office/officeart/2005/8/layout/vProcess5"/>
    <dgm:cxn modelId="{F248A4E1-B571-492E-B449-F80565CD7078}" srcId="{D1FED030-FB6F-4710-A926-BAA4037A5ADD}" destId="{D11A0673-B99C-4326-9485-E28B48D75391}" srcOrd="1" destOrd="0" parTransId="{D7B25FD3-95F1-4AE7-B04C-0564C7A022C4}" sibTransId="{9748C75B-D017-4DF2-8D87-55425A6F2037}"/>
    <dgm:cxn modelId="{258BD9ED-BF2E-4861-B76C-561AF599EB38}" type="presOf" srcId="{1D4B325A-18BE-4B9A-87E5-1CF7862146BE}" destId="{6D0F4D6A-DFB8-4A9E-AA8C-51733DFD577C}" srcOrd="0" destOrd="0" presId="urn:microsoft.com/office/officeart/2005/8/layout/vProcess5"/>
    <dgm:cxn modelId="{3E35B317-B4DC-4067-9096-003E35A8A25E}" type="presParOf" srcId="{A58C1566-881B-4BC7-BCFC-CC0AFD91890F}" destId="{B8DC3703-B191-480B-B9CA-8A9CCD30614E}" srcOrd="0" destOrd="0" presId="urn:microsoft.com/office/officeart/2005/8/layout/vProcess5"/>
    <dgm:cxn modelId="{61EA6031-989E-404C-95B2-2E9F1C8C0428}" type="presParOf" srcId="{A58C1566-881B-4BC7-BCFC-CC0AFD91890F}" destId="{FC42972E-A629-4F7E-BF0D-325F161A94D9}" srcOrd="1" destOrd="0" presId="urn:microsoft.com/office/officeart/2005/8/layout/vProcess5"/>
    <dgm:cxn modelId="{4A355690-3E9B-41E3-9866-15C345F6871C}" type="presParOf" srcId="{A58C1566-881B-4BC7-BCFC-CC0AFD91890F}" destId="{87693651-068D-4EBD-B913-60854B8E0B5D}" srcOrd="2" destOrd="0" presId="urn:microsoft.com/office/officeart/2005/8/layout/vProcess5"/>
    <dgm:cxn modelId="{5B9D2D19-4476-4344-AAAE-973885F392E8}" type="presParOf" srcId="{A58C1566-881B-4BC7-BCFC-CC0AFD91890F}" destId="{6D0F4D6A-DFB8-4A9E-AA8C-51733DFD577C}" srcOrd="3" destOrd="0" presId="urn:microsoft.com/office/officeart/2005/8/layout/vProcess5"/>
    <dgm:cxn modelId="{D99AE400-E130-41E2-A895-74AA16D6C1F6}" type="presParOf" srcId="{A58C1566-881B-4BC7-BCFC-CC0AFD91890F}" destId="{8C4CB149-6F4F-4771-B23E-28FD86D82310}" srcOrd="4" destOrd="0" presId="urn:microsoft.com/office/officeart/2005/8/layout/vProcess5"/>
    <dgm:cxn modelId="{F83E058C-F26E-47FC-ACD2-9B30D10E2997}" type="presParOf" srcId="{A58C1566-881B-4BC7-BCFC-CC0AFD91890F}" destId="{BEA49699-11A7-416B-863C-F99FEFCBC43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FED030-FB6F-4710-A926-BAA4037A5AD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FB04BE-D7B8-4152-B85D-B49F358F930F}">
      <dgm:prSet/>
      <dgm:spPr/>
      <dgm:t>
        <a:bodyPr/>
        <a:lstStyle/>
        <a:p>
          <a:r>
            <a:rPr lang="en-US"/>
            <a:t>After completing Path 1 or Path 2 you can now appear for: </a:t>
          </a:r>
          <a:r>
            <a:rPr lang="en-IN" b="1" i="0"/>
            <a:t>Red Hat Certified System Administrator (RHCSA) Exam (EX200)</a:t>
          </a:r>
          <a:endParaRPr lang="en-US" b="1"/>
        </a:p>
      </dgm:t>
    </dgm:pt>
    <dgm:pt modelId="{F7D6BEC0-C0AD-4FAE-BA69-BECCC6229BAD}" type="parTrans" cxnId="{A6ED900C-9208-4B83-9743-CC8D691728C6}">
      <dgm:prSet/>
      <dgm:spPr/>
      <dgm:t>
        <a:bodyPr/>
        <a:lstStyle/>
        <a:p>
          <a:endParaRPr lang="en-US"/>
        </a:p>
      </dgm:t>
    </dgm:pt>
    <dgm:pt modelId="{C3C76049-5780-402C-9199-056D1F1AD87B}" type="sibTrans" cxnId="{A6ED900C-9208-4B83-9743-CC8D691728C6}">
      <dgm:prSet/>
      <dgm:spPr/>
      <dgm:t>
        <a:bodyPr/>
        <a:lstStyle/>
        <a:p>
          <a:endParaRPr lang="en-US"/>
        </a:p>
      </dgm:t>
    </dgm:pt>
    <dgm:pt modelId="{BD77ADAB-C859-400C-A031-9B2148802C65}" type="pres">
      <dgm:prSet presAssocID="{D1FED030-FB6F-4710-A926-BAA4037A5ADD}" presName="linear" presStyleCnt="0">
        <dgm:presLayoutVars>
          <dgm:animLvl val="lvl"/>
          <dgm:resizeHandles val="exact"/>
        </dgm:presLayoutVars>
      </dgm:prSet>
      <dgm:spPr/>
    </dgm:pt>
    <dgm:pt modelId="{AC586500-0860-4A1B-9A47-7878B51DA2C7}" type="pres">
      <dgm:prSet presAssocID="{E7FB04BE-D7B8-4152-B85D-B49F358F930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6ED900C-9208-4B83-9743-CC8D691728C6}" srcId="{D1FED030-FB6F-4710-A926-BAA4037A5ADD}" destId="{E7FB04BE-D7B8-4152-B85D-B49F358F930F}" srcOrd="0" destOrd="0" parTransId="{F7D6BEC0-C0AD-4FAE-BA69-BECCC6229BAD}" sibTransId="{C3C76049-5780-402C-9199-056D1F1AD87B}"/>
    <dgm:cxn modelId="{D369EB3D-FB47-490F-8BE9-495D815BCDB6}" type="presOf" srcId="{E7FB04BE-D7B8-4152-B85D-B49F358F930F}" destId="{AC586500-0860-4A1B-9A47-7878B51DA2C7}" srcOrd="0" destOrd="0" presId="urn:microsoft.com/office/officeart/2005/8/layout/vList2"/>
    <dgm:cxn modelId="{6DA93A55-F0BA-4EB4-9765-45F013405320}" type="presOf" srcId="{D1FED030-FB6F-4710-A926-BAA4037A5ADD}" destId="{BD77ADAB-C859-400C-A031-9B2148802C65}" srcOrd="0" destOrd="0" presId="urn:microsoft.com/office/officeart/2005/8/layout/vList2"/>
    <dgm:cxn modelId="{EAFEE89C-CF07-49CF-BEFF-CD87353E93EC}" type="presParOf" srcId="{BD77ADAB-C859-400C-A031-9B2148802C65}" destId="{AC586500-0860-4A1B-9A47-7878B51DA2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1B3A08-7CA5-4AA4-93B6-F4A40E4E17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FB81EA-796D-4A40-AC9D-5370CE92B916}">
      <dgm:prSet/>
      <dgm:spPr/>
      <dgm:t>
        <a:bodyPr/>
        <a:lstStyle/>
        <a:p>
          <a:r>
            <a:rPr lang="en-US" b="1"/>
            <a:t>1. What are Linux, open source software, and a distribution?</a:t>
          </a:r>
          <a:endParaRPr lang="en-US"/>
        </a:p>
      </dgm:t>
    </dgm:pt>
    <dgm:pt modelId="{1AA0201D-B150-4854-83D5-1BE1E49F6D08}" type="parTrans" cxnId="{36FBE43D-D430-44CD-A9BF-33DA2FB13384}">
      <dgm:prSet/>
      <dgm:spPr/>
      <dgm:t>
        <a:bodyPr/>
        <a:lstStyle/>
        <a:p>
          <a:endParaRPr lang="en-US"/>
        </a:p>
      </dgm:t>
    </dgm:pt>
    <dgm:pt modelId="{DF57D1F6-CCB4-4D8B-A0CC-611731827D01}" type="sibTrans" cxnId="{36FBE43D-D430-44CD-A9BF-33DA2FB13384}">
      <dgm:prSet/>
      <dgm:spPr/>
      <dgm:t>
        <a:bodyPr/>
        <a:lstStyle/>
        <a:p>
          <a:endParaRPr lang="en-US"/>
        </a:p>
      </dgm:t>
    </dgm:pt>
    <dgm:pt modelId="{1BDD904C-9310-43F6-BFB8-51B4647872DE}">
      <dgm:prSet/>
      <dgm:spPr/>
      <dgm:t>
        <a:bodyPr/>
        <a:lstStyle/>
        <a:p>
          <a:r>
            <a:rPr lang="en-US" b="1"/>
            <a:t>2. Introduction to the shell</a:t>
          </a:r>
          <a:endParaRPr lang="en-US"/>
        </a:p>
      </dgm:t>
    </dgm:pt>
    <dgm:pt modelId="{4A3C4F4A-58DB-4236-BDA2-49DFA15A9637}" type="parTrans" cxnId="{877CB8B2-96F2-431C-9D35-A7013197AF6F}">
      <dgm:prSet/>
      <dgm:spPr/>
      <dgm:t>
        <a:bodyPr/>
        <a:lstStyle/>
        <a:p>
          <a:endParaRPr lang="en-US"/>
        </a:p>
      </dgm:t>
    </dgm:pt>
    <dgm:pt modelId="{5CEB3597-B575-47CE-ACE6-DAE6A3AB12E6}" type="sibTrans" cxnId="{877CB8B2-96F2-431C-9D35-A7013197AF6F}">
      <dgm:prSet/>
      <dgm:spPr/>
      <dgm:t>
        <a:bodyPr/>
        <a:lstStyle/>
        <a:p>
          <a:endParaRPr lang="en-US"/>
        </a:p>
      </dgm:t>
    </dgm:pt>
    <dgm:pt modelId="{D6233019-F8BD-4966-B2EA-B212534CE631}">
      <dgm:prSet/>
      <dgm:spPr/>
      <dgm:t>
        <a:bodyPr/>
        <a:lstStyle/>
        <a:p>
          <a:r>
            <a:rPr lang="en-US" b="1"/>
            <a:t>3. Kernel and user spaces</a:t>
          </a:r>
          <a:endParaRPr lang="en-US"/>
        </a:p>
      </dgm:t>
    </dgm:pt>
    <dgm:pt modelId="{BCCC09BA-F4CC-4F3A-9C4D-86349FDE4F98}" type="parTrans" cxnId="{A2CD9F11-1253-4FBA-ACDF-723BC10812EE}">
      <dgm:prSet/>
      <dgm:spPr/>
      <dgm:t>
        <a:bodyPr/>
        <a:lstStyle/>
        <a:p>
          <a:endParaRPr lang="en-US"/>
        </a:p>
      </dgm:t>
    </dgm:pt>
    <dgm:pt modelId="{A39BE145-AB6C-4C83-86D3-647A35E49217}" type="sibTrans" cxnId="{A2CD9F11-1253-4FBA-ACDF-723BC10812EE}">
      <dgm:prSet/>
      <dgm:spPr/>
      <dgm:t>
        <a:bodyPr/>
        <a:lstStyle/>
        <a:p>
          <a:endParaRPr lang="en-US"/>
        </a:p>
      </dgm:t>
    </dgm:pt>
    <dgm:pt modelId="{DA66B052-928C-42A6-9F49-010607536055}">
      <dgm:prSet/>
      <dgm:spPr/>
      <dgm:t>
        <a:bodyPr/>
        <a:lstStyle/>
        <a:p>
          <a:r>
            <a:rPr lang="en-US" b="1"/>
            <a:t>4. Orientation to the graphical user interface</a:t>
          </a:r>
          <a:endParaRPr lang="en-US"/>
        </a:p>
      </dgm:t>
    </dgm:pt>
    <dgm:pt modelId="{19BA60CE-B317-4DAF-9781-4C9004B8E6C5}" type="parTrans" cxnId="{8DC65A36-61F9-4583-8917-5D14FEBD92EC}">
      <dgm:prSet/>
      <dgm:spPr/>
      <dgm:t>
        <a:bodyPr/>
        <a:lstStyle/>
        <a:p>
          <a:endParaRPr lang="en-US"/>
        </a:p>
      </dgm:t>
    </dgm:pt>
    <dgm:pt modelId="{F4D9A734-B3CE-4A6E-A9CA-BEF1386E0E4F}" type="sibTrans" cxnId="{8DC65A36-61F9-4583-8917-5D14FEBD92EC}">
      <dgm:prSet/>
      <dgm:spPr/>
      <dgm:t>
        <a:bodyPr/>
        <a:lstStyle/>
        <a:p>
          <a:endParaRPr lang="en-US"/>
        </a:p>
      </dgm:t>
    </dgm:pt>
    <dgm:pt modelId="{F5C1216F-4D04-427C-B92A-925F813B2F55}">
      <dgm:prSet/>
      <dgm:spPr/>
      <dgm:t>
        <a:bodyPr/>
        <a:lstStyle/>
        <a:p>
          <a:r>
            <a:rPr lang="en-US" b="1"/>
            <a:t>5. File management in Linux</a:t>
          </a:r>
          <a:endParaRPr lang="en-US"/>
        </a:p>
      </dgm:t>
    </dgm:pt>
    <dgm:pt modelId="{4449BDC4-8550-4997-AA02-0B9D993DA4A0}" type="parTrans" cxnId="{45E57911-1D51-4F57-AD6F-D5D21EC999CD}">
      <dgm:prSet/>
      <dgm:spPr/>
      <dgm:t>
        <a:bodyPr/>
        <a:lstStyle/>
        <a:p>
          <a:endParaRPr lang="en-US"/>
        </a:p>
      </dgm:t>
    </dgm:pt>
    <dgm:pt modelId="{A143694E-D4BB-40A9-92E2-C4C2346D3801}" type="sibTrans" cxnId="{45E57911-1D51-4F57-AD6F-D5D21EC999CD}">
      <dgm:prSet/>
      <dgm:spPr/>
      <dgm:t>
        <a:bodyPr/>
        <a:lstStyle/>
        <a:p>
          <a:endParaRPr lang="en-US"/>
        </a:p>
      </dgm:t>
    </dgm:pt>
    <dgm:pt modelId="{DFA891D0-926B-4CEE-BF69-21F69C18EF13}">
      <dgm:prSet/>
      <dgm:spPr/>
      <dgm:t>
        <a:bodyPr/>
        <a:lstStyle/>
        <a:p>
          <a:r>
            <a:rPr lang="en-US" b="1"/>
            <a:t>6. The file system hierarchy</a:t>
          </a:r>
          <a:endParaRPr lang="en-US"/>
        </a:p>
      </dgm:t>
    </dgm:pt>
    <dgm:pt modelId="{DDBD644A-99F3-4C22-ADA9-0171267A3543}" type="parTrans" cxnId="{92021E10-BCE5-4AAC-94EF-F7A7B7CAC839}">
      <dgm:prSet/>
      <dgm:spPr/>
      <dgm:t>
        <a:bodyPr/>
        <a:lstStyle/>
        <a:p>
          <a:endParaRPr lang="en-US"/>
        </a:p>
      </dgm:t>
    </dgm:pt>
    <dgm:pt modelId="{ACFE0F00-6A8A-468D-A732-638CE1FC6420}" type="sibTrans" cxnId="{92021E10-BCE5-4AAC-94EF-F7A7B7CAC839}">
      <dgm:prSet/>
      <dgm:spPr/>
      <dgm:t>
        <a:bodyPr/>
        <a:lstStyle/>
        <a:p>
          <a:endParaRPr lang="en-US"/>
        </a:p>
      </dgm:t>
    </dgm:pt>
    <dgm:pt modelId="{A9C2CA6E-8D0B-4B03-B324-8D66813F7661}">
      <dgm:prSet/>
      <dgm:spPr/>
      <dgm:t>
        <a:bodyPr/>
        <a:lstStyle/>
        <a:p>
          <a:r>
            <a:rPr lang="en-US" b="1"/>
            <a:t>7. Editing files using Vim</a:t>
          </a:r>
          <a:endParaRPr lang="en-US"/>
        </a:p>
      </dgm:t>
    </dgm:pt>
    <dgm:pt modelId="{6D5694A5-3D00-4A03-ACE0-B873BFCCDD00}" type="parTrans" cxnId="{305404E2-2E27-4864-9423-A9F499C1BDF4}">
      <dgm:prSet/>
      <dgm:spPr/>
      <dgm:t>
        <a:bodyPr/>
        <a:lstStyle/>
        <a:p>
          <a:endParaRPr lang="en-US"/>
        </a:p>
      </dgm:t>
    </dgm:pt>
    <dgm:pt modelId="{F7FF6474-6895-4237-B630-F71C213DCD30}" type="sibTrans" cxnId="{305404E2-2E27-4864-9423-A9F499C1BDF4}">
      <dgm:prSet/>
      <dgm:spPr/>
      <dgm:t>
        <a:bodyPr/>
        <a:lstStyle/>
        <a:p>
          <a:endParaRPr lang="en-US"/>
        </a:p>
      </dgm:t>
    </dgm:pt>
    <dgm:pt modelId="{C54FA7F6-0C67-4410-A706-FCA14B5D6C8E}">
      <dgm:prSet/>
      <dgm:spPr/>
      <dgm:t>
        <a:bodyPr/>
        <a:lstStyle/>
        <a:p>
          <a:r>
            <a:rPr lang="en-US" b="1"/>
            <a:t>8. Organizing users and groups</a:t>
          </a:r>
          <a:endParaRPr lang="en-US"/>
        </a:p>
      </dgm:t>
    </dgm:pt>
    <dgm:pt modelId="{5B75E075-42B4-4A71-B57A-586CBD1EE9B4}" type="parTrans" cxnId="{8B2A28E8-5E1E-4C36-9979-D20612595BAA}">
      <dgm:prSet/>
      <dgm:spPr/>
      <dgm:t>
        <a:bodyPr/>
        <a:lstStyle/>
        <a:p>
          <a:endParaRPr lang="en-US"/>
        </a:p>
      </dgm:t>
    </dgm:pt>
    <dgm:pt modelId="{D37B5AC2-64D1-443C-9885-88DC268B09F8}" type="sibTrans" cxnId="{8B2A28E8-5E1E-4C36-9979-D20612595BAA}">
      <dgm:prSet/>
      <dgm:spPr/>
      <dgm:t>
        <a:bodyPr/>
        <a:lstStyle/>
        <a:p>
          <a:endParaRPr lang="en-US"/>
        </a:p>
      </dgm:t>
    </dgm:pt>
    <dgm:pt modelId="{ED3023C6-49DE-4FC0-BECD-3180435E9628}">
      <dgm:prSet/>
      <dgm:spPr/>
      <dgm:t>
        <a:bodyPr/>
        <a:lstStyle/>
        <a:p>
          <a:r>
            <a:rPr lang="en-US" b="1"/>
            <a:t>9. File permissions</a:t>
          </a:r>
          <a:endParaRPr lang="en-US"/>
        </a:p>
      </dgm:t>
    </dgm:pt>
    <dgm:pt modelId="{60E552EE-3651-4486-B62D-177752ADD68C}" type="parTrans" cxnId="{993F2311-54DF-46E5-95EF-BA29D18D4CB3}">
      <dgm:prSet/>
      <dgm:spPr/>
      <dgm:t>
        <a:bodyPr/>
        <a:lstStyle/>
        <a:p>
          <a:endParaRPr lang="en-US"/>
        </a:p>
      </dgm:t>
    </dgm:pt>
    <dgm:pt modelId="{B37797EC-1AC0-4D6D-A5FD-6D67B367FF76}" type="sibTrans" cxnId="{993F2311-54DF-46E5-95EF-BA29D18D4CB3}">
      <dgm:prSet/>
      <dgm:spPr/>
      <dgm:t>
        <a:bodyPr/>
        <a:lstStyle/>
        <a:p>
          <a:endParaRPr lang="en-US"/>
        </a:p>
      </dgm:t>
    </dgm:pt>
    <dgm:pt modelId="{AFF4F869-BEC6-407C-9D3E-994FE70D1AB7}">
      <dgm:prSet/>
      <dgm:spPr/>
      <dgm:t>
        <a:bodyPr/>
        <a:lstStyle/>
        <a:p>
          <a:r>
            <a:rPr lang="en-US" b="1"/>
            <a:t>10. Managing software</a:t>
          </a:r>
          <a:endParaRPr lang="en-US"/>
        </a:p>
      </dgm:t>
    </dgm:pt>
    <dgm:pt modelId="{CC46A461-B691-40F2-A62E-99D0EB09AAFB}" type="parTrans" cxnId="{D121E96B-F67F-4567-8AE4-75488BD9422A}">
      <dgm:prSet/>
      <dgm:spPr/>
      <dgm:t>
        <a:bodyPr/>
        <a:lstStyle/>
        <a:p>
          <a:endParaRPr lang="en-US"/>
        </a:p>
      </dgm:t>
    </dgm:pt>
    <dgm:pt modelId="{3EC6C002-2E21-43DB-BAB2-E58655771375}" type="sibTrans" cxnId="{D121E96B-F67F-4567-8AE4-75488BD9422A}">
      <dgm:prSet/>
      <dgm:spPr/>
      <dgm:t>
        <a:bodyPr/>
        <a:lstStyle/>
        <a:p>
          <a:endParaRPr lang="en-US"/>
        </a:p>
      </dgm:t>
    </dgm:pt>
    <dgm:pt modelId="{D2EE3489-88CD-4541-B107-5B2E05193E39}">
      <dgm:prSet/>
      <dgm:spPr/>
      <dgm:t>
        <a:bodyPr/>
        <a:lstStyle/>
        <a:p>
          <a:r>
            <a:rPr lang="en-US" b="1"/>
            <a:t>11. Configuring networking</a:t>
          </a:r>
          <a:endParaRPr lang="en-US"/>
        </a:p>
      </dgm:t>
    </dgm:pt>
    <dgm:pt modelId="{C0BBC1E1-A7A5-45B1-90D6-CF96BE490EC0}" type="parTrans" cxnId="{6762A67C-6E41-405E-A774-D349CC5F736A}">
      <dgm:prSet/>
      <dgm:spPr/>
      <dgm:t>
        <a:bodyPr/>
        <a:lstStyle/>
        <a:p>
          <a:endParaRPr lang="en-US"/>
        </a:p>
      </dgm:t>
    </dgm:pt>
    <dgm:pt modelId="{EA6FEEBC-2FF5-4504-BDB4-969E0A27F3C3}" type="sibTrans" cxnId="{6762A67C-6E41-405E-A774-D349CC5F736A}">
      <dgm:prSet/>
      <dgm:spPr/>
      <dgm:t>
        <a:bodyPr/>
        <a:lstStyle/>
        <a:p>
          <a:endParaRPr lang="en-US"/>
        </a:p>
      </dgm:t>
    </dgm:pt>
    <dgm:pt modelId="{45DE9DC0-7846-4ABF-81BC-F62F107953B2}">
      <dgm:prSet/>
      <dgm:spPr/>
      <dgm:t>
        <a:bodyPr/>
        <a:lstStyle/>
        <a:p>
          <a:r>
            <a:rPr lang="en-US" b="1"/>
            <a:t>12. Controlling system startup processes</a:t>
          </a:r>
          <a:endParaRPr lang="en-US"/>
        </a:p>
      </dgm:t>
    </dgm:pt>
    <dgm:pt modelId="{61E997D4-686B-40BF-A5B0-A86A798877A3}" type="parTrans" cxnId="{81243916-EF74-4253-86CA-669E120AAB78}">
      <dgm:prSet/>
      <dgm:spPr/>
      <dgm:t>
        <a:bodyPr/>
        <a:lstStyle/>
        <a:p>
          <a:endParaRPr lang="en-US"/>
        </a:p>
      </dgm:t>
    </dgm:pt>
    <dgm:pt modelId="{F17D4D6E-ADCA-4216-9070-FBF73E72F3DA}" type="sibTrans" cxnId="{81243916-EF74-4253-86CA-669E120AAB78}">
      <dgm:prSet/>
      <dgm:spPr/>
      <dgm:t>
        <a:bodyPr/>
        <a:lstStyle/>
        <a:p>
          <a:endParaRPr lang="en-US"/>
        </a:p>
      </dgm:t>
    </dgm:pt>
    <dgm:pt modelId="{F5D66416-08C3-4FB4-A052-0BC311CBFD08}">
      <dgm:prSet/>
      <dgm:spPr/>
      <dgm:t>
        <a:bodyPr/>
        <a:lstStyle/>
        <a:p>
          <a:r>
            <a:rPr lang="en-US" b="1"/>
            <a:t>13. Introduction to containers</a:t>
          </a:r>
          <a:endParaRPr lang="en-US"/>
        </a:p>
      </dgm:t>
    </dgm:pt>
    <dgm:pt modelId="{9DC89B85-D487-4A73-98AB-80AD4AB7E518}" type="parTrans" cxnId="{A138E089-798D-4906-9939-0EC225E205CC}">
      <dgm:prSet/>
      <dgm:spPr/>
      <dgm:t>
        <a:bodyPr/>
        <a:lstStyle/>
        <a:p>
          <a:endParaRPr lang="en-US"/>
        </a:p>
      </dgm:t>
    </dgm:pt>
    <dgm:pt modelId="{F5909B21-BA64-4C67-B619-BAC5580661C4}" type="sibTrans" cxnId="{A138E089-798D-4906-9939-0EC225E205CC}">
      <dgm:prSet/>
      <dgm:spPr/>
      <dgm:t>
        <a:bodyPr/>
        <a:lstStyle/>
        <a:p>
          <a:endParaRPr lang="en-US"/>
        </a:p>
      </dgm:t>
    </dgm:pt>
    <dgm:pt modelId="{7425CFEF-D1EF-4F5D-9F03-04128660D82F}">
      <dgm:prSet/>
      <dgm:spPr/>
      <dgm:t>
        <a:bodyPr/>
        <a:lstStyle/>
        <a:p>
          <a:r>
            <a:rPr lang="en-US" b="1"/>
            <a:t>14. Overview of cockpit</a:t>
          </a:r>
          <a:endParaRPr lang="en-US"/>
        </a:p>
      </dgm:t>
    </dgm:pt>
    <dgm:pt modelId="{48792F13-3719-4AFB-A4F3-ABA75F4AA015}" type="parTrans" cxnId="{D23DB450-91DF-4D1B-9F96-1491ADAD69B2}">
      <dgm:prSet/>
      <dgm:spPr/>
      <dgm:t>
        <a:bodyPr/>
        <a:lstStyle/>
        <a:p>
          <a:endParaRPr lang="en-US"/>
        </a:p>
      </dgm:t>
    </dgm:pt>
    <dgm:pt modelId="{04A05567-950B-4B29-8585-5A083D9BAA9F}" type="sibTrans" cxnId="{D23DB450-91DF-4D1B-9F96-1491ADAD69B2}">
      <dgm:prSet/>
      <dgm:spPr/>
      <dgm:t>
        <a:bodyPr/>
        <a:lstStyle/>
        <a:p>
          <a:endParaRPr lang="en-US"/>
        </a:p>
      </dgm:t>
    </dgm:pt>
    <dgm:pt modelId="{92DC214D-90A0-41D8-BB56-6E84DCC4795F}">
      <dgm:prSet/>
      <dgm:spPr/>
      <dgm:t>
        <a:bodyPr/>
        <a:lstStyle/>
        <a:p>
          <a:r>
            <a:rPr lang="en-US" b="1"/>
            <a:t>15. Learning more about Red Hat Enterprise Linux 8</a:t>
          </a:r>
          <a:endParaRPr lang="en-US"/>
        </a:p>
      </dgm:t>
    </dgm:pt>
    <dgm:pt modelId="{1D0C24D6-6F27-4736-AC8F-EC01E075CB9B}" type="parTrans" cxnId="{FA118BB6-8107-4ED8-9EE5-3944B017D1E0}">
      <dgm:prSet/>
      <dgm:spPr/>
      <dgm:t>
        <a:bodyPr/>
        <a:lstStyle/>
        <a:p>
          <a:endParaRPr lang="en-US"/>
        </a:p>
      </dgm:t>
    </dgm:pt>
    <dgm:pt modelId="{464D54E9-20BB-4949-BE1F-7BCC4C6B7BB6}" type="sibTrans" cxnId="{FA118BB6-8107-4ED8-9EE5-3944B017D1E0}">
      <dgm:prSet/>
      <dgm:spPr/>
      <dgm:t>
        <a:bodyPr/>
        <a:lstStyle/>
        <a:p>
          <a:endParaRPr lang="en-US"/>
        </a:p>
      </dgm:t>
    </dgm:pt>
    <dgm:pt modelId="{6CE8D981-E6C8-4268-A5C6-3F4505270CE1}" type="pres">
      <dgm:prSet presAssocID="{3B1B3A08-7CA5-4AA4-93B6-F4A40E4E17D4}" presName="diagram" presStyleCnt="0">
        <dgm:presLayoutVars>
          <dgm:dir/>
          <dgm:resizeHandles val="exact"/>
        </dgm:presLayoutVars>
      </dgm:prSet>
      <dgm:spPr/>
    </dgm:pt>
    <dgm:pt modelId="{4B1A9524-64D6-4AE5-A353-4F4F5134D32B}" type="pres">
      <dgm:prSet presAssocID="{37FB81EA-796D-4A40-AC9D-5370CE92B916}" presName="node" presStyleLbl="node1" presStyleIdx="0" presStyleCnt="15">
        <dgm:presLayoutVars>
          <dgm:bulletEnabled val="1"/>
        </dgm:presLayoutVars>
      </dgm:prSet>
      <dgm:spPr/>
    </dgm:pt>
    <dgm:pt modelId="{C74A9CD0-BDDA-4A15-B68F-ED1E9607A02F}" type="pres">
      <dgm:prSet presAssocID="{DF57D1F6-CCB4-4D8B-A0CC-611731827D01}" presName="sibTrans" presStyleCnt="0"/>
      <dgm:spPr/>
    </dgm:pt>
    <dgm:pt modelId="{C51AA5E1-1A55-410B-B1F7-99EB84284884}" type="pres">
      <dgm:prSet presAssocID="{1BDD904C-9310-43F6-BFB8-51B4647872DE}" presName="node" presStyleLbl="node1" presStyleIdx="1" presStyleCnt="15">
        <dgm:presLayoutVars>
          <dgm:bulletEnabled val="1"/>
        </dgm:presLayoutVars>
      </dgm:prSet>
      <dgm:spPr/>
    </dgm:pt>
    <dgm:pt modelId="{D7C39261-446F-47C5-88C3-370CAA047E5F}" type="pres">
      <dgm:prSet presAssocID="{5CEB3597-B575-47CE-ACE6-DAE6A3AB12E6}" presName="sibTrans" presStyleCnt="0"/>
      <dgm:spPr/>
    </dgm:pt>
    <dgm:pt modelId="{0C5C17BE-01ED-4BD4-8A23-088B1306465F}" type="pres">
      <dgm:prSet presAssocID="{D6233019-F8BD-4966-B2EA-B212534CE631}" presName="node" presStyleLbl="node1" presStyleIdx="2" presStyleCnt="15">
        <dgm:presLayoutVars>
          <dgm:bulletEnabled val="1"/>
        </dgm:presLayoutVars>
      </dgm:prSet>
      <dgm:spPr/>
    </dgm:pt>
    <dgm:pt modelId="{4F691ED9-6B86-4B47-97A3-8394E1578C6C}" type="pres">
      <dgm:prSet presAssocID="{A39BE145-AB6C-4C83-86D3-647A35E49217}" presName="sibTrans" presStyleCnt="0"/>
      <dgm:spPr/>
    </dgm:pt>
    <dgm:pt modelId="{61EFD074-586C-45E1-9C48-B9B2E85C32C8}" type="pres">
      <dgm:prSet presAssocID="{DA66B052-928C-42A6-9F49-010607536055}" presName="node" presStyleLbl="node1" presStyleIdx="3" presStyleCnt="15">
        <dgm:presLayoutVars>
          <dgm:bulletEnabled val="1"/>
        </dgm:presLayoutVars>
      </dgm:prSet>
      <dgm:spPr/>
    </dgm:pt>
    <dgm:pt modelId="{7CD705CF-66E4-47E7-A0E5-72437B494C45}" type="pres">
      <dgm:prSet presAssocID="{F4D9A734-B3CE-4A6E-A9CA-BEF1386E0E4F}" presName="sibTrans" presStyleCnt="0"/>
      <dgm:spPr/>
    </dgm:pt>
    <dgm:pt modelId="{83428288-064D-4458-98AC-1F5205F6504A}" type="pres">
      <dgm:prSet presAssocID="{F5C1216F-4D04-427C-B92A-925F813B2F55}" presName="node" presStyleLbl="node1" presStyleIdx="4" presStyleCnt="15">
        <dgm:presLayoutVars>
          <dgm:bulletEnabled val="1"/>
        </dgm:presLayoutVars>
      </dgm:prSet>
      <dgm:spPr/>
    </dgm:pt>
    <dgm:pt modelId="{0667CE73-915F-40E9-AFDA-EF7A8298E95C}" type="pres">
      <dgm:prSet presAssocID="{A143694E-D4BB-40A9-92E2-C4C2346D3801}" presName="sibTrans" presStyleCnt="0"/>
      <dgm:spPr/>
    </dgm:pt>
    <dgm:pt modelId="{EFCCE3A5-A142-4566-BB3B-13731862EFF6}" type="pres">
      <dgm:prSet presAssocID="{DFA891D0-926B-4CEE-BF69-21F69C18EF13}" presName="node" presStyleLbl="node1" presStyleIdx="5" presStyleCnt="15">
        <dgm:presLayoutVars>
          <dgm:bulletEnabled val="1"/>
        </dgm:presLayoutVars>
      </dgm:prSet>
      <dgm:spPr/>
    </dgm:pt>
    <dgm:pt modelId="{139782FD-3578-4323-82E5-0B5D4B4F8A6B}" type="pres">
      <dgm:prSet presAssocID="{ACFE0F00-6A8A-468D-A732-638CE1FC6420}" presName="sibTrans" presStyleCnt="0"/>
      <dgm:spPr/>
    </dgm:pt>
    <dgm:pt modelId="{455D955C-CD2F-43B1-A744-8FAAEC8C95AF}" type="pres">
      <dgm:prSet presAssocID="{A9C2CA6E-8D0B-4B03-B324-8D66813F7661}" presName="node" presStyleLbl="node1" presStyleIdx="6" presStyleCnt="15">
        <dgm:presLayoutVars>
          <dgm:bulletEnabled val="1"/>
        </dgm:presLayoutVars>
      </dgm:prSet>
      <dgm:spPr/>
    </dgm:pt>
    <dgm:pt modelId="{9A519705-9804-46EF-BBD3-81F03F992C80}" type="pres">
      <dgm:prSet presAssocID="{F7FF6474-6895-4237-B630-F71C213DCD30}" presName="sibTrans" presStyleCnt="0"/>
      <dgm:spPr/>
    </dgm:pt>
    <dgm:pt modelId="{F68325FE-4A9B-4F00-93FB-8EC0286FCCC5}" type="pres">
      <dgm:prSet presAssocID="{C54FA7F6-0C67-4410-A706-FCA14B5D6C8E}" presName="node" presStyleLbl="node1" presStyleIdx="7" presStyleCnt="15">
        <dgm:presLayoutVars>
          <dgm:bulletEnabled val="1"/>
        </dgm:presLayoutVars>
      </dgm:prSet>
      <dgm:spPr/>
    </dgm:pt>
    <dgm:pt modelId="{EE6A66AC-B480-4ED1-AD33-114BD0B05ECA}" type="pres">
      <dgm:prSet presAssocID="{D37B5AC2-64D1-443C-9885-88DC268B09F8}" presName="sibTrans" presStyleCnt="0"/>
      <dgm:spPr/>
    </dgm:pt>
    <dgm:pt modelId="{ED216B33-0C2B-47FF-A14A-6E0EEE71236E}" type="pres">
      <dgm:prSet presAssocID="{ED3023C6-49DE-4FC0-BECD-3180435E9628}" presName="node" presStyleLbl="node1" presStyleIdx="8" presStyleCnt="15">
        <dgm:presLayoutVars>
          <dgm:bulletEnabled val="1"/>
        </dgm:presLayoutVars>
      </dgm:prSet>
      <dgm:spPr/>
    </dgm:pt>
    <dgm:pt modelId="{72B5C705-4B84-4305-BB3F-B14CBA7E5F3F}" type="pres">
      <dgm:prSet presAssocID="{B37797EC-1AC0-4D6D-A5FD-6D67B367FF76}" presName="sibTrans" presStyleCnt="0"/>
      <dgm:spPr/>
    </dgm:pt>
    <dgm:pt modelId="{A5C313EB-46B3-4AB7-8E77-0A68C302C206}" type="pres">
      <dgm:prSet presAssocID="{AFF4F869-BEC6-407C-9D3E-994FE70D1AB7}" presName="node" presStyleLbl="node1" presStyleIdx="9" presStyleCnt="15">
        <dgm:presLayoutVars>
          <dgm:bulletEnabled val="1"/>
        </dgm:presLayoutVars>
      </dgm:prSet>
      <dgm:spPr/>
    </dgm:pt>
    <dgm:pt modelId="{56A90FF4-C12D-48F2-AC3E-F849FC80B35D}" type="pres">
      <dgm:prSet presAssocID="{3EC6C002-2E21-43DB-BAB2-E58655771375}" presName="sibTrans" presStyleCnt="0"/>
      <dgm:spPr/>
    </dgm:pt>
    <dgm:pt modelId="{E5A5BA49-1B96-4194-82BC-23DF05B8FB9C}" type="pres">
      <dgm:prSet presAssocID="{D2EE3489-88CD-4541-B107-5B2E05193E39}" presName="node" presStyleLbl="node1" presStyleIdx="10" presStyleCnt="15">
        <dgm:presLayoutVars>
          <dgm:bulletEnabled val="1"/>
        </dgm:presLayoutVars>
      </dgm:prSet>
      <dgm:spPr/>
    </dgm:pt>
    <dgm:pt modelId="{0420B17F-EB89-4016-B75A-4BDA276D320A}" type="pres">
      <dgm:prSet presAssocID="{EA6FEEBC-2FF5-4504-BDB4-969E0A27F3C3}" presName="sibTrans" presStyleCnt="0"/>
      <dgm:spPr/>
    </dgm:pt>
    <dgm:pt modelId="{D13C1269-EFAC-49A0-B001-8E7643AF6E62}" type="pres">
      <dgm:prSet presAssocID="{45DE9DC0-7846-4ABF-81BC-F62F107953B2}" presName="node" presStyleLbl="node1" presStyleIdx="11" presStyleCnt="15">
        <dgm:presLayoutVars>
          <dgm:bulletEnabled val="1"/>
        </dgm:presLayoutVars>
      </dgm:prSet>
      <dgm:spPr/>
    </dgm:pt>
    <dgm:pt modelId="{12B03DC2-E2AB-4AB0-9A6B-2AC97A66D4A1}" type="pres">
      <dgm:prSet presAssocID="{F17D4D6E-ADCA-4216-9070-FBF73E72F3DA}" presName="sibTrans" presStyleCnt="0"/>
      <dgm:spPr/>
    </dgm:pt>
    <dgm:pt modelId="{CBF88BB2-CFAA-42B4-B379-DE1118A4A908}" type="pres">
      <dgm:prSet presAssocID="{F5D66416-08C3-4FB4-A052-0BC311CBFD08}" presName="node" presStyleLbl="node1" presStyleIdx="12" presStyleCnt="15">
        <dgm:presLayoutVars>
          <dgm:bulletEnabled val="1"/>
        </dgm:presLayoutVars>
      </dgm:prSet>
      <dgm:spPr/>
    </dgm:pt>
    <dgm:pt modelId="{9D631C5D-4F62-4C88-9CD3-A5840F38C3E4}" type="pres">
      <dgm:prSet presAssocID="{F5909B21-BA64-4C67-B619-BAC5580661C4}" presName="sibTrans" presStyleCnt="0"/>
      <dgm:spPr/>
    </dgm:pt>
    <dgm:pt modelId="{E6005805-1EE2-4F22-8FD5-95697A385B98}" type="pres">
      <dgm:prSet presAssocID="{7425CFEF-D1EF-4F5D-9F03-04128660D82F}" presName="node" presStyleLbl="node1" presStyleIdx="13" presStyleCnt="15">
        <dgm:presLayoutVars>
          <dgm:bulletEnabled val="1"/>
        </dgm:presLayoutVars>
      </dgm:prSet>
      <dgm:spPr/>
    </dgm:pt>
    <dgm:pt modelId="{969A1908-4B8D-49B9-85E8-3627960540C0}" type="pres">
      <dgm:prSet presAssocID="{04A05567-950B-4B29-8585-5A083D9BAA9F}" presName="sibTrans" presStyleCnt="0"/>
      <dgm:spPr/>
    </dgm:pt>
    <dgm:pt modelId="{FAEE30AD-ECD3-4838-A04E-DBD52141B735}" type="pres">
      <dgm:prSet presAssocID="{92DC214D-90A0-41D8-BB56-6E84DCC4795F}" presName="node" presStyleLbl="node1" presStyleIdx="14" presStyleCnt="15">
        <dgm:presLayoutVars>
          <dgm:bulletEnabled val="1"/>
        </dgm:presLayoutVars>
      </dgm:prSet>
      <dgm:spPr/>
    </dgm:pt>
  </dgm:ptLst>
  <dgm:cxnLst>
    <dgm:cxn modelId="{5F8E7407-7434-4538-9071-73B7076B86F5}" type="presOf" srcId="{AFF4F869-BEC6-407C-9D3E-994FE70D1AB7}" destId="{A5C313EB-46B3-4AB7-8E77-0A68C302C206}" srcOrd="0" destOrd="0" presId="urn:microsoft.com/office/officeart/2005/8/layout/default"/>
    <dgm:cxn modelId="{92021E10-BCE5-4AAC-94EF-F7A7B7CAC839}" srcId="{3B1B3A08-7CA5-4AA4-93B6-F4A40E4E17D4}" destId="{DFA891D0-926B-4CEE-BF69-21F69C18EF13}" srcOrd="5" destOrd="0" parTransId="{DDBD644A-99F3-4C22-ADA9-0171267A3543}" sibTransId="{ACFE0F00-6A8A-468D-A732-638CE1FC6420}"/>
    <dgm:cxn modelId="{993F2311-54DF-46E5-95EF-BA29D18D4CB3}" srcId="{3B1B3A08-7CA5-4AA4-93B6-F4A40E4E17D4}" destId="{ED3023C6-49DE-4FC0-BECD-3180435E9628}" srcOrd="8" destOrd="0" parTransId="{60E552EE-3651-4486-B62D-177752ADD68C}" sibTransId="{B37797EC-1AC0-4D6D-A5FD-6D67B367FF76}"/>
    <dgm:cxn modelId="{45E57911-1D51-4F57-AD6F-D5D21EC999CD}" srcId="{3B1B3A08-7CA5-4AA4-93B6-F4A40E4E17D4}" destId="{F5C1216F-4D04-427C-B92A-925F813B2F55}" srcOrd="4" destOrd="0" parTransId="{4449BDC4-8550-4997-AA02-0B9D993DA4A0}" sibTransId="{A143694E-D4BB-40A9-92E2-C4C2346D3801}"/>
    <dgm:cxn modelId="{A2CD9F11-1253-4FBA-ACDF-723BC10812EE}" srcId="{3B1B3A08-7CA5-4AA4-93B6-F4A40E4E17D4}" destId="{D6233019-F8BD-4966-B2EA-B212534CE631}" srcOrd="2" destOrd="0" parTransId="{BCCC09BA-F4CC-4F3A-9C4D-86349FDE4F98}" sibTransId="{A39BE145-AB6C-4C83-86D3-647A35E49217}"/>
    <dgm:cxn modelId="{81243916-EF74-4253-86CA-669E120AAB78}" srcId="{3B1B3A08-7CA5-4AA4-93B6-F4A40E4E17D4}" destId="{45DE9DC0-7846-4ABF-81BC-F62F107953B2}" srcOrd="11" destOrd="0" parTransId="{61E997D4-686B-40BF-A5B0-A86A798877A3}" sibTransId="{F17D4D6E-ADCA-4216-9070-FBF73E72F3DA}"/>
    <dgm:cxn modelId="{716C042D-DD41-43B0-8BC2-E7CDA6026406}" type="presOf" srcId="{92DC214D-90A0-41D8-BB56-6E84DCC4795F}" destId="{FAEE30AD-ECD3-4838-A04E-DBD52141B735}" srcOrd="0" destOrd="0" presId="urn:microsoft.com/office/officeart/2005/8/layout/default"/>
    <dgm:cxn modelId="{8DC65A36-61F9-4583-8917-5D14FEBD92EC}" srcId="{3B1B3A08-7CA5-4AA4-93B6-F4A40E4E17D4}" destId="{DA66B052-928C-42A6-9F49-010607536055}" srcOrd="3" destOrd="0" parTransId="{19BA60CE-B317-4DAF-9781-4C9004B8E6C5}" sibTransId="{F4D9A734-B3CE-4A6E-A9CA-BEF1386E0E4F}"/>
    <dgm:cxn modelId="{C0FF5639-182D-4175-95CC-0F62B52715DE}" type="presOf" srcId="{37FB81EA-796D-4A40-AC9D-5370CE92B916}" destId="{4B1A9524-64D6-4AE5-A353-4F4F5134D32B}" srcOrd="0" destOrd="0" presId="urn:microsoft.com/office/officeart/2005/8/layout/default"/>
    <dgm:cxn modelId="{36FBE43D-D430-44CD-A9BF-33DA2FB13384}" srcId="{3B1B3A08-7CA5-4AA4-93B6-F4A40E4E17D4}" destId="{37FB81EA-796D-4A40-AC9D-5370CE92B916}" srcOrd="0" destOrd="0" parTransId="{1AA0201D-B150-4854-83D5-1BE1E49F6D08}" sibTransId="{DF57D1F6-CCB4-4D8B-A0CC-611731827D01}"/>
    <dgm:cxn modelId="{27C9AE44-96CF-40FE-A47D-28EE550A4A55}" type="presOf" srcId="{F5C1216F-4D04-427C-B92A-925F813B2F55}" destId="{83428288-064D-4458-98AC-1F5205F6504A}" srcOrd="0" destOrd="0" presId="urn:microsoft.com/office/officeart/2005/8/layout/default"/>
    <dgm:cxn modelId="{53072949-BCCA-4B86-B7CF-3660B0C76853}" type="presOf" srcId="{DFA891D0-926B-4CEE-BF69-21F69C18EF13}" destId="{EFCCE3A5-A142-4566-BB3B-13731862EFF6}" srcOrd="0" destOrd="0" presId="urn:microsoft.com/office/officeart/2005/8/layout/default"/>
    <dgm:cxn modelId="{D121E96B-F67F-4567-8AE4-75488BD9422A}" srcId="{3B1B3A08-7CA5-4AA4-93B6-F4A40E4E17D4}" destId="{AFF4F869-BEC6-407C-9D3E-994FE70D1AB7}" srcOrd="9" destOrd="0" parTransId="{CC46A461-B691-40F2-A62E-99D0EB09AAFB}" sibTransId="{3EC6C002-2E21-43DB-BAB2-E58655771375}"/>
    <dgm:cxn modelId="{A4AE976C-C8CD-4CF9-8947-8CB60BD3E86E}" type="presOf" srcId="{A9C2CA6E-8D0B-4B03-B324-8D66813F7661}" destId="{455D955C-CD2F-43B1-A744-8FAAEC8C95AF}" srcOrd="0" destOrd="0" presId="urn:microsoft.com/office/officeart/2005/8/layout/default"/>
    <dgm:cxn modelId="{D23DB450-91DF-4D1B-9F96-1491ADAD69B2}" srcId="{3B1B3A08-7CA5-4AA4-93B6-F4A40E4E17D4}" destId="{7425CFEF-D1EF-4F5D-9F03-04128660D82F}" srcOrd="13" destOrd="0" parTransId="{48792F13-3719-4AFB-A4F3-ABA75F4AA015}" sibTransId="{04A05567-950B-4B29-8585-5A083D9BAA9F}"/>
    <dgm:cxn modelId="{70F80053-C185-4F36-9D89-BC96C83490C8}" type="presOf" srcId="{F5D66416-08C3-4FB4-A052-0BC311CBFD08}" destId="{CBF88BB2-CFAA-42B4-B379-DE1118A4A908}" srcOrd="0" destOrd="0" presId="urn:microsoft.com/office/officeart/2005/8/layout/default"/>
    <dgm:cxn modelId="{7EA9CC57-FB19-44B3-9751-3503A72CE4DE}" type="presOf" srcId="{C54FA7F6-0C67-4410-A706-FCA14B5D6C8E}" destId="{F68325FE-4A9B-4F00-93FB-8EC0286FCCC5}" srcOrd="0" destOrd="0" presId="urn:microsoft.com/office/officeart/2005/8/layout/default"/>
    <dgm:cxn modelId="{6762A67C-6E41-405E-A774-D349CC5F736A}" srcId="{3B1B3A08-7CA5-4AA4-93B6-F4A40E4E17D4}" destId="{D2EE3489-88CD-4541-B107-5B2E05193E39}" srcOrd="10" destOrd="0" parTransId="{C0BBC1E1-A7A5-45B1-90D6-CF96BE490EC0}" sibTransId="{EA6FEEBC-2FF5-4504-BDB4-969E0A27F3C3}"/>
    <dgm:cxn modelId="{2A5CD87F-2664-4A8B-90AE-E957B4D81FB3}" type="presOf" srcId="{1BDD904C-9310-43F6-BFB8-51B4647872DE}" destId="{C51AA5E1-1A55-410B-B1F7-99EB84284884}" srcOrd="0" destOrd="0" presId="urn:microsoft.com/office/officeart/2005/8/layout/default"/>
    <dgm:cxn modelId="{A138E089-798D-4906-9939-0EC225E205CC}" srcId="{3B1B3A08-7CA5-4AA4-93B6-F4A40E4E17D4}" destId="{F5D66416-08C3-4FB4-A052-0BC311CBFD08}" srcOrd="12" destOrd="0" parTransId="{9DC89B85-D487-4A73-98AB-80AD4AB7E518}" sibTransId="{F5909B21-BA64-4C67-B619-BAC5580661C4}"/>
    <dgm:cxn modelId="{C12C2FAD-76AD-4769-B3B2-D3E05C8F0CFB}" type="presOf" srcId="{D6233019-F8BD-4966-B2EA-B212534CE631}" destId="{0C5C17BE-01ED-4BD4-8A23-088B1306465F}" srcOrd="0" destOrd="0" presId="urn:microsoft.com/office/officeart/2005/8/layout/default"/>
    <dgm:cxn modelId="{DACF6EB1-8F93-4D35-8C7A-20F93D933614}" type="presOf" srcId="{3B1B3A08-7CA5-4AA4-93B6-F4A40E4E17D4}" destId="{6CE8D981-E6C8-4268-A5C6-3F4505270CE1}" srcOrd="0" destOrd="0" presId="urn:microsoft.com/office/officeart/2005/8/layout/default"/>
    <dgm:cxn modelId="{877CB8B2-96F2-431C-9D35-A7013197AF6F}" srcId="{3B1B3A08-7CA5-4AA4-93B6-F4A40E4E17D4}" destId="{1BDD904C-9310-43F6-BFB8-51B4647872DE}" srcOrd="1" destOrd="0" parTransId="{4A3C4F4A-58DB-4236-BDA2-49DFA15A9637}" sibTransId="{5CEB3597-B575-47CE-ACE6-DAE6A3AB12E6}"/>
    <dgm:cxn modelId="{FA118BB6-8107-4ED8-9EE5-3944B017D1E0}" srcId="{3B1B3A08-7CA5-4AA4-93B6-F4A40E4E17D4}" destId="{92DC214D-90A0-41D8-BB56-6E84DCC4795F}" srcOrd="14" destOrd="0" parTransId="{1D0C24D6-6F27-4736-AC8F-EC01E075CB9B}" sibTransId="{464D54E9-20BB-4949-BE1F-7BCC4C6B7BB6}"/>
    <dgm:cxn modelId="{7C6EA1C7-3F49-4BAD-8435-4390598AB77F}" type="presOf" srcId="{D2EE3489-88CD-4541-B107-5B2E05193E39}" destId="{E5A5BA49-1B96-4194-82BC-23DF05B8FB9C}" srcOrd="0" destOrd="0" presId="urn:microsoft.com/office/officeart/2005/8/layout/default"/>
    <dgm:cxn modelId="{305404E2-2E27-4864-9423-A9F499C1BDF4}" srcId="{3B1B3A08-7CA5-4AA4-93B6-F4A40E4E17D4}" destId="{A9C2CA6E-8D0B-4B03-B324-8D66813F7661}" srcOrd="6" destOrd="0" parTransId="{6D5694A5-3D00-4A03-ACE0-B873BFCCDD00}" sibTransId="{F7FF6474-6895-4237-B630-F71C213DCD30}"/>
    <dgm:cxn modelId="{97EF9EE5-4415-4CC0-BDF5-4EE90C942053}" type="presOf" srcId="{DA66B052-928C-42A6-9F49-010607536055}" destId="{61EFD074-586C-45E1-9C48-B9B2E85C32C8}" srcOrd="0" destOrd="0" presId="urn:microsoft.com/office/officeart/2005/8/layout/default"/>
    <dgm:cxn modelId="{8B2A28E8-5E1E-4C36-9979-D20612595BAA}" srcId="{3B1B3A08-7CA5-4AA4-93B6-F4A40E4E17D4}" destId="{C54FA7F6-0C67-4410-A706-FCA14B5D6C8E}" srcOrd="7" destOrd="0" parTransId="{5B75E075-42B4-4A71-B57A-586CBD1EE9B4}" sibTransId="{D37B5AC2-64D1-443C-9885-88DC268B09F8}"/>
    <dgm:cxn modelId="{5683A9ED-A3EB-457B-B19A-8C44F9E131AB}" type="presOf" srcId="{ED3023C6-49DE-4FC0-BECD-3180435E9628}" destId="{ED216B33-0C2B-47FF-A14A-6E0EEE71236E}" srcOrd="0" destOrd="0" presId="urn:microsoft.com/office/officeart/2005/8/layout/default"/>
    <dgm:cxn modelId="{F9BDFEF2-7688-4728-8DE7-B0223FF97C65}" type="presOf" srcId="{7425CFEF-D1EF-4F5D-9F03-04128660D82F}" destId="{E6005805-1EE2-4F22-8FD5-95697A385B98}" srcOrd="0" destOrd="0" presId="urn:microsoft.com/office/officeart/2005/8/layout/default"/>
    <dgm:cxn modelId="{05FB15F6-B4AB-413B-89FD-AB73BFB87F2D}" type="presOf" srcId="{45DE9DC0-7846-4ABF-81BC-F62F107953B2}" destId="{D13C1269-EFAC-49A0-B001-8E7643AF6E62}" srcOrd="0" destOrd="0" presId="urn:microsoft.com/office/officeart/2005/8/layout/default"/>
    <dgm:cxn modelId="{D1099A51-F990-4942-A937-7B8ADA268E44}" type="presParOf" srcId="{6CE8D981-E6C8-4268-A5C6-3F4505270CE1}" destId="{4B1A9524-64D6-4AE5-A353-4F4F5134D32B}" srcOrd="0" destOrd="0" presId="urn:microsoft.com/office/officeart/2005/8/layout/default"/>
    <dgm:cxn modelId="{8DDD9AAC-C466-4981-83B3-40107095D4EE}" type="presParOf" srcId="{6CE8D981-E6C8-4268-A5C6-3F4505270CE1}" destId="{C74A9CD0-BDDA-4A15-B68F-ED1E9607A02F}" srcOrd="1" destOrd="0" presId="urn:microsoft.com/office/officeart/2005/8/layout/default"/>
    <dgm:cxn modelId="{19BDC26D-05DC-4AF3-8427-0421FCD2DCD0}" type="presParOf" srcId="{6CE8D981-E6C8-4268-A5C6-3F4505270CE1}" destId="{C51AA5E1-1A55-410B-B1F7-99EB84284884}" srcOrd="2" destOrd="0" presId="urn:microsoft.com/office/officeart/2005/8/layout/default"/>
    <dgm:cxn modelId="{935FF106-E1F9-4FA6-89E6-3E4434DE090D}" type="presParOf" srcId="{6CE8D981-E6C8-4268-A5C6-3F4505270CE1}" destId="{D7C39261-446F-47C5-88C3-370CAA047E5F}" srcOrd="3" destOrd="0" presId="urn:microsoft.com/office/officeart/2005/8/layout/default"/>
    <dgm:cxn modelId="{115519B0-B625-472D-A70F-053768288746}" type="presParOf" srcId="{6CE8D981-E6C8-4268-A5C6-3F4505270CE1}" destId="{0C5C17BE-01ED-4BD4-8A23-088B1306465F}" srcOrd="4" destOrd="0" presId="urn:microsoft.com/office/officeart/2005/8/layout/default"/>
    <dgm:cxn modelId="{1D82F962-6332-4CFC-BC4F-6D5191A774BD}" type="presParOf" srcId="{6CE8D981-E6C8-4268-A5C6-3F4505270CE1}" destId="{4F691ED9-6B86-4B47-97A3-8394E1578C6C}" srcOrd="5" destOrd="0" presId="urn:microsoft.com/office/officeart/2005/8/layout/default"/>
    <dgm:cxn modelId="{1D24FAA5-5126-41F6-820B-25CFA1B5776C}" type="presParOf" srcId="{6CE8D981-E6C8-4268-A5C6-3F4505270CE1}" destId="{61EFD074-586C-45E1-9C48-B9B2E85C32C8}" srcOrd="6" destOrd="0" presId="urn:microsoft.com/office/officeart/2005/8/layout/default"/>
    <dgm:cxn modelId="{4E13F9B6-FE90-4442-9BC9-0E3B2F6DC076}" type="presParOf" srcId="{6CE8D981-E6C8-4268-A5C6-3F4505270CE1}" destId="{7CD705CF-66E4-47E7-A0E5-72437B494C45}" srcOrd="7" destOrd="0" presId="urn:microsoft.com/office/officeart/2005/8/layout/default"/>
    <dgm:cxn modelId="{3F1E1DB6-EAD8-400D-8041-AD6BFB1C9AC6}" type="presParOf" srcId="{6CE8D981-E6C8-4268-A5C6-3F4505270CE1}" destId="{83428288-064D-4458-98AC-1F5205F6504A}" srcOrd="8" destOrd="0" presId="urn:microsoft.com/office/officeart/2005/8/layout/default"/>
    <dgm:cxn modelId="{6A40791A-4B4C-4E6C-B875-C77F8D016067}" type="presParOf" srcId="{6CE8D981-E6C8-4268-A5C6-3F4505270CE1}" destId="{0667CE73-915F-40E9-AFDA-EF7A8298E95C}" srcOrd="9" destOrd="0" presId="urn:microsoft.com/office/officeart/2005/8/layout/default"/>
    <dgm:cxn modelId="{026C414D-A6F5-4091-A023-9153F0629B74}" type="presParOf" srcId="{6CE8D981-E6C8-4268-A5C6-3F4505270CE1}" destId="{EFCCE3A5-A142-4566-BB3B-13731862EFF6}" srcOrd="10" destOrd="0" presId="urn:microsoft.com/office/officeart/2005/8/layout/default"/>
    <dgm:cxn modelId="{8C49D021-3685-4297-9DA8-DD5EDA1734CE}" type="presParOf" srcId="{6CE8D981-E6C8-4268-A5C6-3F4505270CE1}" destId="{139782FD-3578-4323-82E5-0B5D4B4F8A6B}" srcOrd="11" destOrd="0" presId="urn:microsoft.com/office/officeart/2005/8/layout/default"/>
    <dgm:cxn modelId="{E039FD37-D54D-467A-8271-73560362F0EE}" type="presParOf" srcId="{6CE8D981-E6C8-4268-A5C6-3F4505270CE1}" destId="{455D955C-CD2F-43B1-A744-8FAAEC8C95AF}" srcOrd="12" destOrd="0" presId="urn:microsoft.com/office/officeart/2005/8/layout/default"/>
    <dgm:cxn modelId="{52F189AE-D7B1-4713-A0DF-4DC6A367A8AD}" type="presParOf" srcId="{6CE8D981-E6C8-4268-A5C6-3F4505270CE1}" destId="{9A519705-9804-46EF-BBD3-81F03F992C80}" srcOrd="13" destOrd="0" presId="urn:microsoft.com/office/officeart/2005/8/layout/default"/>
    <dgm:cxn modelId="{01C2B792-5F42-4DFB-A75B-FE59B1986A8D}" type="presParOf" srcId="{6CE8D981-E6C8-4268-A5C6-3F4505270CE1}" destId="{F68325FE-4A9B-4F00-93FB-8EC0286FCCC5}" srcOrd="14" destOrd="0" presId="urn:microsoft.com/office/officeart/2005/8/layout/default"/>
    <dgm:cxn modelId="{9FB0B5E6-839C-45F6-80B0-D33E10798258}" type="presParOf" srcId="{6CE8D981-E6C8-4268-A5C6-3F4505270CE1}" destId="{EE6A66AC-B480-4ED1-AD33-114BD0B05ECA}" srcOrd="15" destOrd="0" presId="urn:microsoft.com/office/officeart/2005/8/layout/default"/>
    <dgm:cxn modelId="{33B64230-DB6A-4D81-8ADC-33AAA903522A}" type="presParOf" srcId="{6CE8D981-E6C8-4268-A5C6-3F4505270CE1}" destId="{ED216B33-0C2B-47FF-A14A-6E0EEE71236E}" srcOrd="16" destOrd="0" presId="urn:microsoft.com/office/officeart/2005/8/layout/default"/>
    <dgm:cxn modelId="{11801FAB-ED1B-4C6B-B40E-58C1AD6D2EB7}" type="presParOf" srcId="{6CE8D981-E6C8-4268-A5C6-3F4505270CE1}" destId="{72B5C705-4B84-4305-BB3F-B14CBA7E5F3F}" srcOrd="17" destOrd="0" presId="urn:microsoft.com/office/officeart/2005/8/layout/default"/>
    <dgm:cxn modelId="{50DFF3BA-BA24-4270-AC12-A7AE5F133ED2}" type="presParOf" srcId="{6CE8D981-E6C8-4268-A5C6-3F4505270CE1}" destId="{A5C313EB-46B3-4AB7-8E77-0A68C302C206}" srcOrd="18" destOrd="0" presId="urn:microsoft.com/office/officeart/2005/8/layout/default"/>
    <dgm:cxn modelId="{084CE298-465A-4B6E-9DD2-544755A31E68}" type="presParOf" srcId="{6CE8D981-E6C8-4268-A5C6-3F4505270CE1}" destId="{56A90FF4-C12D-48F2-AC3E-F849FC80B35D}" srcOrd="19" destOrd="0" presId="urn:microsoft.com/office/officeart/2005/8/layout/default"/>
    <dgm:cxn modelId="{B82A890E-12C1-4C6D-9FF3-648A8CEBD76F}" type="presParOf" srcId="{6CE8D981-E6C8-4268-A5C6-3F4505270CE1}" destId="{E5A5BA49-1B96-4194-82BC-23DF05B8FB9C}" srcOrd="20" destOrd="0" presId="urn:microsoft.com/office/officeart/2005/8/layout/default"/>
    <dgm:cxn modelId="{150757A7-7A81-4055-B192-F7AA60011A20}" type="presParOf" srcId="{6CE8D981-E6C8-4268-A5C6-3F4505270CE1}" destId="{0420B17F-EB89-4016-B75A-4BDA276D320A}" srcOrd="21" destOrd="0" presId="urn:microsoft.com/office/officeart/2005/8/layout/default"/>
    <dgm:cxn modelId="{4889FEFA-70F3-47F0-85D0-7662ADF9D798}" type="presParOf" srcId="{6CE8D981-E6C8-4268-A5C6-3F4505270CE1}" destId="{D13C1269-EFAC-49A0-B001-8E7643AF6E62}" srcOrd="22" destOrd="0" presId="urn:microsoft.com/office/officeart/2005/8/layout/default"/>
    <dgm:cxn modelId="{0E84F933-3C4F-4C69-B1FA-C7E0E231AABE}" type="presParOf" srcId="{6CE8D981-E6C8-4268-A5C6-3F4505270CE1}" destId="{12B03DC2-E2AB-4AB0-9A6B-2AC97A66D4A1}" srcOrd="23" destOrd="0" presId="urn:microsoft.com/office/officeart/2005/8/layout/default"/>
    <dgm:cxn modelId="{FE12915B-9EFA-4F56-9EF6-F064E0D09C69}" type="presParOf" srcId="{6CE8D981-E6C8-4268-A5C6-3F4505270CE1}" destId="{CBF88BB2-CFAA-42B4-B379-DE1118A4A908}" srcOrd="24" destOrd="0" presId="urn:microsoft.com/office/officeart/2005/8/layout/default"/>
    <dgm:cxn modelId="{2785A05D-4484-48EF-9E7F-80DCD72796EC}" type="presParOf" srcId="{6CE8D981-E6C8-4268-A5C6-3F4505270CE1}" destId="{9D631C5D-4F62-4C88-9CD3-A5840F38C3E4}" srcOrd="25" destOrd="0" presId="urn:microsoft.com/office/officeart/2005/8/layout/default"/>
    <dgm:cxn modelId="{8B682840-0DDB-460E-9B3C-A869BB461A75}" type="presParOf" srcId="{6CE8D981-E6C8-4268-A5C6-3F4505270CE1}" destId="{E6005805-1EE2-4F22-8FD5-95697A385B98}" srcOrd="26" destOrd="0" presId="urn:microsoft.com/office/officeart/2005/8/layout/default"/>
    <dgm:cxn modelId="{46840D9A-7BFC-46C2-AC57-B4A65FD88B73}" type="presParOf" srcId="{6CE8D981-E6C8-4268-A5C6-3F4505270CE1}" destId="{969A1908-4B8D-49B9-85E8-3627960540C0}" srcOrd="27" destOrd="0" presId="urn:microsoft.com/office/officeart/2005/8/layout/default"/>
    <dgm:cxn modelId="{75B92C33-BFCC-4E34-82BA-EF25ADC0CB24}" type="presParOf" srcId="{6CE8D981-E6C8-4268-A5C6-3F4505270CE1}" destId="{FAEE30AD-ECD3-4838-A04E-DBD52141B735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1B3A08-7CA5-4AA4-93B6-F4A40E4E17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6577A-159A-4A13-A209-5ABB50C6638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Introduce Linux and the Red Hat Enterprise Linux ecosystem.</a:t>
          </a:r>
        </a:p>
      </dgm:t>
    </dgm:pt>
    <dgm:pt modelId="{5CB0B742-C3A5-4017-945A-ADDF8C7C086C}" type="parTrans" cxnId="{F4646F5E-ECEE-4207-8E37-AA46F124AA19}">
      <dgm:prSet/>
      <dgm:spPr/>
      <dgm:t>
        <a:bodyPr/>
        <a:lstStyle/>
        <a:p>
          <a:endParaRPr lang="en-IN"/>
        </a:p>
      </dgm:t>
    </dgm:pt>
    <dgm:pt modelId="{6C5E5DBF-A7AB-4F4D-B4D1-2C9092287797}" type="sibTrans" cxnId="{F4646F5E-ECEE-4207-8E37-AA46F124AA19}">
      <dgm:prSet/>
      <dgm:spPr/>
      <dgm:t>
        <a:bodyPr/>
        <a:lstStyle/>
        <a:p>
          <a:endParaRPr lang="en-IN"/>
        </a:p>
      </dgm:t>
    </dgm:pt>
    <dgm:pt modelId="{91F23183-AEC6-47D3-94D8-9ED7CB60AD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Run commands and view shell environments.</a:t>
          </a:r>
        </a:p>
      </dgm:t>
    </dgm:pt>
    <dgm:pt modelId="{AD891362-243C-499B-89CF-3B192710E0E0}" type="parTrans" cxnId="{57FD4FA6-6D1E-4E89-92CB-6FCD9077F52B}">
      <dgm:prSet/>
      <dgm:spPr/>
      <dgm:t>
        <a:bodyPr/>
        <a:lstStyle/>
        <a:p>
          <a:endParaRPr lang="en-IN"/>
        </a:p>
      </dgm:t>
    </dgm:pt>
    <dgm:pt modelId="{FF041AB4-E25B-41B4-805E-4064C56B2F18}" type="sibTrans" cxnId="{57FD4FA6-6D1E-4E89-92CB-6FCD9077F52B}">
      <dgm:prSet/>
      <dgm:spPr/>
      <dgm:t>
        <a:bodyPr/>
        <a:lstStyle/>
        <a:p>
          <a:endParaRPr lang="en-IN"/>
        </a:p>
      </dgm:t>
    </dgm:pt>
    <dgm:pt modelId="{7FB7851D-79DC-42EC-940B-E788C943D6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Manage, organize, and secure files.</a:t>
          </a:r>
        </a:p>
      </dgm:t>
    </dgm:pt>
    <dgm:pt modelId="{32899595-EF6F-4D22-81B2-E84A7080F004}" type="parTrans" cxnId="{CB647B2D-DD08-42F4-8268-821B4905148A}">
      <dgm:prSet/>
      <dgm:spPr/>
      <dgm:t>
        <a:bodyPr/>
        <a:lstStyle/>
        <a:p>
          <a:endParaRPr lang="en-IN"/>
        </a:p>
      </dgm:t>
    </dgm:pt>
    <dgm:pt modelId="{9D562F57-4E1D-43D7-871C-1941A867A843}" type="sibTrans" cxnId="{CB647B2D-DD08-42F4-8268-821B4905148A}">
      <dgm:prSet/>
      <dgm:spPr/>
      <dgm:t>
        <a:bodyPr/>
        <a:lstStyle/>
        <a:p>
          <a:endParaRPr lang="en-IN"/>
        </a:p>
      </dgm:t>
    </dgm:pt>
    <dgm:pt modelId="{F2C9CBED-BC69-429E-8DD7-4B9EE9ED107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 users, groups and user security policies.</a:t>
          </a:r>
        </a:p>
      </dgm:t>
    </dgm:pt>
    <dgm:pt modelId="{817EDAE3-5C27-4C0F-AAF7-A5FF7958E563}" type="parTrans" cxnId="{DF373CAC-D47A-455B-A11D-526D6E892BA5}">
      <dgm:prSet/>
      <dgm:spPr/>
      <dgm:t>
        <a:bodyPr/>
        <a:lstStyle/>
        <a:p>
          <a:endParaRPr lang="en-IN"/>
        </a:p>
      </dgm:t>
    </dgm:pt>
    <dgm:pt modelId="{DC4E5BE8-8651-4D5A-BFC8-A39EC22B34C6}" type="sibTrans" cxnId="{DF373CAC-D47A-455B-A11D-526D6E892BA5}">
      <dgm:prSet/>
      <dgm:spPr/>
      <dgm:t>
        <a:bodyPr/>
        <a:lstStyle/>
        <a:p>
          <a:endParaRPr lang="en-IN"/>
        </a:p>
      </dgm:t>
    </dgm:pt>
    <dgm:pt modelId="{1FF570D9-2E23-4FD3-921A-78469E126C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Control and monitor systemd services.</a:t>
          </a:r>
        </a:p>
      </dgm:t>
    </dgm:pt>
    <dgm:pt modelId="{5C6CF35F-FCAC-4579-B403-45DC0B3311A5}" type="parTrans" cxnId="{71851114-7DC7-4D0B-84DD-8950994BAB90}">
      <dgm:prSet/>
      <dgm:spPr/>
      <dgm:t>
        <a:bodyPr/>
        <a:lstStyle/>
        <a:p>
          <a:endParaRPr lang="en-IN"/>
        </a:p>
      </dgm:t>
    </dgm:pt>
    <dgm:pt modelId="{0E4EB0EA-8CF3-4E86-AFDF-49A67282628D}" type="sibTrans" cxnId="{71851114-7DC7-4D0B-84DD-8950994BAB90}">
      <dgm:prSet/>
      <dgm:spPr/>
      <dgm:t>
        <a:bodyPr/>
        <a:lstStyle/>
        <a:p>
          <a:endParaRPr lang="en-IN"/>
        </a:p>
      </dgm:t>
    </dgm:pt>
    <dgm:pt modelId="{8A9F510B-5512-4BCC-B0C1-5DF80BD732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Configure remote access using the web console and SSH.</a:t>
          </a:r>
        </a:p>
      </dgm:t>
    </dgm:pt>
    <dgm:pt modelId="{C5D66E97-0245-4E43-9275-6DDF900D843E}" type="parTrans" cxnId="{BE794EFB-4239-4402-B840-FB7DBAE9C691}">
      <dgm:prSet/>
      <dgm:spPr/>
      <dgm:t>
        <a:bodyPr/>
        <a:lstStyle/>
        <a:p>
          <a:endParaRPr lang="en-IN"/>
        </a:p>
      </dgm:t>
    </dgm:pt>
    <dgm:pt modelId="{E9CD5891-42AF-4BCE-A5B4-EBD28B5D9FB4}" type="sibTrans" cxnId="{BE794EFB-4239-4402-B840-FB7DBAE9C691}">
      <dgm:prSet/>
      <dgm:spPr/>
      <dgm:t>
        <a:bodyPr/>
        <a:lstStyle/>
        <a:p>
          <a:endParaRPr lang="en-IN"/>
        </a:p>
      </dgm:t>
    </dgm:pt>
    <dgm:pt modelId="{053A8B75-C554-497E-BE0E-101FBBC2EE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Configure network interfaces and settings.</a:t>
          </a:r>
        </a:p>
      </dgm:t>
    </dgm:pt>
    <dgm:pt modelId="{4E898AB0-0B7B-406C-BE74-034593508B8C}" type="parTrans" cxnId="{5BBD7116-C62D-47E2-8755-EAFC2FBC138B}">
      <dgm:prSet/>
      <dgm:spPr/>
      <dgm:t>
        <a:bodyPr/>
        <a:lstStyle/>
        <a:p>
          <a:endParaRPr lang="en-IN"/>
        </a:p>
      </dgm:t>
    </dgm:pt>
    <dgm:pt modelId="{ED1C93AA-89CC-4DD7-A60F-AE670C172143}" type="sibTrans" cxnId="{5BBD7116-C62D-47E2-8755-EAFC2FBC138B}">
      <dgm:prSet/>
      <dgm:spPr/>
      <dgm:t>
        <a:bodyPr/>
        <a:lstStyle/>
        <a:p>
          <a:endParaRPr lang="en-IN"/>
        </a:p>
      </dgm:t>
    </dgm:pt>
    <dgm:pt modelId="{94DD68AE-0111-48AA-8887-419F464B61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Manage software using DNF</a:t>
          </a:r>
        </a:p>
      </dgm:t>
    </dgm:pt>
    <dgm:pt modelId="{478F11F9-6F45-4AF9-93C2-1CE8A529C3FF}" type="parTrans" cxnId="{994391EE-736E-4D5F-A6C1-9E0D52C27164}">
      <dgm:prSet/>
      <dgm:spPr/>
      <dgm:t>
        <a:bodyPr/>
        <a:lstStyle/>
        <a:p>
          <a:endParaRPr lang="en-IN"/>
        </a:p>
      </dgm:t>
    </dgm:pt>
    <dgm:pt modelId="{A1E43A15-717C-4C38-B84A-664557360D50}" type="sibTrans" cxnId="{994391EE-736E-4D5F-A6C1-9E0D52C27164}">
      <dgm:prSet/>
      <dgm:spPr/>
      <dgm:t>
        <a:bodyPr/>
        <a:lstStyle/>
        <a:p>
          <a:endParaRPr lang="en-IN"/>
        </a:p>
      </dgm:t>
    </dgm:pt>
    <dgm:pt modelId="{6CE8D981-E6C8-4268-A5C6-3F4505270CE1}" type="pres">
      <dgm:prSet presAssocID="{3B1B3A08-7CA5-4AA4-93B6-F4A40E4E17D4}" presName="diagram" presStyleCnt="0">
        <dgm:presLayoutVars>
          <dgm:dir/>
          <dgm:resizeHandles val="exact"/>
        </dgm:presLayoutVars>
      </dgm:prSet>
      <dgm:spPr/>
    </dgm:pt>
    <dgm:pt modelId="{D9698DC4-C42A-4EB9-8D04-A39C9DF37AF7}" type="pres">
      <dgm:prSet presAssocID="{9E16577A-159A-4A13-A209-5ABB50C66384}" presName="node" presStyleLbl="node1" presStyleIdx="0" presStyleCnt="8">
        <dgm:presLayoutVars>
          <dgm:bulletEnabled val="1"/>
        </dgm:presLayoutVars>
      </dgm:prSet>
      <dgm:spPr/>
    </dgm:pt>
    <dgm:pt modelId="{B0B28B04-79E8-44F7-8388-3694DF6799AC}" type="pres">
      <dgm:prSet presAssocID="{6C5E5DBF-A7AB-4F4D-B4D1-2C9092287797}" presName="sibTrans" presStyleCnt="0"/>
      <dgm:spPr/>
    </dgm:pt>
    <dgm:pt modelId="{C66EECA1-D4B9-42E8-910C-9F988F4F60CA}" type="pres">
      <dgm:prSet presAssocID="{91F23183-AEC6-47D3-94D8-9ED7CB60ADAC}" presName="node" presStyleLbl="node1" presStyleIdx="1" presStyleCnt="8">
        <dgm:presLayoutVars>
          <dgm:bulletEnabled val="1"/>
        </dgm:presLayoutVars>
      </dgm:prSet>
      <dgm:spPr/>
    </dgm:pt>
    <dgm:pt modelId="{8E9E1F36-B071-4F6E-9BA1-1854B60825F5}" type="pres">
      <dgm:prSet presAssocID="{FF041AB4-E25B-41B4-805E-4064C56B2F18}" presName="sibTrans" presStyleCnt="0"/>
      <dgm:spPr/>
    </dgm:pt>
    <dgm:pt modelId="{B2AC729A-BB0C-420F-9B78-FCB5F062DE9E}" type="pres">
      <dgm:prSet presAssocID="{7FB7851D-79DC-42EC-940B-E788C943D67F}" presName="node" presStyleLbl="node1" presStyleIdx="2" presStyleCnt="8">
        <dgm:presLayoutVars>
          <dgm:bulletEnabled val="1"/>
        </dgm:presLayoutVars>
      </dgm:prSet>
      <dgm:spPr/>
    </dgm:pt>
    <dgm:pt modelId="{E3A8B281-3032-4FF0-AB0D-B562423F9DAC}" type="pres">
      <dgm:prSet presAssocID="{9D562F57-4E1D-43D7-871C-1941A867A843}" presName="sibTrans" presStyleCnt="0"/>
      <dgm:spPr/>
    </dgm:pt>
    <dgm:pt modelId="{5792073B-AC07-4E26-A112-B98B5977D91C}" type="pres">
      <dgm:prSet presAssocID="{F2C9CBED-BC69-429E-8DD7-4B9EE9ED1079}" presName="node" presStyleLbl="node1" presStyleIdx="3" presStyleCnt="8">
        <dgm:presLayoutVars>
          <dgm:bulletEnabled val="1"/>
        </dgm:presLayoutVars>
      </dgm:prSet>
      <dgm:spPr/>
    </dgm:pt>
    <dgm:pt modelId="{54DB074D-8906-4ACD-9793-112DA59B8554}" type="pres">
      <dgm:prSet presAssocID="{DC4E5BE8-8651-4D5A-BFC8-A39EC22B34C6}" presName="sibTrans" presStyleCnt="0"/>
      <dgm:spPr/>
    </dgm:pt>
    <dgm:pt modelId="{E22E4B0B-BF98-4149-8E8E-5D9BF60331B8}" type="pres">
      <dgm:prSet presAssocID="{1FF570D9-2E23-4FD3-921A-78469E126CE6}" presName="node" presStyleLbl="node1" presStyleIdx="4" presStyleCnt="8">
        <dgm:presLayoutVars>
          <dgm:bulletEnabled val="1"/>
        </dgm:presLayoutVars>
      </dgm:prSet>
      <dgm:spPr/>
    </dgm:pt>
    <dgm:pt modelId="{E40DA2CB-D229-4A8E-984E-76CCD66DDDAA}" type="pres">
      <dgm:prSet presAssocID="{0E4EB0EA-8CF3-4E86-AFDF-49A67282628D}" presName="sibTrans" presStyleCnt="0"/>
      <dgm:spPr/>
    </dgm:pt>
    <dgm:pt modelId="{A1507B6D-F1A1-46B5-9E61-5A13422A1BE8}" type="pres">
      <dgm:prSet presAssocID="{8A9F510B-5512-4BCC-B0C1-5DF80BD732FB}" presName="node" presStyleLbl="node1" presStyleIdx="5" presStyleCnt="8">
        <dgm:presLayoutVars>
          <dgm:bulletEnabled val="1"/>
        </dgm:presLayoutVars>
      </dgm:prSet>
      <dgm:spPr/>
    </dgm:pt>
    <dgm:pt modelId="{6A3A21A6-6560-4A91-8B68-B8A1DB978FBE}" type="pres">
      <dgm:prSet presAssocID="{E9CD5891-42AF-4BCE-A5B4-EBD28B5D9FB4}" presName="sibTrans" presStyleCnt="0"/>
      <dgm:spPr/>
    </dgm:pt>
    <dgm:pt modelId="{8974D06A-E745-47A6-A383-4B6B6E6B36F9}" type="pres">
      <dgm:prSet presAssocID="{053A8B75-C554-497E-BE0E-101FBBC2EE27}" presName="node" presStyleLbl="node1" presStyleIdx="6" presStyleCnt="8">
        <dgm:presLayoutVars>
          <dgm:bulletEnabled val="1"/>
        </dgm:presLayoutVars>
      </dgm:prSet>
      <dgm:spPr/>
    </dgm:pt>
    <dgm:pt modelId="{AE761593-025E-42B2-AAAE-2B298EB3929A}" type="pres">
      <dgm:prSet presAssocID="{ED1C93AA-89CC-4DD7-A60F-AE670C172143}" presName="sibTrans" presStyleCnt="0"/>
      <dgm:spPr/>
    </dgm:pt>
    <dgm:pt modelId="{1EBF09EF-EBCF-4197-A31C-D9359FED3E5D}" type="pres">
      <dgm:prSet presAssocID="{94DD68AE-0111-48AA-8887-419F464B618D}" presName="node" presStyleLbl="node1" presStyleIdx="7" presStyleCnt="8">
        <dgm:presLayoutVars>
          <dgm:bulletEnabled val="1"/>
        </dgm:presLayoutVars>
      </dgm:prSet>
      <dgm:spPr/>
    </dgm:pt>
  </dgm:ptLst>
  <dgm:cxnLst>
    <dgm:cxn modelId="{71851114-7DC7-4D0B-84DD-8950994BAB90}" srcId="{3B1B3A08-7CA5-4AA4-93B6-F4A40E4E17D4}" destId="{1FF570D9-2E23-4FD3-921A-78469E126CE6}" srcOrd="4" destOrd="0" parTransId="{5C6CF35F-FCAC-4579-B403-45DC0B3311A5}" sibTransId="{0E4EB0EA-8CF3-4E86-AFDF-49A67282628D}"/>
    <dgm:cxn modelId="{5BBD7116-C62D-47E2-8755-EAFC2FBC138B}" srcId="{3B1B3A08-7CA5-4AA4-93B6-F4A40E4E17D4}" destId="{053A8B75-C554-497E-BE0E-101FBBC2EE27}" srcOrd="6" destOrd="0" parTransId="{4E898AB0-0B7B-406C-BE74-034593508B8C}" sibTransId="{ED1C93AA-89CC-4DD7-A60F-AE670C172143}"/>
    <dgm:cxn modelId="{0332D22C-4DAA-4D87-9155-B5032A5D4346}" type="presOf" srcId="{94DD68AE-0111-48AA-8887-419F464B618D}" destId="{1EBF09EF-EBCF-4197-A31C-D9359FED3E5D}" srcOrd="0" destOrd="0" presId="urn:microsoft.com/office/officeart/2005/8/layout/default"/>
    <dgm:cxn modelId="{CB647B2D-DD08-42F4-8268-821B4905148A}" srcId="{3B1B3A08-7CA5-4AA4-93B6-F4A40E4E17D4}" destId="{7FB7851D-79DC-42EC-940B-E788C943D67F}" srcOrd="2" destOrd="0" parTransId="{32899595-EF6F-4D22-81B2-E84A7080F004}" sibTransId="{9D562F57-4E1D-43D7-871C-1941A867A843}"/>
    <dgm:cxn modelId="{6D795F30-AFA0-4426-8922-0DD81A9A2B9C}" type="presOf" srcId="{91F23183-AEC6-47D3-94D8-9ED7CB60ADAC}" destId="{C66EECA1-D4B9-42E8-910C-9F988F4F60CA}" srcOrd="0" destOrd="0" presId="urn:microsoft.com/office/officeart/2005/8/layout/default"/>
    <dgm:cxn modelId="{F4646F5E-ECEE-4207-8E37-AA46F124AA19}" srcId="{3B1B3A08-7CA5-4AA4-93B6-F4A40E4E17D4}" destId="{9E16577A-159A-4A13-A209-5ABB50C66384}" srcOrd="0" destOrd="0" parTransId="{5CB0B742-C3A5-4017-945A-ADDF8C7C086C}" sibTransId="{6C5E5DBF-A7AB-4F4D-B4D1-2C9092287797}"/>
    <dgm:cxn modelId="{1903C244-A439-44D4-801E-CEAB5A58ED4F}" type="presOf" srcId="{9E16577A-159A-4A13-A209-5ABB50C66384}" destId="{D9698DC4-C42A-4EB9-8D04-A39C9DF37AF7}" srcOrd="0" destOrd="0" presId="urn:microsoft.com/office/officeart/2005/8/layout/default"/>
    <dgm:cxn modelId="{F368E179-0A78-41BE-9D8B-4040AFCA9D04}" type="presOf" srcId="{053A8B75-C554-497E-BE0E-101FBBC2EE27}" destId="{8974D06A-E745-47A6-A383-4B6B6E6B36F9}" srcOrd="0" destOrd="0" presId="urn:microsoft.com/office/officeart/2005/8/layout/default"/>
    <dgm:cxn modelId="{C24C6D8D-6461-4734-B9F9-A4BCC4309426}" type="presOf" srcId="{F2C9CBED-BC69-429E-8DD7-4B9EE9ED1079}" destId="{5792073B-AC07-4E26-A112-B98B5977D91C}" srcOrd="0" destOrd="0" presId="urn:microsoft.com/office/officeart/2005/8/layout/default"/>
    <dgm:cxn modelId="{57FD4FA6-6D1E-4E89-92CB-6FCD9077F52B}" srcId="{3B1B3A08-7CA5-4AA4-93B6-F4A40E4E17D4}" destId="{91F23183-AEC6-47D3-94D8-9ED7CB60ADAC}" srcOrd="1" destOrd="0" parTransId="{AD891362-243C-499B-89CF-3B192710E0E0}" sibTransId="{FF041AB4-E25B-41B4-805E-4064C56B2F18}"/>
    <dgm:cxn modelId="{DF373CAC-D47A-455B-A11D-526D6E892BA5}" srcId="{3B1B3A08-7CA5-4AA4-93B6-F4A40E4E17D4}" destId="{F2C9CBED-BC69-429E-8DD7-4B9EE9ED1079}" srcOrd="3" destOrd="0" parTransId="{817EDAE3-5C27-4C0F-AAF7-A5FF7958E563}" sibTransId="{DC4E5BE8-8651-4D5A-BFC8-A39EC22B34C6}"/>
    <dgm:cxn modelId="{DACF6EB1-8F93-4D35-8C7A-20F93D933614}" type="presOf" srcId="{3B1B3A08-7CA5-4AA4-93B6-F4A40E4E17D4}" destId="{6CE8D981-E6C8-4268-A5C6-3F4505270CE1}" srcOrd="0" destOrd="0" presId="urn:microsoft.com/office/officeart/2005/8/layout/default"/>
    <dgm:cxn modelId="{3A3F47B6-C01B-4A9F-8040-1E3610FEC683}" type="presOf" srcId="{7FB7851D-79DC-42EC-940B-E788C943D67F}" destId="{B2AC729A-BB0C-420F-9B78-FCB5F062DE9E}" srcOrd="0" destOrd="0" presId="urn:microsoft.com/office/officeart/2005/8/layout/default"/>
    <dgm:cxn modelId="{F81276D0-8329-410F-B31D-E270A999BE45}" type="presOf" srcId="{1FF570D9-2E23-4FD3-921A-78469E126CE6}" destId="{E22E4B0B-BF98-4149-8E8E-5D9BF60331B8}" srcOrd="0" destOrd="0" presId="urn:microsoft.com/office/officeart/2005/8/layout/default"/>
    <dgm:cxn modelId="{994391EE-736E-4D5F-A6C1-9E0D52C27164}" srcId="{3B1B3A08-7CA5-4AA4-93B6-F4A40E4E17D4}" destId="{94DD68AE-0111-48AA-8887-419F464B618D}" srcOrd="7" destOrd="0" parTransId="{478F11F9-6F45-4AF9-93C2-1CE8A529C3FF}" sibTransId="{A1E43A15-717C-4C38-B84A-664557360D50}"/>
    <dgm:cxn modelId="{E4DF30F3-F876-4F54-AE09-EAA6700D7A31}" type="presOf" srcId="{8A9F510B-5512-4BCC-B0C1-5DF80BD732FB}" destId="{A1507B6D-F1A1-46B5-9E61-5A13422A1BE8}" srcOrd="0" destOrd="0" presId="urn:microsoft.com/office/officeart/2005/8/layout/default"/>
    <dgm:cxn modelId="{BE794EFB-4239-4402-B840-FB7DBAE9C691}" srcId="{3B1B3A08-7CA5-4AA4-93B6-F4A40E4E17D4}" destId="{8A9F510B-5512-4BCC-B0C1-5DF80BD732FB}" srcOrd="5" destOrd="0" parTransId="{C5D66E97-0245-4E43-9275-6DDF900D843E}" sibTransId="{E9CD5891-42AF-4BCE-A5B4-EBD28B5D9FB4}"/>
    <dgm:cxn modelId="{2BA38C46-7582-458C-B7A0-937A6E1E8D7F}" type="presParOf" srcId="{6CE8D981-E6C8-4268-A5C6-3F4505270CE1}" destId="{D9698DC4-C42A-4EB9-8D04-A39C9DF37AF7}" srcOrd="0" destOrd="0" presId="urn:microsoft.com/office/officeart/2005/8/layout/default"/>
    <dgm:cxn modelId="{DFF02DDC-033C-49AB-8C44-C6D8A6907D4B}" type="presParOf" srcId="{6CE8D981-E6C8-4268-A5C6-3F4505270CE1}" destId="{B0B28B04-79E8-44F7-8388-3694DF6799AC}" srcOrd="1" destOrd="0" presId="urn:microsoft.com/office/officeart/2005/8/layout/default"/>
    <dgm:cxn modelId="{36CB075F-395E-4DBC-8A07-74F889F99E9F}" type="presParOf" srcId="{6CE8D981-E6C8-4268-A5C6-3F4505270CE1}" destId="{C66EECA1-D4B9-42E8-910C-9F988F4F60CA}" srcOrd="2" destOrd="0" presId="urn:microsoft.com/office/officeart/2005/8/layout/default"/>
    <dgm:cxn modelId="{B4355934-BBEC-490F-8ED9-45C3183456E8}" type="presParOf" srcId="{6CE8D981-E6C8-4268-A5C6-3F4505270CE1}" destId="{8E9E1F36-B071-4F6E-9BA1-1854B60825F5}" srcOrd="3" destOrd="0" presId="urn:microsoft.com/office/officeart/2005/8/layout/default"/>
    <dgm:cxn modelId="{2B8B1105-ADAC-4066-9E08-8B8A2B09C532}" type="presParOf" srcId="{6CE8D981-E6C8-4268-A5C6-3F4505270CE1}" destId="{B2AC729A-BB0C-420F-9B78-FCB5F062DE9E}" srcOrd="4" destOrd="0" presId="urn:microsoft.com/office/officeart/2005/8/layout/default"/>
    <dgm:cxn modelId="{BFDF29CD-D5EF-4F70-8E7D-8FBD0F325FD1}" type="presParOf" srcId="{6CE8D981-E6C8-4268-A5C6-3F4505270CE1}" destId="{E3A8B281-3032-4FF0-AB0D-B562423F9DAC}" srcOrd="5" destOrd="0" presId="urn:microsoft.com/office/officeart/2005/8/layout/default"/>
    <dgm:cxn modelId="{A4EC3BB3-A71F-4FEA-8BAB-77A323EF1220}" type="presParOf" srcId="{6CE8D981-E6C8-4268-A5C6-3F4505270CE1}" destId="{5792073B-AC07-4E26-A112-B98B5977D91C}" srcOrd="6" destOrd="0" presId="urn:microsoft.com/office/officeart/2005/8/layout/default"/>
    <dgm:cxn modelId="{D6E3569C-CF5E-469A-A715-5E7A4777CF66}" type="presParOf" srcId="{6CE8D981-E6C8-4268-A5C6-3F4505270CE1}" destId="{54DB074D-8906-4ACD-9793-112DA59B8554}" srcOrd="7" destOrd="0" presId="urn:microsoft.com/office/officeart/2005/8/layout/default"/>
    <dgm:cxn modelId="{83CE0DB2-AE7F-4432-B133-AF1F9357316E}" type="presParOf" srcId="{6CE8D981-E6C8-4268-A5C6-3F4505270CE1}" destId="{E22E4B0B-BF98-4149-8E8E-5D9BF60331B8}" srcOrd="8" destOrd="0" presId="urn:microsoft.com/office/officeart/2005/8/layout/default"/>
    <dgm:cxn modelId="{D787597E-979F-467E-AF2C-86131AD98DA5}" type="presParOf" srcId="{6CE8D981-E6C8-4268-A5C6-3F4505270CE1}" destId="{E40DA2CB-D229-4A8E-984E-76CCD66DDDAA}" srcOrd="9" destOrd="0" presId="urn:microsoft.com/office/officeart/2005/8/layout/default"/>
    <dgm:cxn modelId="{AC5B17D9-6945-45AF-ABF4-0D9C4494B17F}" type="presParOf" srcId="{6CE8D981-E6C8-4268-A5C6-3F4505270CE1}" destId="{A1507B6D-F1A1-46B5-9E61-5A13422A1BE8}" srcOrd="10" destOrd="0" presId="urn:microsoft.com/office/officeart/2005/8/layout/default"/>
    <dgm:cxn modelId="{DEC000C0-7142-4C74-8D69-D6E25172A24A}" type="presParOf" srcId="{6CE8D981-E6C8-4268-A5C6-3F4505270CE1}" destId="{6A3A21A6-6560-4A91-8B68-B8A1DB978FBE}" srcOrd="11" destOrd="0" presId="urn:microsoft.com/office/officeart/2005/8/layout/default"/>
    <dgm:cxn modelId="{A6FE4921-D2C5-41FA-8979-F6A2B62F5412}" type="presParOf" srcId="{6CE8D981-E6C8-4268-A5C6-3F4505270CE1}" destId="{8974D06A-E745-47A6-A383-4B6B6E6B36F9}" srcOrd="12" destOrd="0" presId="urn:microsoft.com/office/officeart/2005/8/layout/default"/>
    <dgm:cxn modelId="{27241A1C-D2C5-4A40-970F-D1425AD9CAA8}" type="presParOf" srcId="{6CE8D981-E6C8-4268-A5C6-3F4505270CE1}" destId="{AE761593-025E-42B2-AAAE-2B298EB3929A}" srcOrd="13" destOrd="0" presId="urn:microsoft.com/office/officeart/2005/8/layout/default"/>
    <dgm:cxn modelId="{92BD81DD-2580-41E3-8AFB-AF7689795A40}" type="presParOf" srcId="{6CE8D981-E6C8-4268-A5C6-3F4505270CE1}" destId="{1EBF09EF-EBCF-4197-A31C-D9359FED3E5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1B3A08-7CA5-4AA4-93B6-F4A40E4E17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9A1C6-444B-44E0-B8A6-2FA4FD92139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Install Red Hat Enterprise Linux using scalable methods</a:t>
          </a:r>
        </a:p>
      </dgm:t>
    </dgm:pt>
    <dgm:pt modelId="{74D52358-37E5-479D-9C78-4A6121A30D85}" type="parTrans" cxnId="{3A9429BD-124E-4A77-B7D7-22D54DCFF625}">
      <dgm:prSet/>
      <dgm:spPr/>
      <dgm:t>
        <a:bodyPr/>
        <a:lstStyle/>
        <a:p>
          <a:endParaRPr lang="en-IN"/>
        </a:p>
      </dgm:t>
    </dgm:pt>
    <dgm:pt modelId="{4671809E-D250-4F23-81F7-78CA1AA41A00}" type="sibTrans" cxnId="{3A9429BD-124E-4A77-B7D7-22D54DCFF625}">
      <dgm:prSet/>
      <dgm:spPr/>
      <dgm:t>
        <a:bodyPr/>
        <a:lstStyle/>
        <a:p>
          <a:endParaRPr lang="en-IN"/>
        </a:p>
      </dgm:t>
    </dgm:pt>
    <dgm:pt modelId="{D9C8D510-51E3-4016-88AD-68184FAA8B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Access security files, file systems, and networks</a:t>
          </a:r>
        </a:p>
      </dgm:t>
    </dgm:pt>
    <dgm:pt modelId="{C29E7B3D-239B-46DD-8259-EB374AA5F68D}" type="parTrans" cxnId="{93DC3482-C501-4B4C-850F-4E31DA9E4043}">
      <dgm:prSet/>
      <dgm:spPr/>
      <dgm:t>
        <a:bodyPr/>
        <a:lstStyle/>
        <a:p>
          <a:endParaRPr lang="en-IN"/>
        </a:p>
      </dgm:t>
    </dgm:pt>
    <dgm:pt modelId="{0212BA5B-1DE6-47F4-9FF6-F2354B1B0167}" type="sibTrans" cxnId="{93DC3482-C501-4B4C-850F-4E31DA9E4043}">
      <dgm:prSet/>
      <dgm:spPr/>
      <dgm:t>
        <a:bodyPr/>
        <a:lstStyle/>
        <a:p>
          <a:endParaRPr lang="en-IN"/>
        </a:p>
      </dgm:t>
    </dgm:pt>
    <dgm:pt modelId="{FB6B9274-F714-4CBB-8559-8B757AB9DC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Execute shell scripting and automation techniques</a:t>
          </a:r>
        </a:p>
      </dgm:t>
    </dgm:pt>
    <dgm:pt modelId="{5304ABA9-6B01-4C5D-ACF3-208188F4FF39}" type="parTrans" cxnId="{D0A4D601-2E80-44FC-A82B-F531CED69CD0}">
      <dgm:prSet/>
      <dgm:spPr/>
      <dgm:t>
        <a:bodyPr/>
        <a:lstStyle/>
        <a:p>
          <a:endParaRPr lang="en-IN"/>
        </a:p>
      </dgm:t>
    </dgm:pt>
    <dgm:pt modelId="{2E1941C5-5D80-47D7-A2F4-80A206B1F3DC}" type="sibTrans" cxnId="{D0A4D601-2E80-44FC-A82B-F531CED69CD0}">
      <dgm:prSet/>
      <dgm:spPr/>
      <dgm:t>
        <a:bodyPr/>
        <a:lstStyle/>
        <a:p>
          <a:endParaRPr lang="en-IN"/>
        </a:p>
      </dgm:t>
    </dgm:pt>
    <dgm:pt modelId="{70DD589B-2B52-433C-AE06-96AE51330F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Manage storage devices, logical volumes, and file systems</a:t>
          </a:r>
        </a:p>
      </dgm:t>
    </dgm:pt>
    <dgm:pt modelId="{39D8E590-0EC2-4CE7-A68A-BC71B4A13B2C}" type="parTrans" cxnId="{A1D92B7E-043F-4CB9-BAC9-DCDC8804358C}">
      <dgm:prSet/>
      <dgm:spPr/>
      <dgm:t>
        <a:bodyPr/>
        <a:lstStyle/>
        <a:p>
          <a:endParaRPr lang="en-IN"/>
        </a:p>
      </dgm:t>
    </dgm:pt>
    <dgm:pt modelId="{6F19AB68-69DE-483D-B374-C62A11FF343B}" type="sibTrans" cxnId="{A1D92B7E-043F-4CB9-BAC9-DCDC8804358C}">
      <dgm:prSet/>
      <dgm:spPr/>
      <dgm:t>
        <a:bodyPr/>
        <a:lstStyle/>
        <a:p>
          <a:endParaRPr lang="en-IN"/>
        </a:p>
      </dgm:t>
    </dgm:pt>
    <dgm:pt modelId="{E828F26D-2760-4290-A097-9BFA5EC5AC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 security and system access</a:t>
          </a:r>
        </a:p>
      </dgm:t>
    </dgm:pt>
    <dgm:pt modelId="{26CF25D6-DEAE-42B6-85B7-E80D1C2DBAC2}" type="parTrans" cxnId="{6B928695-27BB-419B-85E1-69B8CB3598C4}">
      <dgm:prSet/>
      <dgm:spPr/>
      <dgm:t>
        <a:bodyPr/>
        <a:lstStyle/>
        <a:p>
          <a:endParaRPr lang="en-IN"/>
        </a:p>
      </dgm:t>
    </dgm:pt>
    <dgm:pt modelId="{C56987A0-F3C6-46AE-8412-DB0D3A3D3D97}" type="sibTrans" cxnId="{6B928695-27BB-419B-85E1-69B8CB3598C4}">
      <dgm:prSet/>
      <dgm:spPr/>
      <dgm:t>
        <a:bodyPr/>
        <a:lstStyle/>
        <a:p>
          <a:endParaRPr lang="en-IN"/>
        </a:p>
      </dgm:t>
    </dgm:pt>
    <dgm:pt modelId="{A7E57FCB-6A97-4F60-A2C0-CF07F7BC9E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Control the boot process and system services</a:t>
          </a:r>
        </a:p>
      </dgm:t>
    </dgm:pt>
    <dgm:pt modelId="{7A6D67E0-D865-48A3-BA8B-4CF93AE91F5D}" type="parTrans" cxnId="{337771AC-A77E-427A-92E6-6AA298E45210}">
      <dgm:prSet/>
      <dgm:spPr/>
      <dgm:t>
        <a:bodyPr/>
        <a:lstStyle/>
        <a:p>
          <a:endParaRPr lang="en-IN"/>
        </a:p>
      </dgm:t>
    </dgm:pt>
    <dgm:pt modelId="{F3D56EDF-5D8F-476D-9964-9ABEE68BF530}" type="sibTrans" cxnId="{337771AC-A77E-427A-92E6-6AA298E45210}">
      <dgm:prSet/>
      <dgm:spPr/>
      <dgm:t>
        <a:bodyPr/>
        <a:lstStyle/>
        <a:p>
          <a:endParaRPr lang="en-IN"/>
        </a:p>
      </dgm:t>
    </dgm:pt>
    <dgm:pt modelId="{BBB5BBB7-FD68-4BA7-BD34-0C65BEB094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Run containers</a:t>
          </a:r>
        </a:p>
      </dgm:t>
    </dgm:pt>
    <dgm:pt modelId="{4B0554B2-7F01-4E65-A4E8-C773D0D8553E}" type="parTrans" cxnId="{0BA791A2-8F94-409A-85D5-8DDEEE3C5840}">
      <dgm:prSet/>
      <dgm:spPr/>
      <dgm:t>
        <a:bodyPr/>
        <a:lstStyle/>
        <a:p>
          <a:endParaRPr lang="en-IN"/>
        </a:p>
      </dgm:t>
    </dgm:pt>
    <dgm:pt modelId="{B69C4705-8F83-4DF8-820D-E3AE086DE86C}" type="sibTrans" cxnId="{0BA791A2-8F94-409A-85D5-8DDEEE3C5840}">
      <dgm:prSet/>
      <dgm:spPr/>
      <dgm:t>
        <a:bodyPr/>
        <a:lstStyle/>
        <a:p>
          <a:endParaRPr lang="en-IN"/>
        </a:p>
      </dgm:t>
    </dgm:pt>
    <dgm:pt modelId="{6CE8D981-E6C8-4268-A5C6-3F4505270CE1}" type="pres">
      <dgm:prSet presAssocID="{3B1B3A08-7CA5-4AA4-93B6-F4A40E4E17D4}" presName="diagram" presStyleCnt="0">
        <dgm:presLayoutVars>
          <dgm:dir/>
          <dgm:resizeHandles val="exact"/>
        </dgm:presLayoutVars>
      </dgm:prSet>
      <dgm:spPr/>
    </dgm:pt>
    <dgm:pt modelId="{33A6F55C-08E7-43FA-9C16-9A9DEE31222E}" type="pres">
      <dgm:prSet presAssocID="{74A9A1C6-444B-44E0-B8A6-2FA4FD921390}" presName="node" presStyleLbl="node1" presStyleIdx="0" presStyleCnt="7">
        <dgm:presLayoutVars>
          <dgm:bulletEnabled val="1"/>
        </dgm:presLayoutVars>
      </dgm:prSet>
      <dgm:spPr/>
    </dgm:pt>
    <dgm:pt modelId="{CF49F711-C5BB-475F-8829-4E1B169E4B36}" type="pres">
      <dgm:prSet presAssocID="{4671809E-D250-4F23-81F7-78CA1AA41A00}" presName="sibTrans" presStyleCnt="0"/>
      <dgm:spPr/>
    </dgm:pt>
    <dgm:pt modelId="{272958AB-23E5-45B4-A84A-9A32A2B2EE9B}" type="pres">
      <dgm:prSet presAssocID="{D9C8D510-51E3-4016-88AD-68184FAA8BD3}" presName="node" presStyleLbl="node1" presStyleIdx="1" presStyleCnt="7">
        <dgm:presLayoutVars>
          <dgm:bulletEnabled val="1"/>
        </dgm:presLayoutVars>
      </dgm:prSet>
      <dgm:spPr/>
    </dgm:pt>
    <dgm:pt modelId="{E4F68C34-7898-483F-B54F-5ABC19B1680D}" type="pres">
      <dgm:prSet presAssocID="{0212BA5B-1DE6-47F4-9FF6-F2354B1B0167}" presName="sibTrans" presStyleCnt="0"/>
      <dgm:spPr/>
    </dgm:pt>
    <dgm:pt modelId="{71753BEB-60AB-4E97-AE69-CA2DE70BF093}" type="pres">
      <dgm:prSet presAssocID="{FB6B9274-F714-4CBB-8559-8B757AB9DCEC}" presName="node" presStyleLbl="node1" presStyleIdx="2" presStyleCnt="7">
        <dgm:presLayoutVars>
          <dgm:bulletEnabled val="1"/>
        </dgm:presLayoutVars>
      </dgm:prSet>
      <dgm:spPr/>
    </dgm:pt>
    <dgm:pt modelId="{81FD989F-F09F-4D58-A246-F2AF0BC08819}" type="pres">
      <dgm:prSet presAssocID="{2E1941C5-5D80-47D7-A2F4-80A206B1F3DC}" presName="sibTrans" presStyleCnt="0"/>
      <dgm:spPr/>
    </dgm:pt>
    <dgm:pt modelId="{4AEFA06A-3047-436E-966F-250CACDC627E}" type="pres">
      <dgm:prSet presAssocID="{70DD589B-2B52-433C-AE06-96AE51330FE6}" presName="node" presStyleLbl="node1" presStyleIdx="3" presStyleCnt="7">
        <dgm:presLayoutVars>
          <dgm:bulletEnabled val="1"/>
        </dgm:presLayoutVars>
      </dgm:prSet>
      <dgm:spPr/>
    </dgm:pt>
    <dgm:pt modelId="{C59682C1-7331-4548-B56D-187480927036}" type="pres">
      <dgm:prSet presAssocID="{6F19AB68-69DE-483D-B374-C62A11FF343B}" presName="sibTrans" presStyleCnt="0"/>
      <dgm:spPr/>
    </dgm:pt>
    <dgm:pt modelId="{DFEB6A0E-EBC2-408F-8CFB-3A03B8CFB43E}" type="pres">
      <dgm:prSet presAssocID="{E828F26D-2760-4290-A097-9BFA5EC5AC97}" presName="node" presStyleLbl="node1" presStyleIdx="4" presStyleCnt="7">
        <dgm:presLayoutVars>
          <dgm:bulletEnabled val="1"/>
        </dgm:presLayoutVars>
      </dgm:prSet>
      <dgm:spPr/>
    </dgm:pt>
    <dgm:pt modelId="{488625E7-5529-4961-9205-7323DBDA9A44}" type="pres">
      <dgm:prSet presAssocID="{C56987A0-F3C6-46AE-8412-DB0D3A3D3D97}" presName="sibTrans" presStyleCnt="0"/>
      <dgm:spPr/>
    </dgm:pt>
    <dgm:pt modelId="{278642A9-2F7D-4AD1-A6A7-B07BDEF5AEA9}" type="pres">
      <dgm:prSet presAssocID="{A7E57FCB-6A97-4F60-A2C0-CF07F7BC9E5C}" presName="node" presStyleLbl="node1" presStyleIdx="5" presStyleCnt="7">
        <dgm:presLayoutVars>
          <dgm:bulletEnabled val="1"/>
        </dgm:presLayoutVars>
      </dgm:prSet>
      <dgm:spPr/>
    </dgm:pt>
    <dgm:pt modelId="{939D1FA2-686C-4C5B-AA97-80FB450E4E3C}" type="pres">
      <dgm:prSet presAssocID="{F3D56EDF-5D8F-476D-9964-9ABEE68BF530}" presName="sibTrans" presStyleCnt="0"/>
      <dgm:spPr/>
    </dgm:pt>
    <dgm:pt modelId="{7A341183-AB66-439C-80B2-9DCA70890489}" type="pres">
      <dgm:prSet presAssocID="{BBB5BBB7-FD68-4BA7-BD34-0C65BEB094E3}" presName="node" presStyleLbl="node1" presStyleIdx="6" presStyleCnt="7">
        <dgm:presLayoutVars>
          <dgm:bulletEnabled val="1"/>
        </dgm:presLayoutVars>
      </dgm:prSet>
      <dgm:spPr/>
    </dgm:pt>
  </dgm:ptLst>
  <dgm:cxnLst>
    <dgm:cxn modelId="{D0A4D601-2E80-44FC-A82B-F531CED69CD0}" srcId="{3B1B3A08-7CA5-4AA4-93B6-F4A40E4E17D4}" destId="{FB6B9274-F714-4CBB-8559-8B757AB9DCEC}" srcOrd="2" destOrd="0" parTransId="{5304ABA9-6B01-4C5D-ACF3-208188F4FF39}" sibTransId="{2E1941C5-5D80-47D7-A2F4-80A206B1F3DC}"/>
    <dgm:cxn modelId="{23A9F328-E781-48AA-AD03-78CD8A4E96A5}" type="presOf" srcId="{D9C8D510-51E3-4016-88AD-68184FAA8BD3}" destId="{272958AB-23E5-45B4-A84A-9A32A2B2EE9B}" srcOrd="0" destOrd="0" presId="urn:microsoft.com/office/officeart/2005/8/layout/default"/>
    <dgm:cxn modelId="{717A6830-F51A-41C7-A2C0-E085BC6DF1E2}" type="presOf" srcId="{BBB5BBB7-FD68-4BA7-BD34-0C65BEB094E3}" destId="{7A341183-AB66-439C-80B2-9DCA70890489}" srcOrd="0" destOrd="0" presId="urn:microsoft.com/office/officeart/2005/8/layout/default"/>
    <dgm:cxn modelId="{8B736662-7C22-4498-B919-61F9135BE85F}" type="presOf" srcId="{74A9A1C6-444B-44E0-B8A6-2FA4FD921390}" destId="{33A6F55C-08E7-43FA-9C16-9A9DEE31222E}" srcOrd="0" destOrd="0" presId="urn:microsoft.com/office/officeart/2005/8/layout/default"/>
    <dgm:cxn modelId="{A1D92B7E-043F-4CB9-BAC9-DCDC8804358C}" srcId="{3B1B3A08-7CA5-4AA4-93B6-F4A40E4E17D4}" destId="{70DD589B-2B52-433C-AE06-96AE51330FE6}" srcOrd="3" destOrd="0" parTransId="{39D8E590-0EC2-4CE7-A68A-BC71B4A13B2C}" sibTransId="{6F19AB68-69DE-483D-B374-C62A11FF343B}"/>
    <dgm:cxn modelId="{93DC3482-C501-4B4C-850F-4E31DA9E4043}" srcId="{3B1B3A08-7CA5-4AA4-93B6-F4A40E4E17D4}" destId="{D9C8D510-51E3-4016-88AD-68184FAA8BD3}" srcOrd="1" destOrd="0" parTransId="{C29E7B3D-239B-46DD-8259-EB374AA5F68D}" sibTransId="{0212BA5B-1DE6-47F4-9FF6-F2354B1B0167}"/>
    <dgm:cxn modelId="{6B928695-27BB-419B-85E1-69B8CB3598C4}" srcId="{3B1B3A08-7CA5-4AA4-93B6-F4A40E4E17D4}" destId="{E828F26D-2760-4290-A097-9BFA5EC5AC97}" srcOrd="4" destOrd="0" parTransId="{26CF25D6-DEAE-42B6-85B7-E80D1C2DBAC2}" sibTransId="{C56987A0-F3C6-46AE-8412-DB0D3A3D3D97}"/>
    <dgm:cxn modelId="{0BA791A2-8F94-409A-85D5-8DDEEE3C5840}" srcId="{3B1B3A08-7CA5-4AA4-93B6-F4A40E4E17D4}" destId="{BBB5BBB7-FD68-4BA7-BD34-0C65BEB094E3}" srcOrd="6" destOrd="0" parTransId="{4B0554B2-7F01-4E65-A4E8-C773D0D8553E}" sibTransId="{B69C4705-8F83-4DF8-820D-E3AE086DE86C}"/>
    <dgm:cxn modelId="{337771AC-A77E-427A-92E6-6AA298E45210}" srcId="{3B1B3A08-7CA5-4AA4-93B6-F4A40E4E17D4}" destId="{A7E57FCB-6A97-4F60-A2C0-CF07F7BC9E5C}" srcOrd="5" destOrd="0" parTransId="{7A6D67E0-D865-48A3-BA8B-4CF93AE91F5D}" sibTransId="{F3D56EDF-5D8F-476D-9964-9ABEE68BF530}"/>
    <dgm:cxn modelId="{BB3603AE-0234-475E-A860-A592F6DDECCF}" type="presOf" srcId="{70DD589B-2B52-433C-AE06-96AE51330FE6}" destId="{4AEFA06A-3047-436E-966F-250CACDC627E}" srcOrd="0" destOrd="0" presId="urn:microsoft.com/office/officeart/2005/8/layout/default"/>
    <dgm:cxn modelId="{1AF195AF-5091-450D-B33E-33E2F65A5B73}" type="presOf" srcId="{FB6B9274-F714-4CBB-8559-8B757AB9DCEC}" destId="{71753BEB-60AB-4E97-AE69-CA2DE70BF093}" srcOrd="0" destOrd="0" presId="urn:microsoft.com/office/officeart/2005/8/layout/default"/>
    <dgm:cxn modelId="{DACF6EB1-8F93-4D35-8C7A-20F93D933614}" type="presOf" srcId="{3B1B3A08-7CA5-4AA4-93B6-F4A40E4E17D4}" destId="{6CE8D981-E6C8-4268-A5C6-3F4505270CE1}" srcOrd="0" destOrd="0" presId="urn:microsoft.com/office/officeart/2005/8/layout/default"/>
    <dgm:cxn modelId="{3A9429BD-124E-4A77-B7D7-22D54DCFF625}" srcId="{3B1B3A08-7CA5-4AA4-93B6-F4A40E4E17D4}" destId="{74A9A1C6-444B-44E0-B8A6-2FA4FD921390}" srcOrd="0" destOrd="0" parTransId="{74D52358-37E5-479D-9C78-4A6121A30D85}" sibTransId="{4671809E-D250-4F23-81F7-78CA1AA41A00}"/>
    <dgm:cxn modelId="{5C8B4DCE-4E89-409E-B8D2-B619533F2289}" type="presOf" srcId="{E828F26D-2760-4290-A097-9BFA5EC5AC97}" destId="{DFEB6A0E-EBC2-408F-8CFB-3A03B8CFB43E}" srcOrd="0" destOrd="0" presId="urn:microsoft.com/office/officeart/2005/8/layout/default"/>
    <dgm:cxn modelId="{D9879CE3-376B-4995-9809-3B059ECEA5A3}" type="presOf" srcId="{A7E57FCB-6A97-4F60-A2C0-CF07F7BC9E5C}" destId="{278642A9-2F7D-4AD1-A6A7-B07BDEF5AEA9}" srcOrd="0" destOrd="0" presId="urn:microsoft.com/office/officeart/2005/8/layout/default"/>
    <dgm:cxn modelId="{5CE5BB24-EC39-4191-9FC9-3532F37A3360}" type="presParOf" srcId="{6CE8D981-E6C8-4268-A5C6-3F4505270CE1}" destId="{33A6F55C-08E7-43FA-9C16-9A9DEE31222E}" srcOrd="0" destOrd="0" presId="urn:microsoft.com/office/officeart/2005/8/layout/default"/>
    <dgm:cxn modelId="{0372DFF7-1081-4BB1-AFE8-B2A5255D8F42}" type="presParOf" srcId="{6CE8D981-E6C8-4268-A5C6-3F4505270CE1}" destId="{CF49F711-C5BB-475F-8829-4E1B169E4B36}" srcOrd="1" destOrd="0" presId="urn:microsoft.com/office/officeart/2005/8/layout/default"/>
    <dgm:cxn modelId="{F375A2A4-6B08-4426-9AED-87AF17FA7183}" type="presParOf" srcId="{6CE8D981-E6C8-4268-A5C6-3F4505270CE1}" destId="{272958AB-23E5-45B4-A84A-9A32A2B2EE9B}" srcOrd="2" destOrd="0" presId="urn:microsoft.com/office/officeart/2005/8/layout/default"/>
    <dgm:cxn modelId="{1EEE44E3-FEFE-4568-B98E-6E79B0D3B69B}" type="presParOf" srcId="{6CE8D981-E6C8-4268-A5C6-3F4505270CE1}" destId="{E4F68C34-7898-483F-B54F-5ABC19B1680D}" srcOrd="3" destOrd="0" presId="urn:microsoft.com/office/officeart/2005/8/layout/default"/>
    <dgm:cxn modelId="{F8D531AE-2E43-43F2-9221-6458704FEA38}" type="presParOf" srcId="{6CE8D981-E6C8-4268-A5C6-3F4505270CE1}" destId="{71753BEB-60AB-4E97-AE69-CA2DE70BF093}" srcOrd="4" destOrd="0" presId="urn:microsoft.com/office/officeart/2005/8/layout/default"/>
    <dgm:cxn modelId="{E4EE215C-70B8-449B-831F-3E9C85015A8D}" type="presParOf" srcId="{6CE8D981-E6C8-4268-A5C6-3F4505270CE1}" destId="{81FD989F-F09F-4D58-A246-F2AF0BC08819}" srcOrd="5" destOrd="0" presId="urn:microsoft.com/office/officeart/2005/8/layout/default"/>
    <dgm:cxn modelId="{C0A044F9-AFCE-4638-87E9-8E7DA1231013}" type="presParOf" srcId="{6CE8D981-E6C8-4268-A5C6-3F4505270CE1}" destId="{4AEFA06A-3047-436E-966F-250CACDC627E}" srcOrd="6" destOrd="0" presId="urn:microsoft.com/office/officeart/2005/8/layout/default"/>
    <dgm:cxn modelId="{6C3B7301-778A-4C05-B2D9-4163A1C0EE00}" type="presParOf" srcId="{6CE8D981-E6C8-4268-A5C6-3F4505270CE1}" destId="{C59682C1-7331-4548-B56D-187480927036}" srcOrd="7" destOrd="0" presId="urn:microsoft.com/office/officeart/2005/8/layout/default"/>
    <dgm:cxn modelId="{0952963E-819C-49D7-8B5F-7172C7F36AAC}" type="presParOf" srcId="{6CE8D981-E6C8-4268-A5C6-3F4505270CE1}" destId="{DFEB6A0E-EBC2-408F-8CFB-3A03B8CFB43E}" srcOrd="8" destOrd="0" presId="urn:microsoft.com/office/officeart/2005/8/layout/default"/>
    <dgm:cxn modelId="{E4106090-4BF7-4EE6-B9CF-988A41587763}" type="presParOf" srcId="{6CE8D981-E6C8-4268-A5C6-3F4505270CE1}" destId="{488625E7-5529-4961-9205-7323DBDA9A44}" srcOrd="9" destOrd="0" presId="urn:microsoft.com/office/officeart/2005/8/layout/default"/>
    <dgm:cxn modelId="{1B5C6411-1E93-4A1F-90FF-4A63498961A9}" type="presParOf" srcId="{6CE8D981-E6C8-4268-A5C6-3F4505270CE1}" destId="{278642A9-2F7D-4AD1-A6A7-B07BDEF5AEA9}" srcOrd="10" destOrd="0" presId="urn:microsoft.com/office/officeart/2005/8/layout/default"/>
    <dgm:cxn modelId="{4C93912E-3E4F-4E32-9EAB-92690FB93FC1}" type="presParOf" srcId="{6CE8D981-E6C8-4268-A5C6-3F4505270CE1}" destId="{939D1FA2-686C-4C5B-AA97-80FB450E4E3C}" srcOrd="11" destOrd="0" presId="urn:microsoft.com/office/officeart/2005/8/layout/default"/>
    <dgm:cxn modelId="{DBE2D25B-1118-4851-AD19-B0749D7F254C}" type="presParOf" srcId="{6CE8D981-E6C8-4268-A5C6-3F4505270CE1}" destId="{7A341183-AB66-439C-80B2-9DCA7089048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1B3A08-7CA5-4AA4-93B6-F4A40E4E17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4C53B9-9D45-4FE1-B8E5-DC0F303293B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Package management with new repository structure and appstream modules</a:t>
          </a:r>
        </a:p>
      </dgm:t>
    </dgm:pt>
    <dgm:pt modelId="{3E0F63D1-816A-4864-B629-1A007FB6CDA3}" type="parTrans" cxnId="{BDFCDD2D-8232-4864-97E6-1778248880E7}">
      <dgm:prSet/>
      <dgm:spPr/>
      <dgm:t>
        <a:bodyPr/>
        <a:lstStyle/>
        <a:p>
          <a:endParaRPr lang="en-IN"/>
        </a:p>
      </dgm:t>
    </dgm:pt>
    <dgm:pt modelId="{454A4EF6-62B1-427A-AA72-AB97F1EACB71}" type="sibTrans" cxnId="{BDFCDD2D-8232-4864-97E6-1778248880E7}">
      <dgm:prSet/>
      <dgm:spPr/>
      <dgm:t>
        <a:bodyPr/>
        <a:lstStyle/>
        <a:p>
          <a:endParaRPr lang="en-IN"/>
        </a:p>
      </dgm:t>
    </dgm:pt>
    <dgm:pt modelId="{36A5DAF7-E49D-46AE-A1D0-695E99BAE7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Create storage devices, volumes, and file systems, including Stratis storage management</a:t>
          </a:r>
        </a:p>
      </dgm:t>
    </dgm:pt>
    <dgm:pt modelId="{00FC5D8C-FB43-4FD1-BB05-729B4A9FCB54}" type="parTrans" cxnId="{65CC41E8-1098-449A-B1A2-B4589B6B8A02}">
      <dgm:prSet/>
      <dgm:spPr/>
      <dgm:t>
        <a:bodyPr/>
        <a:lstStyle/>
        <a:p>
          <a:endParaRPr lang="en-IN"/>
        </a:p>
      </dgm:t>
    </dgm:pt>
    <dgm:pt modelId="{7BE223F3-F90F-424A-9FA2-14692A92050D}" type="sibTrans" cxnId="{65CC41E8-1098-449A-B1A2-B4589B6B8A02}">
      <dgm:prSet/>
      <dgm:spPr/>
      <dgm:t>
        <a:bodyPr/>
        <a:lstStyle/>
        <a:p>
          <a:endParaRPr lang="en-IN"/>
        </a:p>
      </dgm:t>
    </dgm:pt>
    <dgm:pt modelId="{37FC71BC-1A45-4409-ACB1-1991AAEBB2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Configure network services and security</a:t>
          </a:r>
        </a:p>
      </dgm:t>
    </dgm:pt>
    <dgm:pt modelId="{B5174797-95FA-4A9E-A33D-4006ACCCACFA}" type="parTrans" cxnId="{E28F7D11-2F14-4294-A531-A128477709D4}">
      <dgm:prSet/>
      <dgm:spPr/>
      <dgm:t>
        <a:bodyPr/>
        <a:lstStyle/>
        <a:p>
          <a:endParaRPr lang="en-IN"/>
        </a:p>
      </dgm:t>
    </dgm:pt>
    <dgm:pt modelId="{D363FD2E-2A70-454D-8E3D-BD81185E5AE0}" type="sibTrans" cxnId="{E28F7D11-2F14-4294-A531-A128477709D4}">
      <dgm:prSet/>
      <dgm:spPr/>
      <dgm:t>
        <a:bodyPr/>
        <a:lstStyle/>
        <a:p>
          <a:endParaRPr lang="en-IN"/>
        </a:p>
      </dgm:t>
    </dgm:pt>
    <dgm:pt modelId="{E25457B1-40BD-48BB-92D1-88D8BB4FA2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 processes, scheduling, and tuning</a:t>
          </a:r>
        </a:p>
      </dgm:t>
    </dgm:pt>
    <dgm:pt modelId="{60C096E2-7AD1-44ED-9C69-6602E39BAB05}" type="parTrans" cxnId="{B64C781C-2CBF-4BE8-AE49-424F42E0672B}">
      <dgm:prSet/>
      <dgm:spPr/>
      <dgm:t>
        <a:bodyPr/>
        <a:lstStyle/>
        <a:p>
          <a:endParaRPr lang="en-IN"/>
        </a:p>
      </dgm:t>
    </dgm:pt>
    <dgm:pt modelId="{6BECCEC7-9841-4240-A8C3-93B3B95CAB6D}" type="sibTrans" cxnId="{B64C781C-2CBF-4BE8-AE49-424F42E0672B}">
      <dgm:prSet/>
      <dgm:spPr/>
      <dgm:t>
        <a:bodyPr/>
        <a:lstStyle/>
        <a:p>
          <a:endParaRPr lang="en-IN"/>
        </a:p>
      </dgm:t>
    </dgm:pt>
    <dgm:pt modelId="{039A994A-1D16-4101-8E3A-D87DCFB808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 users, groups, and authentication</a:t>
          </a:r>
        </a:p>
      </dgm:t>
    </dgm:pt>
    <dgm:pt modelId="{682286B6-C7A3-4975-8B2A-AA1859EB91B6}" type="parTrans" cxnId="{A4877009-C217-4531-B33E-DDD5D3DA808D}">
      <dgm:prSet/>
      <dgm:spPr/>
      <dgm:t>
        <a:bodyPr/>
        <a:lstStyle/>
        <a:p>
          <a:endParaRPr lang="en-IN"/>
        </a:p>
      </dgm:t>
    </dgm:pt>
    <dgm:pt modelId="{FF7880F5-1351-45DE-A2D8-B1E8FF5EECF0}" type="sibTrans" cxnId="{A4877009-C217-4531-B33E-DDD5D3DA808D}">
      <dgm:prSet/>
      <dgm:spPr/>
      <dgm:t>
        <a:bodyPr/>
        <a:lstStyle/>
        <a:p>
          <a:endParaRPr lang="en-IN"/>
        </a:p>
      </dgm:t>
    </dgm:pt>
    <dgm:pt modelId="{0B9168E6-92A8-439E-8649-A9B52ECCA0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Perform server management with the Cockpit web management utility</a:t>
          </a:r>
        </a:p>
      </dgm:t>
    </dgm:pt>
    <dgm:pt modelId="{5820B50F-B6EF-4A6F-BB32-6F5A9F451DD5}" type="parTrans" cxnId="{00747D4A-8F7E-429F-B673-F8F62731CAEB}">
      <dgm:prSet/>
      <dgm:spPr/>
      <dgm:t>
        <a:bodyPr/>
        <a:lstStyle/>
        <a:p>
          <a:endParaRPr lang="en-IN"/>
        </a:p>
      </dgm:t>
    </dgm:pt>
    <dgm:pt modelId="{F6078672-E257-4E0B-B069-DD4CCFA8039E}" type="sibTrans" cxnId="{00747D4A-8F7E-429F-B673-F8F62731CAEB}">
      <dgm:prSet/>
      <dgm:spPr/>
      <dgm:t>
        <a:bodyPr/>
        <a:lstStyle/>
        <a:p>
          <a:endParaRPr lang="en-IN"/>
        </a:p>
      </dgm:t>
    </dgm:pt>
    <dgm:pt modelId="{53ADC216-857A-45C1-A680-2A906D2509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Troubleshoot and obtain support</a:t>
          </a:r>
        </a:p>
      </dgm:t>
    </dgm:pt>
    <dgm:pt modelId="{AD8D3809-8544-4FFD-8DA1-A93169B705EC}" type="parTrans" cxnId="{36935555-D315-4024-9E9D-AC05253AEE97}">
      <dgm:prSet/>
      <dgm:spPr/>
      <dgm:t>
        <a:bodyPr/>
        <a:lstStyle/>
        <a:p>
          <a:endParaRPr lang="en-IN"/>
        </a:p>
      </dgm:t>
    </dgm:pt>
    <dgm:pt modelId="{8CEF13EA-4E0B-478B-94AA-D41029922D76}" type="sibTrans" cxnId="{36935555-D315-4024-9E9D-AC05253AEE97}">
      <dgm:prSet/>
      <dgm:spPr/>
      <dgm:t>
        <a:bodyPr/>
        <a:lstStyle/>
        <a:p>
          <a:endParaRPr lang="en-IN"/>
        </a:p>
      </dgm:t>
    </dgm:pt>
    <dgm:pt modelId="{54096B72-99A7-42BB-8B0C-158709A812A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Run containers</a:t>
          </a:r>
        </a:p>
      </dgm:t>
    </dgm:pt>
    <dgm:pt modelId="{E59E103C-77E4-4283-A8D2-DDB86BD4B5A7}" type="parTrans" cxnId="{02A6F9C9-B187-43E8-A547-7AD3739DF50D}">
      <dgm:prSet/>
      <dgm:spPr/>
      <dgm:t>
        <a:bodyPr/>
        <a:lstStyle/>
        <a:p>
          <a:endParaRPr lang="en-IN"/>
        </a:p>
      </dgm:t>
    </dgm:pt>
    <dgm:pt modelId="{D1D9B3CF-B410-4360-8812-A1A9C0FD85A8}" type="sibTrans" cxnId="{02A6F9C9-B187-43E8-A547-7AD3739DF50D}">
      <dgm:prSet/>
      <dgm:spPr/>
      <dgm:t>
        <a:bodyPr/>
        <a:lstStyle/>
        <a:p>
          <a:endParaRPr lang="en-IN"/>
        </a:p>
      </dgm:t>
    </dgm:pt>
    <dgm:pt modelId="{6CE8D981-E6C8-4268-A5C6-3F4505270CE1}" type="pres">
      <dgm:prSet presAssocID="{3B1B3A08-7CA5-4AA4-93B6-F4A40E4E17D4}" presName="diagram" presStyleCnt="0">
        <dgm:presLayoutVars>
          <dgm:dir/>
          <dgm:resizeHandles val="exact"/>
        </dgm:presLayoutVars>
      </dgm:prSet>
      <dgm:spPr/>
    </dgm:pt>
    <dgm:pt modelId="{3026139F-3545-48D1-99FC-A606191D3A2E}" type="pres">
      <dgm:prSet presAssocID="{9B4C53B9-9D45-4FE1-B8E5-DC0F303293B4}" presName="node" presStyleLbl="node1" presStyleIdx="0" presStyleCnt="8">
        <dgm:presLayoutVars>
          <dgm:bulletEnabled val="1"/>
        </dgm:presLayoutVars>
      </dgm:prSet>
      <dgm:spPr/>
    </dgm:pt>
    <dgm:pt modelId="{49377A39-4B0B-4E5C-A0CE-2788F3F8262C}" type="pres">
      <dgm:prSet presAssocID="{454A4EF6-62B1-427A-AA72-AB97F1EACB71}" presName="sibTrans" presStyleCnt="0"/>
      <dgm:spPr/>
    </dgm:pt>
    <dgm:pt modelId="{4E1CAD9F-F105-4964-8A6D-0E5890EF7D5F}" type="pres">
      <dgm:prSet presAssocID="{36A5DAF7-E49D-46AE-A1D0-695E99BAE7BA}" presName="node" presStyleLbl="node1" presStyleIdx="1" presStyleCnt="8">
        <dgm:presLayoutVars>
          <dgm:bulletEnabled val="1"/>
        </dgm:presLayoutVars>
      </dgm:prSet>
      <dgm:spPr/>
    </dgm:pt>
    <dgm:pt modelId="{192E95FE-B3FB-4A99-B929-5DA43DC36427}" type="pres">
      <dgm:prSet presAssocID="{7BE223F3-F90F-424A-9FA2-14692A92050D}" presName="sibTrans" presStyleCnt="0"/>
      <dgm:spPr/>
    </dgm:pt>
    <dgm:pt modelId="{1BE8D53A-DD1C-4901-840D-BF255AA29D7D}" type="pres">
      <dgm:prSet presAssocID="{37FC71BC-1A45-4409-ACB1-1991AAEBB26B}" presName="node" presStyleLbl="node1" presStyleIdx="2" presStyleCnt="8">
        <dgm:presLayoutVars>
          <dgm:bulletEnabled val="1"/>
        </dgm:presLayoutVars>
      </dgm:prSet>
      <dgm:spPr/>
    </dgm:pt>
    <dgm:pt modelId="{C1002D6B-6F16-43A0-95D2-507CA43C721D}" type="pres">
      <dgm:prSet presAssocID="{D363FD2E-2A70-454D-8E3D-BD81185E5AE0}" presName="sibTrans" presStyleCnt="0"/>
      <dgm:spPr/>
    </dgm:pt>
    <dgm:pt modelId="{630614C0-E843-4742-850A-0837446338C8}" type="pres">
      <dgm:prSet presAssocID="{E25457B1-40BD-48BB-92D1-88D8BB4FA2BB}" presName="node" presStyleLbl="node1" presStyleIdx="3" presStyleCnt="8">
        <dgm:presLayoutVars>
          <dgm:bulletEnabled val="1"/>
        </dgm:presLayoutVars>
      </dgm:prSet>
      <dgm:spPr/>
    </dgm:pt>
    <dgm:pt modelId="{87E8C2EC-746C-4E9D-92F2-21C1FC4C6D49}" type="pres">
      <dgm:prSet presAssocID="{6BECCEC7-9841-4240-A8C3-93B3B95CAB6D}" presName="sibTrans" presStyleCnt="0"/>
      <dgm:spPr/>
    </dgm:pt>
    <dgm:pt modelId="{72A37AFB-2B3F-4AC7-896C-3899474C515F}" type="pres">
      <dgm:prSet presAssocID="{039A994A-1D16-4101-8E3A-D87DCFB80804}" presName="node" presStyleLbl="node1" presStyleIdx="4" presStyleCnt="8">
        <dgm:presLayoutVars>
          <dgm:bulletEnabled val="1"/>
        </dgm:presLayoutVars>
      </dgm:prSet>
      <dgm:spPr/>
    </dgm:pt>
    <dgm:pt modelId="{CECA9BB6-E927-4F40-8006-90F1FC7AE19A}" type="pres">
      <dgm:prSet presAssocID="{FF7880F5-1351-45DE-A2D8-B1E8FF5EECF0}" presName="sibTrans" presStyleCnt="0"/>
      <dgm:spPr/>
    </dgm:pt>
    <dgm:pt modelId="{5E02B765-4E66-48D3-938C-B1AA4188F2DD}" type="pres">
      <dgm:prSet presAssocID="{0B9168E6-92A8-439E-8649-A9B52ECCA0F1}" presName="node" presStyleLbl="node1" presStyleIdx="5" presStyleCnt="8">
        <dgm:presLayoutVars>
          <dgm:bulletEnabled val="1"/>
        </dgm:presLayoutVars>
      </dgm:prSet>
      <dgm:spPr/>
    </dgm:pt>
    <dgm:pt modelId="{AE9B01B4-93B5-4683-9C80-FA70C9AD7488}" type="pres">
      <dgm:prSet presAssocID="{F6078672-E257-4E0B-B069-DD4CCFA8039E}" presName="sibTrans" presStyleCnt="0"/>
      <dgm:spPr/>
    </dgm:pt>
    <dgm:pt modelId="{A6E19B7F-5FAC-4DBE-8954-1335ACE91C13}" type="pres">
      <dgm:prSet presAssocID="{53ADC216-857A-45C1-A680-2A906D2509D3}" presName="node" presStyleLbl="node1" presStyleIdx="6" presStyleCnt="8">
        <dgm:presLayoutVars>
          <dgm:bulletEnabled val="1"/>
        </dgm:presLayoutVars>
      </dgm:prSet>
      <dgm:spPr/>
    </dgm:pt>
    <dgm:pt modelId="{7DD5E4CC-3B66-470F-99B7-B753858677EF}" type="pres">
      <dgm:prSet presAssocID="{8CEF13EA-4E0B-478B-94AA-D41029922D76}" presName="sibTrans" presStyleCnt="0"/>
      <dgm:spPr/>
    </dgm:pt>
    <dgm:pt modelId="{F9EF05E8-8198-4E22-8FD1-583ECF967753}" type="pres">
      <dgm:prSet presAssocID="{54096B72-99A7-42BB-8B0C-158709A812A4}" presName="node" presStyleLbl="node1" presStyleIdx="7" presStyleCnt="8">
        <dgm:presLayoutVars>
          <dgm:bulletEnabled val="1"/>
        </dgm:presLayoutVars>
      </dgm:prSet>
      <dgm:spPr/>
    </dgm:pt>
  </dgm:ptLst>
  <dgm:cxnLst>
    <dgm:cxn modelId="{A4877009-C217-4531-B33E-DDD5D3DA808D}" srcId="{3B1B3A08-7CA5-4AA4-93B6-F4A40E4E17D4}" destId="{039A994A-1D16-4101-8E3A-D87DCFB80804}" srcOrd="4" destOrd="0" parTransId="{682286B6-C7A3-4975-8B2A-AA1859EB91B6}" sibTransId="{FF7880F5-1351-45DE-A2D8-B1E8FF5EECF0}"/>
    <dgm:cxn modelId="{E28F7D11-2F14-4294-A531-A128477709D4}" srcId="{3B1B3A08-7CA5-4AA4-93B6-F4A40E4E17D4}" destId="{37FC71BC-1A45-4409-ACB1-1991AAEBB26B}" srcOrd="2" destOrd="0" parTransId="{B5174797-95FA-4A9E-A33D-4006ACCCACFA}" sibTransId="{D363FD2E-2A70-454D-8E3D-BD81185E5AE0}"/>
    <dgm:cxn modelId="{F59DCB12-BDF3-4F8A-9050-C8140FB678F2}" type="presOf" srcId="{039A994A-1D16-4101-8E3A-D87DCFB80804}" destId="{72A37AFB-2B3F-4AC7-896C-3899474C515F}" srcOrd="0" destOrd="0" presId="urn:microsoft.com/office/officeart/2005/8/layout/default"/>
    <dgm:cxn modelId="{B64C781C-2CBF-4BE8-AE49-424F42E0672B}" srcId="{3B1B3A08-7CA5-4AA4-93B6-F4A40E4E17D4}" destId="{E25457B1-40BD-48BB-92D1-88D8BB4FA2BB}" srcOrd="3" destOrd="0" parTransId="{60C096E2-7AD1-44ED-9C69-6602E39BAB05}" sibTransId="{6BECCEC7-9841-4240-A8C3-93B3B95CAB6D}"/>
    <dgm:cxn modelId="{BDFCDD2D-8232-4864-97E6-1778248880E7}" srcId="{3B1B3A08-7CA5-4AA4-93B6-F4A40E4E17D4}" destId="{9B4C53B9-9D45-4FE1-B8E5-DC0F303293B4}" srcOrd="0" destOrd="0" parTransId="{3E0F63D1-816A-4864-B629-1A007FB6CDA3}" sibTransId="{454A4EF6-62B1-427A-AA72-AB97F1EACB71}"/>
    <dgm:cxn modelId="{3B65C046-5339-4221-B847-ABE9A7527821}" type="presOf" srcId="{53ADC216-857A-45C1-A680-2A906D2509D3}" destId="{A6E19B7F-5FAC-4DBE-8954-1335ACE91C13}" srcOrd="0" destOrd="0" presId="urn:microsoft.com/office/officeart/2005/8/layout/default"/>
    <dgm:cxn modelId="{00747D4A-8F7E-429F-B673-F8F62731CAEB}" srcId="{3B1B3A08-7CA5-4AA4-93B6-F4A40E4E17D4}" destId="{0B9168E6-92A8-439E-8649-A9B52ECCA0F1}" srcOrd="5" destOrd="0" parTransId="{5820B50F-B6EF-4A6F-BB32-6F5A9F451DD5}" sibTransId="{F6078672-E257-4E0B-B069-DD4CCFA8039E}"/>
    <dgm:cxn modelId="{46BFCB6D-3DF4-463C-92E5-2D9CB6D34BD6}" type="presOf" srcId="{54096B72-99A7-42BB-8B0C-158709A812A4}" destId="{F9EF05E8-8198-4E22-8FD1-583ECF967753}" srcOrd="0" destOrd="0" presId="urn:microsoft.com/office/officeart/2005/8/layout/default"/>
    <dgm:cxn modelId="{36935555-D315-4024-9E9D-AC05253AEE97}" srcId="{3B1B3A08-7CA5-4AA4-93B6-F4A40E4E17D4}" destId="{53ADC216-857A-45C1-A680-2A906D2509D3}" srcOrd="6" destOrd="0" parTransId="{AD8D3809-8544-4FFD-8DA1-A93169B705EC}" sibTransId="{8CEF13EA-4E0B-478B-94AA-D41029922D76}"/>
    <dgm:cxn modelId="{2C27217E-AD9E-4648-A27E-5C77EEAD6B48}" type="presOf" srcId="{0B9168E6-92A8-439E-8649-A9B52ECCA0F1}" destId="{5E02B765-4E66-48D3-938C-B1AA4188F2DD}" srcOrd="0" destOrd="0" presId="urn:microsoft.com/office/officeart/2005/8/layout/default"/>
    <dgm:cxn modelId="{335D0B9B-5CAC-4D7A-A8D3-D2BC01D11DAD}" type="presOf" srcId="{36A5DAF7-E49D-46AE-A1D0-695E99BAE7BA}" destId="{4E1CAD9F-F105-4964-8A6D-0E5890EF7D5F}" srcOrd="0" destOrd="0" presId="urn:microsoft.com/office/officeart/2005/8/layout/default"/>
    <dgm:cxn modelId="{DACF6EB1-8F93-4D35-8C7A-20F93D933614}" type="presOf" srcId="{3B1B3A08-7CA5-4AA4-93B6-F4A40E4E17D4}" destId="{6CE8D981-E6C8-4268-A5C6-3F4505270CE1}" srcOrd="0" destOrd="0" presId="urn:microsoft.com/office/officeart/2005/8/layout/default"/>
    <dgm:cxn modelId="{5B1D09C5-AE9D-45DB-91F3-D5675FCA73BF}" type="presOf" srcId="{E25457B1-40BD-48BB-92D1-88D8BB4FA2BB}" destId="{630614C0-E843-4742-850A-0837446338C8}" srcOrd="0" destOrd="0" presId="urn:microsoft.com/office/officeart/2005/8/layout/default"/>
    <dgm:cxn modelId="{02A6F9C9-B187-43E8-A547-7AD3739DF50D}" srcId="{3B1B3A08-7CA5-4AA4-93B6-F4A40E4E17D4}" destId="{54096B72-99A7-42BB-8B0C-158709A812A4}" srcOrd="7" destOrd="0" parTransId="{E59E103C-77E4-4283-A8D2-DDB86BD4B5A7}" sibTransId="{D1D9B3CF-B410-4360-8812-A1A9C0FD85A8}"/>
    <dgm:cxn modelId="{9A2E82E5-5D47-4E96-87C1-5FEC04ADF705}" type="presOf" srcId="{37FC71BC-1A45-4409-ACB1-1991AAEBB26B}" destId="{1BE8D53A-DD1C-4901-840D-BF255AA29D7D}" srcOrd="0" destOrd="0" presId="urn:microsoft.com/office/officeart/2005/8/layout/default"/>
    <dgm:cxn modelId="{65CC41E8-1098-449A-B1A2-B4589B6B8A02}" srcId="{3B1B3A08-7CA5-4AA4-93B6-F4A40E4E17D4}" destId="{36A5DAF7-E49D-46AE-A1D0-695E99BAE7BA}" srcOrd="1" destOrd="0" parTransId="{00FC5D8C-FB43-4FD1-BB05-729B4A9FCB54}" sibTransId="{7BE223F3-F90F-424A-9FA2-14692A92050D}"/>
    <dgm:cxn modelId="{E3F647EB-EBE5-452E-9431-0938E0DB829D}" type="presOf" srcId="{9B4C53B9-9D45-4FE1-B8E5-DC0F303293B4}" destId="{3026139F-3545-48D1-99FC-A606191D3A2E}" srcOrd="0" destOrd="0" presId="urn:microsoft.com/office/officeart/2005/8/layout/default"/>
    <dgm:cxn modelId="{D161DB50-941D-44C7-AFEC-5754D4B33E26}" type="presParOf" srcId="{6CE8D981-E6C8-4268-A5C6-3F4505270CE1}" destId="{3026139F-3545-48D1-99FC-A606191D3A2E}" srcOrd="0" destOrd="0" presId="urn:microsoft.com/office/officeart/2005/8/layout/default"/>
    <dgm:cxn modelId="{D48829D6-4FDC-4094-B0CC-1FC7D953DFEE}" type="presParOf" srcId="{6CE8D981-E6C8-4268-A5C6-3F4505270CE1}" destId="{49377A39-4B0B-4E5C-A0CE-2788F3F8262C}" srcOrd="1" destOrd="0" presId="urn:microsoft.com/office/officeart/2005/8/layout/default"/>
    <dgm:cxn modelId="{D1D752AD-18AC-4436-A636-1730EC06622F}" type="presParOf" srcId="{6CE8D981-E6C8-4268-A5C6-3F4505270CE1}" destId="{4E1CAD9F-F105-4964-8A6D-0E5890EF7D5F}" srcOrd="2" destOrd="0" presId="urn:microsoft.com/office/officeart/2005/8/layout/default"/>
    <dgm:cxn modelId="{C9FEF324-0306-47FF-9DBC-0104CBD9041A}" type="presParOf" srcId="{6CE8D981-E6C8-4268-A5C6-3F4505270CE1}" destId="{192E95FE-B3FB-4A99-B929-5DA43DC36427}" srcOrd="3" destOrd="0" presId="urn:microsoft.com/office/officeart/2005/8/layout/default"/>
    <dgm:cxn modelId="{B0C42BDB-FC34-4016-8F1C-7B0ED073B088}" type="presParOf" srcId="{6CE8D981-E6C8-4268-A5C6-3F4505270CE1}" destId="{1BE8D53A-DD1C-4901-840D-BF255AA29D7D}" srcOrd="4" destOrd="0" presId="urn:microsoft.com/office/officeart/2005/8/layout/default"/>
    <dgm:cxn modelId="{D6ED69BC-1A78-4975-838B-515D2981E4B4}" type="presParOf" srcId="{6CE8D981-E6C8-4268-A5C6-3F4505270CE1}" destId="{C1002D6B-6F16-43A0-95D2-507CA43C721D}" srcOrd="5" destOrd="0" presId="urn:microsoft.com/office/officeart/2005/8/layout/default"/>
    <dgm:cxn modelId="{A3A05578-5F19-4E38-8507-24B262050503}" type="presParOf" srcId="{6CE8D981-E6C8-4268-A5C6-3F4505270CE1}" destId="{630614C0-E843-4742-850A-0837446338C8}" srcOrd="6" destOrd="0" presId="urn:microsoft.com/office/officeart/2005/8/layout/default"/>
    <dgm:cxn modelId="{40EDDC63-F467-49FD-9867-5364BE333443}" type="presParOf" srcId="{6CE8D981-E6C8-4268-A5C6-3F4505270CE1}" destId="{87E8C2EC-746C-4E9D-92F2-21C1FC4C6D49}" srcOrd="7" destOrd="0" presId="urn:microsoft.com/office/officeart/2005/8/layout/default"/>
    <dgm:cxn modelId="{14DD2A6D-D739-4A71-AF80-C8ADB8AC0BE7}" type="presParOf" srcId="{6CE8D981-E6C8-4268-A5C6-3F4505270CE1}" destId="{72A37AFB-2B3F-4AC7-896C-3899474C515F}" srcOrd="8" destOrd="0" presId="urn:microsoft.com/office/officeart/2005/8/layout/default"/>
    <dgm:cxn modelId="{575531B8-7D40-405B-B5E9-01C575EEF765}" type="presParOf" srcId="{6CE8D981-E6C8-4268-A5C6-3F4505270CE1}" destId="{CECA9BB6-E927-4F40-8006-90F1FC7AE19A}" srcOrd="9" destOrd="0" presId="urn:microsoft.com/office/officeart/2005/8/layout/default"/>
    <dgm:cxn modelId="{54F8ACEA-8F82-4BED-B88A-25F2BB681BC7}" type="presParOf" srcId="{6CE8D981-E6C8-4268-A5C6-3F4505270CE1}" destId="{5E02B765-4E66-48D3-938C-B1AA4188F2DD}" srcOrd="10" destOrd="0" presId="urn:microsoft.com/office/officeart/2005/8/layout/default"/>
    <dgm:cxn modelId="{7BF33E6E-88D0-4C56-B39E-0582AA8E62C5}" type="presParOf" srcId="{6CE8D981-E6C8-4268-A5C6-3F4505270CE1}" destId="{AE9B01B4-93B5-4683-9C80-FA70C9AD7488}" srcOrd="11" destOrd="0" presId="urn:microsoft.com/office/officeart/2005/8/layout/default"/>
    <dgm:cxn modelId="{502B9BF1-921B-4842-85B8-F1C2164D5168}" type="presParOf" srcId="{6CE8D981-E6C8-4268-A5C6-3F4505270CE1}" destId="{A6E19B7F-5FAC-4DBE-8954-1335ACE91C13}" srcOrd="12" destOrd="0" presId="urn:microsoft.com/office/officeart/2005/8/layout/default"/>
    <dgm:cxn modelId="{DBBAF6F1-9D76-47BD-9BB5-84BFBB481392}" type="presParOf" srcId="{6CE8D981-E6C8-4268-A5C6-3F4505270CE1}" destId="{7DD5E4CC-3B66-470F-99B7-B753858677EF}" srcOrd="13" destOrd="0" presId="urn:microsoft.com/office/officeart/2005/8/layout/default"/>
    <dgm:cxn modelId="{1B8E0779-8EBA-4132-BEB1-252C4F69FBB3}" type="presParOf" srcId="{6CE8D981-E6C8-4268-A5C6-3F4505270CE1}" destId="{F9EF05E8-8198-4E22-8FD1-583ECF96775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34F3B-7B47-49CA-ACC7-DAC2BDA42B27}">
      <dsp:nvSpPr>
        <dsp:cNvPr id="0" name=""/>
        <dsp:cNvSpPr/>
      </dsp:nvSpPr>
      <dsp:spPr>
        <a:xfrm>
          <a:off x="0" y="77602"/>
          <a:ext cx="4828172" cy="1784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you are interested in getting a pure Linux job, then your goal should be to attain at least one certificate out of the 2 below: </a:t>
          </a:r>
        </a:p>
      </dsp:txBody>
      <dsp:txXfrm>
        <a:off x="87100" y="164702"/>
        <a:ext cx="4653972" cy="1610050"/>
      </dsp:txXfrm>
    </dsp:sp>
    <dsp:sp modelId="{06313699-B425-4A7D-81E3-A92AFC7FD184}">
      <dsp:nvSpPr>
        <dsp:cNvPr id="0" name=""/>
        <dsp:cNvSpPr/>
      </dsp:nvSpPr>
      <dsp:spPr>
        <a:xfrm>
          <a:off x="0" y="1933852"/>
          <a:ext cx="4828172" cy="17842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Red Hat Certified Engineer (RHCE) (EX294)</a:t>
          </a:r>
          <a:endParaRPr lang="en-US" sz="2500" kern="1200" dirty="0"/>
        </a:p>
      </dsp:txBody>
      <dsp:txXfrm>
        <a:off x="87100" y="2020952"/>
        <a:ext cx="4653972" cy="1610050"/>
      </dsp:txXfrm>
    </dsp:sp>
    <dsp:sp modelId="{AB8547BB-A339-43EC-BF7F-C640387AE3C6}">
      <dsp:nvSpPr>
        <dsp:cNvPr id="0" name=""/>
        <dsp:cNvSpPr/>
      </dsp:nvSpPr>
      <dsp:spPr>
        <a:xfrm>
          <a:off x="0" y="3790102"/>
          <a:ext cx="4828172" cy="17842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u="sng" kern="1200" dirty="0"/>
            <a:t>Red Hat Enterprise Linux Automation with Ansible (RH294)</a:t>
          </a:r>
          <a:endParaRPr lang="en-US" sz="2500" kern="1200" dirty="0"/>
        </a:p>
      </dsp:txBody>
      <dsp:txXfrm>
        <a:off x="87100" y="3877202"/>
        <a:ext cx="4653972" cy="16100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2972E-A629-4F7E-BF0D-325F161A94D9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Red Hat Enterprise Linux Automation with Ansible (RH294)</a:t>
          </a:r>
          <a:endParaRPr lang="en-US" sz="4000" kern="1200" dirty="0"/>
        </a:p>
      </dsp:txBody>
      <dsp:txXfrm>
        <a:off x="55261" y="55261"/>
        <a:ext cx="7338539" cy="1776240"/>
      </dsp:txXfrm>
    </dsp:sp>
    <dsp:sp modelId="{87693651-068D-4EBD-B913-60854B8E0B5D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RHCE exam (EX294)</a:t>
          </a:r>
          <a:endParaRPr lang="en-US" sz="4000" kern="1200" dirty="0"/>
        </a:p>
      </dsp:txBody>
      <dsp:txXfrm>
        <a:off x="1694435" y="2361303"/>
        <a:ext cx="6312562" cy="1776240"/>
      </dsp:txXfrm>
    </dsp:sp>
    <dsp:sp modelId="{6D0F4D6A-DFB8-4A9E-AA8C-51733DFD577C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3EF71-80E9-426C-8B54-DACC21E19EF6}">
      <dsp:nvSpPr>
        <dsp:cNvPr id="0" name=""/>
        <dsp:cNvSpPr/>
      </dsp:nvSpPr>
      <dsp:spPr>
        <a:xfrm>
          <a:off x="357748" y="343"/>
          <a:ext cx="3266639" cy="19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/>
            <a:t>Install Red Hat Ansible Automation Platform on control nodes.</a:t>
          </a:r>
        </a:p>
      </dsp:txBody>
      <dsp:txXfrm>
        <a:off x="357748" y="343"/>
        <a:ext cx="3266639" cy="1959983"/>
      </dsp:txXfrm>
    </dsp:sp>
    <dsp:sp modelId="{B9CEB9EB-1783-40E6-910E-F3E693955907}">
      <dsp:nvSpPr>
        <dsp:cNvPr id="0" name=""/>
        <dsp:cNvSpPr/>
      </dsp:nvSpPr>
      <dsp:spPr>
        <a:xfrm>
          <a:off x="3951051" y="343"/>
          <a:ext cx="3266639" cy="19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/>
            <a:t>Create and update inventories of managed hosts and manage connections to them.</a:t>
          </a:r>
        </a:p>
      </dsp:txBody>
      <dsp:txXfrm>
        <a:off x="3951051" y="343"/>
        <a:ext cx="3266639" cy="1959983"/>
      </dsp:txXfrm>
    </dsp:sp>
    <dsp:sp modelId="{2ADA6D57-1955-4FE4-906B-4D1C0A8FF982}">
      <dsp:nvSpPr>
        <dsp:cNvPr id="0" name=""/>
        <dsp:cNvSpPr/>
      </dsp:nvSpPr>
      <dsp:spPr>
        <a:xfrm>
          <a:off x="7544355" y="343"/>
          <a:ext cx="3266639" cy="19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/>
            <a:t>Automate administration tasks with Ansible Playbooks and ad hoc commands.</a:t>
          </a:r>
        </a:p>
      </dsp:txBody>
      <dsp:txXfrm>
        <a:off x="7544355" y="343"/>
        <a:ext cx="3266639" cy="1959983"/>
      </dsp:txXfrm>
    </dsp:sp>
    <dsp:sp modelId="{CF6C5B21-3903-461A-829E-B054D88360E6}">
      <dsp:nvSpPr>
        <dsp:cNvPr id="0" name=""/>
        <dsp:cNvSpPr/>
      </dsp:nvSpPr>
      <dsp:spPr>
        <a:xfrm>
          <a:off x="357748" y="2286990"/>
          <a:ext cx="3266639" cy="19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/>
            <a:t>Write effective playbooks at scale.</a:t>
          </a:r>
        </a:p>
      </dsp:txBody>
      <dsp:txXfrm>
        <a:off x="357748" y="2286990"/>
        <a:ext cx="3266639" cy="1959983"/>
      </dsp:txXfrm>
    </dsp:sp>
    <dsp:sp modelId="{01604251-ECC5-411E-8EFE-F0731BB6D277}">
      <dsp:nvSpPr>
        <dsp:cNvPr id="0" name=""/>
        <dsp:cNvSpPr/>
      </dsp:nvSpPr>
      <dsp:spPr>
        <a:xfrm>
          <a:off x="3951051" y="2286990"/>
          <a:ext cx="3266639" cy="19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/>
            <a:t>Protect sensitive data used by Ansible Automation Platform with Ansible Vault.</a:t>
          </a:r>
        </a:p>
      </dsp:txBody>
      <dsp:txXfrm>
        <a:off x="3951051" y="2286990"/>
        <a:ext cx="3266639" cy="1959983"/>
      </dsp:txXfrm>
    </dsp:sp>
    <dsp:sp modelId="{C8ADD252-517C-46A9-934A-85249842C75D}">
      <dsp:nvSpPr>
        <dsp:cNvPr id="0" name=""/>
        <dsp:cNvSpPr/>
      </dsp:nvSpPr>
      <dsp:spPr>
        <a:xfrm>
          <a:off x="7544355" y="2286990"/>
          <a:ext cx="3266639" cy="19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/>
            <a:t>Reuse code and simplify playbook development with Ansible Roles and Ansible Content Collections.</a:t>
          </a:r>
        </a:p>
      </dsp:txBody>
      <dsp:txXfrm>
        <a:off x="7544355" y="2286990"/>
        <a:ext cx="3266639" cy="1959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66BD6-BD3F-42F9-91E4-B15583E63139}">
      <dsp:nvSpPr>
        <dsp:cNvPr id="0" name=""/>
        <dsp:cNvSpPr/>
      </dsp:nvSpPr>
      <dsp:spPr>
        <a:xfrm>
          <a:off x="1023346" y="2251"/>
          <a:ext cx="2121406" cy="127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Be able to perform all tasks expected of a Red Hat Certified System Administrator</a:t>
          </a:r>
          <a:endParaRPr lang="en-IN" sz="2000" kern="1200"/>
        </a:p>
      </dsp:txBody>
      <dsp:txXfrm>
        <a:off x="1023346" y="2251"/>
        <a:ext cx="2121406" cy="1272844"/>
      </dsp:txXfrm>
    </dsp:sp>
    <dsp:sp modelId="{35D98259-A4C8-4A26-B1BB-8CB8F0E1BE43}">
      <dsp:nvSpPr>
        <dsp:cNvPr id="0" name=""/>
        <dsp:cNvSpPr/>
      </dsp:nvSpPr>
      <dsp:spPr>
        <a:xfrm>
          <a:off x="3356894" y="2251"/>
          <a:ext cx="2121406" cy="127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Understand core components of Ansible</a:t>
          </a:r>
          <a:endParaRPr lang="en-IN" sz="2000" kern="1200"/>
        </a:p>
      </dsp:txBody>
      <dsp:txXfrm>
        <a:off x="3356894" y="2251"/>
        <a:ext cx="2121406" cy="1272844"/>
      </dsp:txXfrm>
    </dsp:sp>
    <dsp:sp modelId="{063ADB03-CBF6-413A-AA05-C07D55F37E9D}">
      <dsp:nvSpPr>
        <dsp:cNvPr id="0" name=""/>
        <dsp:cNvSpPr/>
      </dsp:nvSpPr>
      <dsp:spPr>
        <a:xfrm>
          <a:off x="5690441" y="2251"/>
          <a:ext cx="2121406" cy="127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3. Use roles and Ansible Content Collections</a:t>
          </a:r>
        </a:p>
      </dsp:txBody>
      <dsp:txXfrm>
        <a:off x="5690441" y="2251"/>
        <a:ext cx="2121406" cy="1272844"/>
      </dsp:txXfrm>
    </dsp:sp>
    <dsp:sp modelId="{2EDBCF88-29D0-4D66-B4E6-3579384F5E0E}">
      <dsp:nvSpPr>
        <dsp:cNvPr id="0" name=""/>
        <dsp:cNvSpPr/>
      </dsp:nvSpPr>
      <dsp:spPr>
        <a:xfrm>
          <a:off x="8023989" y="2251"/>
          <a:ext cx="2121406" cy="127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Install and configure an Ansible control node</a:t>
          </a:r>
          <a:endParaRPr lang="en-IN" sz="2000" kern="1200"/>
        </a:p>
      </dsp:txBody>
      <dsp:txXfrm>
        <a:off x="8023989" y="2251"/>
        <a:ext cx="2121406" cy="1272844"/>
      </dsp:txXfrm>
    </dsp:sp>
    <dsp:sp modelId="{775BB06F-ADC0-476B-B05F-42E1ADA16E4B}">
      <dsp:nvSpPr>
        <dsp:cNvPr id="0" name=""/>
        <dsp:cNvSpPr/>
      </dsp:nvSpPr>
      <dsp:spPr>
        <a:xfrm>
          <a:off x="1023346" y="1487236"/>
          <a:ext cx="2121406" cy="127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5. Configure Ansible managed nodes</a:t>
          </a:r>
        </a:p>
      </dsp:txBody>
      <dsp:txXfrm>
        <a:off x="1023346" y="1487236"/>
        <a:ext cx="2121406" cy="1272844"/>
      </dsp:txXfrm>
    </dsp:sp>
    <dsp:sp modelId="{5F07B6EC-A418-4B11-929D-50EDA5586F7D}">
      <dsp:nvSpPr>
        <dsp:cNvPr id="0" name=""/>
        <dsp:cNvSpPr/>
      </dsp:nvSpPr>
      <dsp:spPr>
        <a:xfrm>
          <a:off x="3356894" y="1487236"/>
          <a:ext cx="2121406" cy="127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6. Run playbooks with Automation content navigator</a:t>
          </a:r>
          <a:endParaRPr lang="en-IN" sz="2000" kern="1200"/>
        </a:p>
      </dsp:txBody>
      <dsp:txXfrm>
        <a:off x="3356894" y="1487236"/>
        <a:ext cx="2121406" cy="1272844"/>
      </dsp:txXfrm>
    </dsp:sp>
    <dsp:sp modelId="{7EDDFC88-6B27-44F4-AFFB-BE7072801188}">
      <dsp:nvSpPr>
        <dsp:cNvPr id="0" name=""/>
        <dsp:cNvSpPr/>
      </dsp:nvSpPr>
      <dsp:spPr>
        <a:xfrm>
          <a:off x="5690441" y="1487236"/>
          <a:ext cx="2121406" cy="127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7. Create Ansible plays and playbooks</a:t>
          </a:r>
          <a:endParaRPr lang="en-IN" sz="2000" kern="1200"/>
        </a:p>
      </dsp:txBody>
      <dsp:txXfrm>
        <a:off x="5690441" y="1487236"/>
        <a:ext cx="2121406" cy="1272844"/>
      </dsp:txXfrm>
    </dsp:sp>
    <dsp:sp modelId="{DBDFD70F-3495-4478-B391-45A17850BDA0}">
      <dsp:nvSpPr>
        <dsp:cNvPr id="0" name=""/>
        <dsp:cNvSpPr/>
      </dsp:nvSpPr>
      <dsp:spPr>
        <a:xfrm>
          <a:off x="8023989" y="1487236"/>
          <a:ext cx="2121406" cy="127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8. Automate standard RHCSA tasks using Ansible modules</a:t>
          </a:r>
          <a:endParaRPr lang="en-IN" sz="2000" kern="1200"/>
        </a:p>
      </dsp:txBody>
      <dsp:txXfrm>
        <a:off x="8023989" y="1487236"/>
        <a:ext cx="2121406" cy="1272844"/>
      </dsp:txXfrm>
    </dsp:sp>
    <dsp:sp modelId="{1F356FE6-E1F5-45E9-A1F2-87695DA10408}">
      <dsp:nvSpPr>
        <dsp:cNvPr id="0" name=""/>
        <dsp:cNvSpPr/>
      </dsp:nvSpPr>
      <dsp:spPr>
        <a:xfrm>
          <a:off x="4523668" y="2972221"/>
          <a:ext cx="2121406" cy="127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9. Manage content</a:t>
          </a:r>
        </a:p>
      </dsp:txBody>
      <dsp:txXfrm>
        <a:off x="4523668" y="2972221"/>
        <a:ext cx="2121406" cy="12728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A6B2-0753-4403-AC90-05FE4851D930}">
      <dsp:nvSpPr>
        <dsp:cNvPr id="0" name=""/>
        <dsp:cNvSpPr/>
      </dsp:nvSpPr>
      <dsp:spPr>
        <a:xfrm>
          <a:off x="0" y="1048201"/>
          <a:ext cx="10927829" cy="20964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https://www.redhat.com/en/services/certification/rhca</a:t>
          </a:r>
          <a:endParaRPr lang="en-US" sz="3600" kern="1200" dirty="0"/>
        </a:p>
      </dsp:txBody>
      <dsp:txXfrm>
        <a:off x="61402" y="1109603"/>
        <a:ext cx="10805025" cy="1973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39CAF-F3A7-4849-AAAB-DDCDD4FD4B2E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03D45-5638-4AE9-AE5B-A369AD233CAB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You must first become Red Hat Certified System Administrator (RHCSA)</a:t>
          </a:r>
        </a:p>
      </dsp:txBody>
      <dsp:txXfrm>
        <a:off x="585701" y="873933"/>
        <a:ext cx="4337991" cy="2693452"/>
      </dsp:txXfrm>
    </dsp:sp>
    <dsp:sp modelId="{719FCDF4-5F5D-49B7-87BE-DC00E8214DD5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A4222-FE6E-4B7B-80B9-DE01563DFBA9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To get RHCSA certificate, you must follow 1 out of 2 different paths</a:t>
          </a:r>
        </a:p>
      </dsp:txBody>
      <dsp:txXfrm>
        <a:off x="6092527" y="873933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3E1D0-FF9F-4BCD-B9A3-F687103E9AE7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Red Hat Enterprise Linux Technical Overview (RH024)</a:t>
          </a:r>
        </a:p>
      </dsp:txBody>
      <dsp:txXfrm>
        <a:off x="36841" y="36841"/>
        <a:ext cx="7931345" cy="1184159"/>
      </dsp:txXfrm>
    </dsp:sp>
    <dsp:sp modelId="{8EF6F256-2697-436A-AF62-470AA181FAD9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Red Hat System Administration I (RH124)</a:t>
          </a:r>
          <a:endParaRPr lang="en-US" sz="3300" kern="1200" dirty="0"/>
        </a:p>
      </dsp:txBody>
      <dsp:txXfrm>
        <a:off x="856428" y="1504322"/>
        <a:ext cx="7577788" cy="1184159"/>
      </dsp:txXfrm>
    </dsp:sp>
    <dsp:sp modelId="{8CB5AC4D-F3CF-47BA-BE2F-25B1A492FED8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u="sng" kern="1200" dirty="0"/>
            <a:t>Red Hat System Administration II (RH134)</a:t>
          </a:r>
          <a:endParaRPr lang="en-US" sz="3300" kern="1200" dirty="0"/>
        </a:p>
      </dsp:txBody>
      <dsp:txXfrm>
        <a:off x="1676015" y="2971804"/>
        <a:ext cx="7577788" cy="1184159"/>
      </dsp:txXfrm>
    </dsp:sp>
    <dsp:sp modelId="{56EC9EAC-6B87-4A0B-9ED1-C50DDFD50BD1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F564603C-6E2A-464F-8F98-A433940B85C6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9474603" y="2412959"/>
        <a:ext cx="449678" cy="615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2972E-A629-4F7E-BF0D-325F161A94D9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Red Hat Enterprise Linux Technical Overview (RH024)</a:t>
          </a:r>
        </a:p>
      </dsp:txBody>
      <dsp:txXfrm>
        <a:off x="55261" y="55261"/>
        <a:ext cx="7338539" cy="1776240"/>
      </dsp:txXfrm>
    </dsp:sp>
    <dsp:sp modelId="{87693651-068D-4EBD-B913-60854B8E0B5D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RHCSA Rapid Track Course (RH199) </a:t>
          </a:r>
        </a:p>
      </dsp:txBody>
      <dsp:txXfrm>
        <a:off x="1694435" y="2361303"/>
        <a:ext cx="6312562" cy="1776240"/>
      </dsp:txXfrm>
    </dsp:sp>
    <dsp:sp modelId="{6D0F4D6A-DFB8-4A9E-AA8C-51733DFD577C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86500-0860-4A1B-9A47-7878B51DA2C7}">
      <dsp:nvSpPr>
        <dsp:cNvPr id="0" name=""/>
        <dsp:cNvSpPr/>
      </dsp:nvSpPr>
      <dsp:spPr>
        <a:xfrm>
          <a:off x="0" y="177308"/>
          <a:ext cx="10515600" cy="399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After completing Path 1 or Path 2 you can now appear for: </a:t>
          </a:r>
          <a:r>
            <a:rPr lang="en-IN" sz="5600" b="1" i="0" kern="1200"/>
            <a:t>Red Hat Certified System Administrator (RHCSA) Exam (EX200)</a:t>
          </a:r>
          <a:endParaRPr lang="en-US" sz="5600" b="1" kern="1200"/>
        </a:p>
      </dsp:txBody>
      <dsp:txXfrm>
        <a:off x="195104" y="372412"/>
        <a:ext cx="10125392" cy="3606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A9524-64D6-4AE5-A353-4F4F5134D32B}">
      <dsp:nvSpPr>
        <dsp:cNvPr id="0" name=""/>
        <dsp:cNvSpPr/>
      </dsp:nvSpPr>
      <dsp:spPr>
        <a:xfrm>
          <a:off x="3817" y="5678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1. What are Linux, open source software, and a distribution?</a:t>
          </a:r>
          <a:endParaRPr lang="en-US" sz="1900" kern="1200"/>
        </a:p>
      </dsp:txBody>
      <dsp:txXfrm>
        <a:off x="3817" y="56786"/>
        <a:ext cx="2066871" cy="1240123"/>
      </dsp:txXfrm>
    </dsp:sp>
    <dsp:sp modelId="{C51AA5E1-1A55-410B-B1F7-99EB84284884}">
      <dsp:nvSpPr>
        <dsp:cNvPr id="0" name=""/>
        <dsp:cNvSpPr/>
      </dsp:nvSpPr>
      <dsp:spPr>
        <a:xfrm>
          <a:off x="2277376" y="5678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2. Introduction to the shell</a:t>
          </a:r>
          <a:endParaRPr lang="en-US" sz="1900" kern="1200"/>
        </a:p>
      </dsp:txBody>
      <dsp:txXfrm>
        <a:off x="2277376" y="56786"/>
        <a:ext cx="2066871" cy="1240123"/>
      </dsp:txXfrm>
    </dsp:sp>
    <dsp:sp modelId="{0C5C17BE-01ED-4BD4-8A23-088B1306465F}">
      <dsp:nvSpPr>
        <dsp:cNvPr id="0" name=""/>
        <dsp:cNvSpPr/>
      </dsp:nvSpPr>
      <dsp:spPr>
        <a:xfrm>
          <a:off x="4550935" y="5678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3. Kernel and user spaces</a:t>
          </a:r>
          <a:endParaRPr lang="en-US" sz="1900" kern="1200"/>
        </a:p>
      </dsp:txBody>
      <dsp:txXfrm>
        <a:off x="4550935" y="56786"/>
        <a:ext cx="2066871" cy="1240123"/>
      </dsp:txXfrm>
    </dsp:sp>
    <dsp:sp modelId="{61EFD074-586C-45E1-9C48-B9B2E85C32C8}">
      <dsp:nvSpPr>
        <dsp:cNvPr id="0" name=""/>
        <dsp:cNvSpPr/>
      </dsp:nvSpPr>
      <dsp:spPr>
        <a:xfrm>
          <a:off x="6824494" y="5678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4. Orientation to the graphical user interface</a:t>
          </a:r>
          <a:endParaRPr lang="en-US" sz="1900" kern="1200"/>
        </a:p>
      </dsp:txBody>
      <dsp:txXfrm>
        <a:off x="6824494" y="56786"/>
        <a:ext cx="2066871" cy="1240123"/>
      </dsp:txXfrm>
    </dsp:sp>
    <dsp:sp modelId="{83428288-064D-4458-98AC-1F5205F6504A}">
      <dsp:nvSpPr>
        <dsp:cNvPr id="0" name=""/>
        <dsp:cNvSpPr/>
      </dsp:nvSpPr>
      <dsp:spPr>
        <a:xfrm>
          <a:off x="9098053" y="5678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5. File management in Linux</a:t>
          </a:r>
          <a:endParaRPr lang="en-US" sz="1900" kern="1200"/>
        </a:p>
      </dsp:txBody>
      <dsp:txXfrm>
        <a:off x="9098053" y="56786"/>
        <a:ext cx="2066871" cy="1240123"/>
      </dsp:txXfrm>
    </dsp:sp>
    <dsp:sp modelId="{EFCCE3A5-A142-4566-BB3B-13731862EFF6}">
      <dsp:nvSpPr>
        <dsp:cNvPr id="0" name=""/>
        <dsp:cNvSpPr/>
      </dsp:nvSpPr>
      <dsp:spPr>
        <a:xfrm>
          <a:off x="3817" y="150359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6. The file system hierarchy</a:t>
          </a:r>
          <a:endParaRPr lang="en-US" sz="1900" kern="1200"/>
        </a:p>
      </dsp:txBody>
      <dsp:txXfrm>
        <a:off x="3817" y="1503596"/>
        <a:ext cx="2066871" cy="1240123"/>
      </dsp:txXfrm>
    </dsp:sp>
    <dsp:sp modelId="{455D955C-CD2F-43B1-A744-8FAAEC8C95AF}">
      <dsp:nvSpPr>
        <dsp:cNvPr id="0" name=""/>
        <dsp:cNvSpPr/>
      </dsp:nvSpPr>
      <dsp:spPr>
        <a:xfrm>
          <a:off x="2277376" y="150359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7. Editing files using Vim</a:t>
          </a:r>
          <a:endParaRPr lang="en-US" sz="1900" kern="1200"/>
        </a:p>
      </dsp:txBody>
      <dsp:txXfrm>
        <a:off x="2277376" y="1503596"/>
        <a:ext cx="2066871" cy="1240123"/>
      </dsp:txXfrm>
    </dsp:sp>
    <dsp:sp modelId="{F68325FE-4A9B-4F00-93FB-8EC0286FCCC5}">
      <dsp:nvSpPr>
        <dsp:cNvPr id="0" name=""/>
        <dsp:cNvSpPr/>
      </dsp:nvSpPr>
      <dsp:spPr>
        <a:xfrm>
          <a:off x="4550935" y="150359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8. Organizing users and groups</a:t>
          </a:r>
          <a:endParaRPr lang="en-US" sz="1900" kern="1200"/>
        </a:p>
      </dsp:txBody>
      <dsp:txXfrm>
        <a:off x="4550935" y="1503596"/>
        <a:ext cx="2066871" cy="1240123"/>
      </dsp:txXfrm>
    </dsp:sp>
    <dsp:sp modelId="{ED216B33-0C2B-47FF-A14A-6E0EEE71236E}">
      <dsp:nvSpPr>
        <dsp:cNvPr id="0" name=""/>
        <dsp:cNvSpPr/>
      </dsp:nvSpPr>
      <dsp:spPr>
        <a:xfrm>
          <a:off x="6824494" y="150359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9. File permissions</a:t>
          </a:r>
          <a:endParaRPr lang="en-US" sz="1900" kern="1200"/>
        </a:p>
      </dsp:txBody>
      <dsp:txXfrm>
        <a:off x="6824494" y="1503596"/>
        <a:ext cx="2066871" cy="1240123"/>
      </dsp:txXfrm>
    </dsp:sp>
    <dsp:sp modelId="{A5C313EB-46B3-4AB7-8E77-0A68C302C206}">
      <dsp:nvSpPr>
        <dsp:cNvPr id="0" name=""/>
        <dsp:cNvSpPr/>
      </dsp:nvSpPr>
      <dsp:spPr>
        <a:xfrm>
          <a:off x="9098053" y="1503596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10. Managing software</a:t>
          </a:r>
          <a:endParaRPr lang="en-US" sz="1900" kern="1200"/>
        </a:p>
      </dsp:txBody>
      <dsp:txXfrm>
        <a:off x="9098053" y="1503596"/>
        <a:ext cx="2066871" cy="1240123"/>
      </dsp:txXfrm>
    </dsp:sp>
    <dsp:sp modelId="{E5A5BA49-1B96-4194-82BC-23DF05B8FB9C}">
      <dsp:nvSpPr>
        <dsp:cNvPr id="0" name=""/>
        <dsp:cNvSpPr/>
      </dsp:nvSpPr>
      <dsp:spPr>
        <a:xfrm>
          <a:off x="3817" y="2950407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11. Configuring networking</a:t>
          </a:r>
          <a:endParaRPr lang="en-US" sz="1900" kern="1200"/>
        </a:p>
      </dsp:txBody>
      <dsp:txXfrm>
        <a:off x="3817" y="2950407"/>
        <a:ext cx="2066871" cy="1240123"/>
      </dsp:txXfrm>
    </dsp:sp>
    <dsp:sp modelId="{D13C1269-EFAC-49A0-B001-8E7643AF6E62}">
      <dsp:nvSpPr>
        <dsp:cNvPr id="0" name=""/>
        <dsp:cNvSpPr/>
      </dsp:nvSpPr>
      <dsp:spPr>
        <a:xfrm>
          <a:off x="2277376" y="2950407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12. Controlling system startup processes</a:t>
          </a:r>
          <a:endParaRPr lang="en-US" sz="1900" kern="1200"/>
        </a:p>
      </dsp:txBody>
      <dsp:txXfrm>
        <a:off x="2277376" y="2950407"/>
        <a:ext cx="2066871" cy="1240123"/>
      </dsp:txXfrm>
    </dsp:sp>
    <dsp:sp modelId="{CBF88BB2-CFAA-42B4-B379-DE1118A4A908}">
      <dsp:nvSpPr>
        <dsp:cNvPr id="0" name=""/>
        <dsp:cNvSpPr/>
      </dsp:nvSpPr>
      <dsp:spPr>
        <a:xfrm>
          <a:off x="4550935" y="2950407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13. Introduction to containers</a:t>
          </a:r>
          <a:endParaRPr lang="en-US" sz="1900" kern="1200"/>
        </a:p>
      </dsp:txBody>
      <dsp:txXfrm>
        <a:off x="4550935" y="2950407"/>
        <a:ext cx="2066871" cy="1240123"/>
      </dsp:txXfrm>
    </dsp:sp>
    <dsp:sp modelId="{E6005805-1EE2-4F22-8FD5-95697A385B98}">
      <dsp:nvSpPr>
        <dsp:cNvPr id="0" name=""/>
        <dsp:cNvSpPr/>
      </dsp:nvSpPr>
      <dsp:spPr>
        <a:xfrm>
          <a:off x="6824494" y="2950407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14. Overview of cockpit</a:t>
          </a:r>
          <a:endParaRPr lang="en-US" sz="1900" kern="1200"/>
        </a:p>
      </dsp:txBody>
      <dsp:txXfrm>
        <a:off x="6824494" y="2950407"/>
        <a:ext cx="2066871" cy="1240123"/>
      </dsp:txXfrm>
    </dsp:sp>
    <dsp:sp modelId="{FAEE30AD-ECD3-4838-A04E-DBD52141B735}">
      <dsp:nvSpPr>
        <dsp:cNvPr id="0" name=""/>
        <dsp:cNvSpPr/>
      </dsp:nvSpPr>
      <dsp:spPr>
        <a:xfrm>
          <a:off x="9098053" y="2950407"/>
          <a:ext cx="2066871" cy="1240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15. Learning more about Red Hat Enterprise Linux 8</a:t>
          </a:r>
          <a:endParaRPr lang="en-US" sz="1900" kern="1200"/>
        </a:p>
      </dsp:txBody>
      <dsp:txXfrm>
        <a:off x="9098053" y="2950407"/>
        <a:ext cx="2066871" cy="1240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98DC4-C42A-4EB9-8D04-A39C9DF37AF7}">
      <dsp:nvSpPr>
        <dsp:cNvPr id="0" name=""/>
        <dsp:cNvSpPr/>
      </dsp:nvSpPr>
      <dsp:spPr>
        <a:xfrm>
          <a:off x="3272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Introduce Linux and the Red Hat Enterprise Linux ecosystem.</a:t>
          </a:r>
        </a:p>
      </dsp:txBody>
      <dsp:txXfrm>
        <a:off x="3272" y="436349"/>
        <a:ext cx="2595860" cy="1557516"/>
      </dsp:txXfrm>
    </dsp:sp>
    <dsp:sp modelId="{C66EECA1-D4B9-42E8-910C-9F988F4F60CA}">
      <dsp:nvSpPr>
        <dsp:cNvPr id="0" name=""/>
        <dsp:cNvSpPr/>
      </dsp:nvSpPr>
      <dsp:spPr>
        <a:xfrm>
          <a:off x="2858718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 dirty="0"/>
            <a:t>Run commands and view shell environments.</a:t>
          </a:r>
        </a:p>
      </dsp:txBody>
      <dsp:txXfrm>
        <a:off x="2858718" y="436349"/>
        <a:ext cx="2595860" cy="1557516"/>
      </dsp:txXfrm>
    </dsp:sp>
    <dsp:sp modelId="{B2AC729A-BB0C-420F-9B78-FCB5F062DE9E}">
      <dsp:nvSpPr>
        <dsp:cNvPr id="0" name=""/>
        <dsp:cNvSpPr/>
      </dsp:nvSpPr>
      <dsp:spPr>
        <a:xfrm>
          <a:off x="5714164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Manage, organize, and secure files.</a:t>
          </a:r>
        </a:p>
      </dsp:txBody>
      <dsp:txXfrm>
        <a:off x="5714164" y="436349"/>
        <a:ext cx="2595860" cy="1557516"/>
      </dsp:txXfrm>
    </dsp:sp>
    <dsp:sp modelId="{5792073B-AC07-4E26-A112-B98B5977D91C}">
      <dsp:nvSpPr>
        <dsp:cNvPr id="0" name=""/>
        <dsp:cNvSpPr/>
      </dsp:nvSpPr>
      <dsp:spPr>
        <a:xfrm>
          <a:off x="8569610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Manage users, groups and user security policies.</a:t>
          </a:r>
        </a:p>
      </dsp:txBody>
      <dsp:txXfrm>
        <a:off x="8569610" y="436349"/>
        <a:ext cx="2595860" cy="1557516"/>
      </dsp:txXfrm>
    </dsp:sp>
    <dsp:sp modelId="{E22E4B0B-BF98-4149-8E8E-5D9BF60331B8}">
      <dsp:nvSpPr>
        <dsp:cNvPr id="0" name=""/>
        <dsp:cNvSpPr/>
      </dsp:nvSpPr>
      <dsp:spPr>
        <a:xfrm>
          <a:off x="3272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Control and monitor systemd services.</a:t>
          </a:r>
        </a:p>
      </dsp:txBody>
      <dsp:txXfrm>
        <a:off x="3272" y="2253451"/>
        <a:ext cx="2595860" cy="1557516"/>
      </dsp:txXfrm>
    </dsp:sp>
    <dsp:sp modelId="{A1507B6D-F1A1-46B5-9E61-5A13422A1BE8}">
      <dsp:nvSpPr>
        <dsp:cNvPr id="0" name=""/>
        <dsp:cNvSpPr/>
      </dsp:nvSpPr>
      <dsp:spPr>
        <a:xfrm>
          <a:off x="2858718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Configure remote access using the web console and SSH.</a:t>
          </a:r>
        </a:p>
      </dsp:txBody>
      <dsp:txXfrm>
        <a:off x="2858718" y="2253451"/>
        <a:ext cx="2595860" cy="1557516"/>
      </dsp:txXfrm>
    </dsp:sp>
    <dsp:sp modelId="{8974D06A-E745-47A6-A383-4B6B6E6B36F9}">
      <dsp:nvSpPr>
        <dsp:cNvPr id="0" name=""/>
        <dsp:cNvSpPr/>
      </dsp:nvSpPr>
      <dsp:spPr>
        <a:xfrm>
          <a:off x="5714164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Configure network interfaces and settings.</a:t>
          </a:r>
        </a:p>
      </dsp:txBody>
      <dsp:txXfrm>
        <a:off x="5714164" y="2253451"/>
        <a:ext cx="2595860" cy="1557516"/>
      </dsp:txXfrm>
    </dsp:sp>
    <dsp:sp modelId="{1EBF09EF-EBCF-4197-A31C-D9359FED3E5D}">
      <dsp:nvSpPr>
        <dsp:cNvPr id="0" name=""/>
        <dsp:cNvSpPr/>
      </dsp:nvSpPr>
      <dsp:spPr>
        <a:xfrm>
          <a:off x="8569610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0" i="0" kern="1200"/>
            <a:t>Manage software using DNF</a:t>
          </a:r>
        </a:p>
      </dsp:txBody>
      <dsp:txXfrm>
        <a:off x="8569610" y="2253451"/>
        <a:ext cx="2595860" cy="15575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6F55C-08E7-43FA-9C16-9A9DEE31222E}">
      <dsp:nvSpPr>
        <dsp:cNvPr id="0" name=""/>
        <dsp:cNvSpPr/>
      </dsp:nvSpPr>
      <dsp:spPr>
        <a:xfrm>
          <a:off x="3272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Install Red Hat Enterprise Linux using scalable methods</a:t>
          </a:r>
        </a:p>
      </dsp:txBody>
      <dsp:txXfrm>
        <a:off x="3272" y="436349"/>
        <a:ext cx="2595860" cy="1557516"/>
      </dsp:txXfrm>
    </dsp:sp>
    <dsp:sp modelId="{272958AB-23E5-45B4-A84A-9A32A2B2EE9B}">
      <dsp:nvSpPr>
        <dsp:cNvPr id="0" name=""/>
        <dsp:cNvSpPr/>
      </dsp:nvSpPr>
      <dsp:spPr>
        <a:xfrm>
          <a:off x="2858718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Access security files, file systems, and networks</a:t>
          </a:r>
        </a:p>
      </dsp:txBody>
      <dsp:txXfrm>
        <a:off x="2858718" y="436349"/>
        <a:ext cx="2595860" cy="1557516"/>
      </dsp:txXfrm>
    </dsp:sp>
    <dsp:sp modelId="{71753BEB-60AB-4E97-AE69-CA2DE70BF093}">
      <dsp:nvSpPr>
        <dsp:cNvPr id="0" name=""/>
        <dsp:cNvSpPr/>
      </dsp:nvSpPr>
      <dsp:spPr>
        <a:xfrm>
          <a:off x="5714164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Execute shell scripting and automation techniques</a:t>
          </a:r>
        </a:p>
      </dsp:txBody>
      <dsp:txXfrm>
        <a:off x="5714164" y="436349"/>
        <a:ext cx="2595860" cy="1557516"/>
      </dsp:txXfrm>
    </dsp:sp>
    <dsp:sp modelId="{4AEFA06A-3047-436E-966F-250CACDC627E}">
      <dsp:nvSpPr>
        <dsp:cNvPr id="0" name=""/>
        <dsp:cNvSpPr/>
      </dsp:nvSpPr>
      <dsp:spPr>
        <a:xfrm>
          <a:off x="8569610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0" i="0" kern="1200"/>
            <a:t>Manage storage devices, logical volumes, and file systems</a:t>
          </a:r>
        </a:p>
      </dsp:txBody>
      <dsp:txXfrm>
        <a:off x="8569610" y="436349"/>
        <a:ext cx="2595860" cy="1557516"/>
      </dsp:txXfrm>
    </dsp:sp>
    <dsp:sp modelId="{DFEB6A0E-EBC2-408F-8CFB-3A03B8CFB43E}">
      <dsp:nvSpPr>
        <dsp:cNvPr id="0" name=""/>
        <dsp:cNvSpPr/>
      </dsp:nvSpPr>
      <dsp:spPr>
        <a:xfrm>
          <a:off x="1430995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Manage security and system access</a:t>
          </a:r>
        </a:p>
      </dsp:txBody>
      <dsp:txXfrm>
        <a:off x="1430995" y="2253451"/>
        <a:ext cx="2595860" cy="1557516"/>
      </dsp:txXfrm>
    </dsp:sp>
    <dsp:sp modelId="{278642A9-2F7D-4AD1-A6A7-B07BDEF5AEA9}">
      <dsp:nvSpPr>
        <dsp:cNvPr id="0" name=""/>
        <dsp:cNvSpPr/>
      </dsp:nvSpPr>
      <dsp:spPr>
        <a:xfrm>
          <a:off x="4286441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/>
            <a:t>Control the boot process and system services</a:t>
          </a:r>
        </a:p>
      </dsp:txBody>
      <dsp:txXfrm>
        <a:off x="4286441" y="2253451"/>
        <a:ext cx="2595860" cy="1557516"/>
      </dsp:txXfrm>
    </dsp:sp>
    <dsp:sp modelId="{7A341183-AB66-439C-80B2-9DCA70890489}">
      <dsp:nvSpPr>
        <dsp:cNvPr id="0" name=""/>
        <dsp:cNvSpPr/>
      </dsp:nvSpPr>
      <dsp:spPr>
        <a:xfrm>
          <a:off x="7141887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0" i="0" kern="1200"/>
            <a:t>Run containers</a:t>
          </a:r>
        </a:p>
      </dsp:txBody>
      <dsp:txXfrm>
        <a:off x="7141887" y="2253451"/>
        <a:ext cx="2595860" cy="15575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6139F-3545-48D1-99FC-A606191D3A2E}">
      <dsp:nvSpPr>
        <dsp:cNvPr id="0" name=""/>
        <dsp:cNvSpPr/>
      </dsp:nvSpPr>
      <dsp:spPr>
        <a:xfrm>
          <a:off x="3272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/>
            <a:t>Package management with new repository structure and appstream modules</a:t>
          </a:r>
        </a:p>
      </dsp:txBody>
      <dsp:txXfrm>
        <a:off x="3272" y="436349"/>
        <a:ext cx="2595860" cy="1557516"/>
      </dsp:txXfrm>
    </dsp:sp>
    <dsp:sp modelId="{4E1CAD9F-F105-4964-8A6D-0E5890EF7D5F}">
      <dsp:nvSpPr>
        <dsp:cNvPr id="0" name=""/>
        <dsp:cNvSpPr/>
      </dsp:nvSpPr>
      <dsp:spPr>
        <a:xfrm>
          <a:off x="2858718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/>
            <a:t>Create storage devices, volumes, and file systems, including Stratis storage management</a:t>
          </a:r>
        </a:p>
      </dsp:txBody>
      <dsp:txXfrm>
        <a:off x="2858718" y="436349"/>
        <a:ext cx="2595860" cy="1557516"/>
      </dsp:txXfrm>
    </dsp:sp>
    <dsp:sp modelId="{1BE8D53A-DD1C-4901-840D-BF255AA29D7D}">
      <dsp:nvSpPr>
        <dsp:cNvPr id="0" name=""/>
        <dsp:cNvSpPr/>
      </dsp:nvSpPr>
      <dsp:spPr>
        <a:xfrm>
          <a:off x="5714164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/>
            <a:t>Configure network services and security</a:t>
          </a:r>
        </a:p>
      </dsp:txBody>
      <dsp:txXfrm>
        <a:off x="5714164" y="436349"/>
        <a:ext cx="2595860" cy="1557516"/>
      </dsp:txXfrm>
    </dsp:sp>
    <dsp:sp modelId="{630614C0-E843-4742-850A-0837446338C8}">
      <dsp:nvSpPr>
        <dsp:cNvPr id="0" name=""/>
        <dsp:cNvSpPr/>
      </dsp:nvSpPr>
      <dsp:spPr>
        <a:xfrm>
          <a:off x="8569610" y="436349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/>
            <a:t>Manage processes, scheduling, and tuning</a:t>
          </a:r>
        </a:p>
      </dsp:txBody>
      <dsp:txXfrm>
        <a:off x="8569610" y="436349"/>
        <a:ext cx="2595860" cy="1557516"/>
      </dsp:txXfrm>
    </dsp:sp>
    <dsp:sp modelId="{72A37AFB-2B3F-4AC7-896C-3899474C515F}">
      <dsp:nvSpPr>
        <dsp:cNvPr id="0" name=""/>
        <dsp:cNvSpPr/>
      </dsp:nvSpPr>
      <dsp:spPr>
        <a:xfrm>
          <a:off x="3272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/>
            <a:t>Manage users, groups, and authentication</a:t>
          </a:r>
        </a:p>
      </dsp:txBody>
      <dsp:txXfrm>
        <a:off x="3272" y="2253451"/>
        <a:ext cx="2595860" cy="1557516"/>
      </dsp:txXfrm>
    </dsp:sp>
    <dsp:sp modelId="{5E02B765-4E66-48D3-938C-B1AA4188F2DD}">
      <dsp:nvSpPr>
        <dsp:cNvPr id="0" name=""/>
        <dsp:cNvSpPr/>
      </dsp:nvSpPr>
      <dsp:spPr>
        <a:xfrm>
          <a:off x="2858718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/>
            <a:t>Perform server management with the Cockpit web management utility</a:t>
          </a:r>
        </a:p>
      </dsp:txBody>
      <dsp:txXfrm>
        <a:off x="2858718" y="2253451"/>
        <a:ext cx="2595860" cy="1557516"/>
      </dsp:txXfrm>
    </dsp:sp>
    <dsp:sp modelId="{A6E19B7F-5FAC-4DBE-8954-1335ACE91C13}">
      <dsp:nvSpPr>
        <dsp:cNvPr id="0" name=""/>
        <dsp:cNvSpPr/>
      </dsp:nvSpPr>
      <dsp:spPr>
        <a:xfrm>
          <a:off x="5714164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0" i="0" kern="1200"/>
            <a:t>Troubleshoot and obtain support</a:t>
          </a:r>
        </a:p>
      </dsp:txBody>
      <dsp:txXfrm>
        <a:off x="5714164" y="2253451"/>
        <a:ext cx="2595860" cy="1557516"/>
      </dsp:txXfrm>
    </dsp:sp>
    <dsp:sp modelId="{F9EF05E8-8198-4E22-8FD1-583ECF967753}">
      <dsp:nvSpPr>
        <dsp:cNvPr id="0" name=""/>
        <dsp:cNvSpPr/>
      </dsp:nvSpPr>
      <dsp:spPr>
        <a:xfrm>
          <a:off x="8569610" y="2253451"/>
          <a:ext cx="2595860" cy="1557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0" i="0" kern="1200"/>
            <a:t>Run containers</a:t>
          </a:r>
        </a:p>
      </dsp:txBody>
      <dsp:txXfrm>
        <a:off x="8569610" y="2253451"/>
        <a:ext cx="2595860" cy="1557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05EBE-006D-4E93-B776-3962C08554E8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13E1-E0C2-4F5E-9943-FA5B7725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4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B0F-5E93-DE48-AA24-1056A1FE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9E1C-B1CA-7FDC-9F4C-DF2A981B6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6916-1FC9-CEE7-1C23-5CE0C46A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EF43-3A0A-EEDD-311B-D4A518EA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0CE8-25C0-934D-D9F6-8319E762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3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561-C25F-B189-4B5C-80A2E12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2A390-FA36-C140-F9FE-FE08BB12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22753-8E61-5748-287A-1F669F7B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E08E-9580-1176-DBB6-0A1183EB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03C3-978D-8DBB-3E0C-6F10113D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20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256D0-44F7-75CC-D0F1-E8A32B012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5C07C-A6AE-7C20-1EA6-F4BFA29DC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2F77-3685-FB3D-F67D-DE54B4A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0EB1-9E31-E34B-A126-D53EE881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27E8-A0E6-396B-48FE-0F263D1A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3B3F-B21D-30B7-B267-ECFA7D66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7747-8CE4-2844-57B2-4FB80A3B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245A-9927-0A00-EE5A-3F930054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E17-34DA-AB0A-7C0C-FB07CDE2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00FA-BAA2-397D-849F-272AB650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3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12E0-C9D0-87FB-E2B3-214136DB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AEEA1-1BDD-2443-31DA-53D532E8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612A-88B7-F442-F826-1C8620C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75A2-2DDE-F02B-62EC-9CC3E66A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2131-45AB-057C-A239-DB52BF6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5891-FA02-CE29-A278-06D01C51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CB88-9AF2-4447-8119-D21FB5C11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4F384-3066-7D39-FD25-C4B5173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AB8FC-9D2E-30AC-08B3-FC84D0F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E5B6B-8448-6CC0-33F6-4DEC5207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F3CF-699A-EF87-A9CF-7A58877E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2F86-D990-BE92-DB80-61238642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12DF-761F-6125-B38D-F5BE294F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9136-4DCD-C40E-AD38-02A912AD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0266A-76AE-20B2-9B96-F9F73F0DA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DFC90-CB0C-BC52-A761-4E5C1D386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91874-C346-BC9F-B635-886B3DE3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34EA6-99DE-B2F1-3C70-0208701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66C9C-A9C8-D9E5-19CC-CD354DC1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8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4C79-12D2-DD32-ED95-E307282D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B949D-C93C-92CA-2D5E-005D1CF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03ADA-F370-FBF4-016E-AE5D8ABF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F152-4C60-8A6F-F3A6-D8380850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6E817-5DF7-5ED2-7263-2D5E239D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B2AE9-3FB2-62B2-F22A-846AB97C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598B9-DC45-9DC8-7076-36B8B9F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4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C483-D1A4-D5E7-839C-AC7E725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1B2B-4011-C11E-AE48-2A33C675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BC9B9-9A09-9804-E74F-0771CFB4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D1E5D-6048-70A0-AE4A-1277F5BB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19EF3-4078-AAFB-7E48-76C1B9B4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50DDE-DCEA-115A-6BBD-40F66BF5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2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C3C6-8E1A-5145-11E7-31DE8766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B517F-B54C-BDBF-0516-AA54CB1D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32DF8-EF20-51BA-98EF-FB8353EF4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F413-7607-B81E-78E2-9FDA34B8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4C872-9145-A392-6D80-227923F2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7E56-6915-C13A-F145-17334C61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3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D6ED7-DFF8-D3A3-6AAC-5DC49EAF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FCADB-A251-6C43-E9BF-C838360E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659E-099F-4C67-1736-322D057A7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B4DC-B14C-4843-B397-987B613D4B0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B978-4FF3-700C-D9C1-01A5899A9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DCDA8-0CEB-B4BB-4633-9B4A9D422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2D0F-F644-4E66-9B37-59302D490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4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CED7118-B1DC-BFCE-3A45-F538BAA55519}"/>
              </a:ext>
            </a:extLst>
          </p:cNvPr>
          <p:cNvSpPr/>
          <p:nvPr/>
        </p:nvSpPr>
        <p:spPr>
          <a:xfrm>
            <a:off x="786385" y="841248"/>
            <a:ext cx="5129600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          </a:t>
            </a:r>
            <a:r>
              <a:rPr lang="en-US" sz="4800" b="1" u="sng" kern="1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Goal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13A634-2E33-C1F4-8181-79856CFD5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25609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2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C12AEC-F4DB-4DE4-8023-191CCFE6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434618" cy="45589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with </a:t>
            </a:r>
            <a:r>
              <a:rPr lang="en-US" sz="2800" dirty="0" err="1">
                <a:solidFill>
                  <a:schemeClr val="bg1"/>
                </a:solidFill>
              </a:rPr>
              <a:t>thm</a:t>
            </a:r>
            <a:r>
              <a:rPr lang="en-US" sz="2800" dirty="0">
                <a:solidFill>
                  <a:schemeClr val="bg1"/>
                </a:solidFill>
              </a:rPr>
              <a:t> basic Linux course called </a:t>
            </a:r>
            <a:r>
              <a:rPr lang="en-US" sz="2800" b="1" i="1" dirty="0">
                <a:solidFill>
                  <a:schemeClr val="bg1"/>
                </a:solidFill>
              </a:rPr>
              <a:t>Red Hat Enterprise Linux Technical Overview (RH024)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not a Certification course, but it has a syllabus that you can follow as an absolute beginner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So, you do not get any certificate for completing it but you do learn most of the Linux basics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26ABB-91FB-4BDC-9245-F15EF45B4561}"/>
              </a:ext>
            </a:extLst>
          </p:cNvPr>
          <p:cNvSpPr/>
          <p:nvPr/>
        </p:nvSpPr>
        <p:spPr>
          <a:xfrm>
            <a:off x="3288547" y="-39598"/>
            <a:ext cx="5614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 Syllabus for RH199</a:t>
            </a:r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463EC36F-8C95-3C3F-387E-6C179B0C0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846025"/>
              </p:ext>
            </p:extLst>
          </p:nvPr>
        </p:nvGraphicFramePr>
        <p:xfrm>
          <a:off x="500743" y="1819639"/>
          <a:ext cx="11168743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16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D7118-B1DC-BFCE-3A45-F538BAA5551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After acquiring RHCSA Certificate, you can follow the skills path</a:t>
            </a:r>
            <a:endParaRPr lang="en-US" sz="4000" b="1" u="sng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13A634-2E33-C1F4-8181-79856CFD5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279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C12AEC-F4DB-4DE4-8023-191CCFE6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434618" cy="45589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with </a:t>
            </a:r>
            <a:r>
              <a:rPr lang="en-US" sz="2800" dirty="0" err="1">
                <a:solidFill>
                  <a:schemeClr val="bg1"/>
                </a:solidFill>
              </a:rPr>
              <a:t>tbasic</a:t>
            </a:r>
            <a:r>
              <a:rPr lang="en-US" sz="2800" dirty="0">
                <a:solidFill>
                  <a:schemeClr val="bg1"/>
                </a:solidFill>
              </a:rPr>
              <a:t> Linux course called </a:t>
            </a:r>
            <a:r>
              <a:rPr lang="en-US" sz="2800" b="1" i="1" dirty="0">
                <a:solidFill>
                  <a:schemeClr val="bg1"/>
                </a:solidFill>
              </a:rPr>
              <a:t>Red Hat Enterprise Linux Technical Overview (RH024)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not a Certification course, but it has a syllabus that you can follow as an absolute beginner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So, you do not get any certificate for completing it but you do learn most of the Linux basics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26ABB-91FB-4BDC-9245-F15EF45B4561}"/>
              </a:ext>
            </a:extLst>
          </p:cNvPr>
          <p:cNvSpPr/>
          <p:nvPr/>
        </p:nvSpPr>
        <p:spPr>
          <a:xfrm>
            <a:off x="3288547" y="-39598"/>
            <a:ext cx="5614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 Syllabus for RH294</a:t>
            </a:r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463EC36F-8C95-3C3F-387E-6C179B0C0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806864"/>
              </p:ext>
            </p:extLst>
          </p:nvPr>
        </p:nvGraphicFramePr>
        <p:xfrm>
          <a:off x="500743" y="1819639"/>
          <a:ext cx="11168743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49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C12AEC-F4DB-4DE4-8023-191CCFE6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434618" cy="45589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with </a:t>
            </a:r>
            <a:r>
              <a:rPr lang="en-US" sz="2800" dirty="0" err="1">
                <a:solidFill>
                  <a:schemeClr val="bg1"/>
                </a:solidFill>
              </a:rPr>
              <a:t>tbasic</a:t>
            </a:r>
            <a:r>
              <a:rPr lang="en-US" sz="2800" dirty="0">
                <a:solidFill>
                  <a:schemeClr val="bg1"/>
                </a:solidFill>
              </a:rPr>
              <a:t> Linux course called </a:t>
            </a:r>
            <a:r>
              <a:rPr lang="en-US" sz="2800" b="1" i="1" dirty="0">
                <a:solidFill>
                  <a:schemeClr val="bg1"/>
                </a:solidFill>
              </a:rPr>
              <a:t>Red Hat Enterprise Linux Technical Overview (RH024)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not a Certification course, but it has a syllabus that you can follow as an absolute beginner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So, you do not get any certificate for completing it but you do learn most of the Linux basics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26ABB-91FB-4BDC-9245-F15EF45B4561}"/>
              </a:ext>
            </a:extLst>
          </p:cNvPr>
          <p:cNvSpPr/>
          <p:nvPr/>
        </p:nvSpPr>
        <p:spPr>
          <a:xfrm>
            <a:off x="3288547" y="-39598"/>
            <a:ext cx="5614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 Syllabus for RHCE</a:t>
            </a:r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463EC36F-8C95-3C3F-387E-6C179B0C0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862830"/>
              </p:ext>
            </p:extLst>
          </p:nvPr>
        </p:nvGraphicFramePr>
        <p:xfrm>
          <a:off x="500743" y="1819639"/>
          <a:ext cx="11168743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64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D7118-B1DC-BFCE-3A45-F538BAA5551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                 </a:t>
            </a:r>
            <a:r>
              <a:rPr lang="en-US" sz="4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RedHat Certified Architect</a:t>
            </a:r>
            <a:endParaRPr lang="en-US" sz="4000" b="1" u="sng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13A634-2E33-C1F4-8181-79856CFD5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641596"/>
              </p:ext>
            </p:extLst>
          </p:nvPr>
        </p:nvGraphicFramePr>
        <p:xfrm>
          <a:off x="929693" y="1481207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27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D7118-B1DC-BFCE-3A45-F538BAA55519}"/>
              </a:ext>
            </a:extLst>
          </p:cNvPr>
          <p:cNvSpPr/>
          <p:nvPr/>
        </p:nvSpPr>
        <p:spPr>
          <a:xfrm>
            <a:off x="838201" y="300580"/>
            <a:ext cx="9829800" cy="1089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n-US" sz="3600" b="1" u="sng" kern="1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To become RHCE or RH294</a:t>
            </a: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13A634-2E33-C1F4-8181-79856CFD5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765459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2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D7118-B1DC-BFCE-3A45-F538BAA5551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          </a:t>
            </a:r>
            <a:r>
              <a:rPr lang="en-US" sz="4000" b="1" u="sng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Path 1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13A634-2E33-C1F4-8181-79856CFD5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6805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2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D7118-B1DC-BFCE-3A45-F538BAA5551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          </a:t>
            </a:r>
            <a:r>
              <a:rPr lang="en-US" sz="4000" b="1" u="sng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Path 2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13A634-2E33-C1F4-8181-79856CFD5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5577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64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13A634-2E33-C1F4-8181-79856CFD5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285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21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12AEC-F4DB-4DE4-8023-191CCFE6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434618" cy="45589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with the most basic Linux course called </a:t>
            </a:r>
            <a:r>
              <a:rPr lang="en-US" sz="2800" b="1" i="1" dirty="0">
                <a:solidFill>
                  <a:schemeClr val="bg1"/>
                </a:solidFill>
              </a:rPr>
              <a:t>Red Hat Enterprise Linux Technical Overview (RH024)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not a Certification course, but it has a syllabus that you can follow as an absolute beginner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So, you do not get any certificate for completing it but you do learn most of the Linux basics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B3435-D12C-B8DE-87AD-7937EF7D3116}"/>
              </a:ext>
            </a:extLst>
          </p:cNvPr>
          <p:cNvSpPr/>
          <p:nvPr/>
        </p:nvSpPr>
        <p:spPr>
          <a:xfrm>
            <a:off x="870427" y="2930761"/>
            <a:ext cx="4344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120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Where To Start</a:t>
            </a:r>
            <a:endParaRPr lang="en-IN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62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C12AEC-F4DB-4DE4-8023-191CCFE6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434618" cy="45589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with the most basic Linux course called </a:t>
            </a:r>
            <a:r>
              <a:rPr lang="en-US" sz="2800" b="1" i="1" dirty="0">
                <a:solidFill>
                  <a:schemeClr val="bg1"/>
                </a:solidFill>
              </a:rPr>
              <a:t>Red Hat Enterprise Linux Technical Overview (RH024)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not a Certification course, but it has a syllabus that you can follow as an absolute beginner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So, you do not get any certificate for completing it but you do learn most of the Linux basics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26ABB-91FB-4BDC-9245-F15EF45B4561}"/>
              </a:ext>
            </a:extLst>
          </p:cNvPr>
          <p:cNvSpPr/>
          <p:nvPr/>
        </p:nvSpPr>
        <p:spPr>
          <a:xfrm>
            <a:off x="3288547" y="-39598"/>
            <a:ext cx="5614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 Syllabus for RH024</a:t>
            </a:r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463EC36F-8C95-3C3F-387E-6C179B0C0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265914"/>
              </p:ext>
            </p:extLst>
          </p:nvPr>
        </p:nvGraphicFramePr>
        <p:xfrm>
          <a:off x="511627" y="1993811"/>
          <a:ext cx="11168743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49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C12AEC-F4DB-4DE4-8023-191CCFE6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434618" cy="45589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with the most basic Linux course called </a:t>
            </a:r>
            <a:r>
              <a:rPr lang="en-US" sz="2800" b="1" i="1" dirty="0">
                <a:solidFill>
                  <a:schemeClr val="bg1"/>
                </a:solidFill>
              </a:rPr>
              <a:t>Red Hat Enterprise Linux Technical Overview (RH024)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not a Certification course, but it has a syllabus that you can follow as an absolute beginner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So, you do not get any certificate for completing it but you do learn most of the Linux basics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26ABB-91FB-4BDC-9245-F15EF45B4561}"/>
              </a:ext>
            </a:extLst>
          </p:cNvPr>
          <p:cNvSpPr/>
          <p:nvPr/>
        </p:nvSpPr>
        <p:spPr>
          <a:xfrm>
            <a:off x="3288547" y="-39598"/>
            <a:ext cx="5614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 Syllabus for RH124</a:t>
            </a:r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463EC36F-8C95-3C3F-387E-6C179B0C0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71415"/>
              </p:ext>
            </p:extLst>
          </p:nvPr>
        </p:nvGraphicFramePr>
        <p:xfrm>
          <a:off x="500743" y="1819639"/>
          <a:ext cx="11168743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67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C12AEC-F4DB-4DE4-8023-191CCFE6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434618" cy="45589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with the most basic Linux course called </a:t>
            </a:r>
            <a:r>
              <a:rPr lang="en-US" sz="2800" b="1" i="1" dirty="0">
                <a:solidFill>
                  <a:schemeClr val="bg1"/>
                </a:solidFill>
              </a:rPr>
              <a:t>Red Hat Enterprise Linux Technical Overview (RH024)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not a Certification course, but it has a syllabus that you can follow as an absolute beginner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So, you do not get any certificate for completing it but you do learn most of the Linux basics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26ABB-91FB-4BDC-9245-F15EF45B4561}"/>
              </a:ext>
            </a:extLst>
          </p:cNvPr>
          <p:cNvSpPr/>
          <p:nvPr/>
        </p:nvSpPr>
        <p:spPr>
          <a:xfrm>
            <a:off x="3288547" y="-39598"/>
            <a:ext cx="5614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 Syllabus for RH134</a:t>
            </a:r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463EC36F-8C95-3C3F-387E-6C179B0C0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002307"/>
              </p:ext>
            </p:extLst>
          </p:nvPr>
        </p:nvGraphicFramePr>
        <p:xfrm>
          <a:off x="500743" y="1819639"/>
          <a:ext cx="11168743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10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1020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Bhavuk Mudgal</dc:creator>
  <cp:lastModifiedBy>Bhavuk Mudgal</cp:lastModifiedBy>
  <cp:revision>1</cp:revision>
  <dcterms:created xsi:type="dcterms:W3CDTF">2024-04-22T08:05:34Z</dcterms:created>
  <dcterms:modified xsi:type="dcterms:W3CDTF">2024-04-22T09:25:24Z</dcterms:modified>
</cp:coreProperties>
</file>