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A67A6-0657-4249-8E22-5F6BF26772DB}" v="2" dt="2024-06-01T08:35:18.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uk Mudgal" userId="b008348a-5837-4350-9852-6474d864fc9c" providerId="ADAL" clId="{32EA67A6-0657-4249-8E22-5F6BF26772DB}"/>
    <pc:docChg chg="undo custSel addSld delSld modSld">
      <pc:chgData name="Bhavuk Mudgal" userId="b008348a-5837-4350-9852-6474d864fc9c" providerId="ADAL" clId="{32EA67A6-0657-4249-8E22-5F6BF26772DB}" dt="2024-06-01T08:57:29.510" v="2143" actId="26606"/>
      <pc:docMkLst>
        <pc:docMk/>
      </pc:docMkLst>
      <pc:sldChg chg="addSp delSp modSp new mod setBg addAnim delAnim">
        <pc:chgData name="Bhavuk Mudgal" userId="b008348a-5837-4350-9852-6474d864fc9c" providerId="ADAL" clId="{32EA67A6-0657-4249-8E22-5F6BF26772DB}" dt="2024-06-01T08:57:29.510" v="2143" actId="26606"/>
        <pc:sldMkLst>
          <pc:docMk/>
          <pc:sldMk cId="3738930655" sldId="256"/>
        </pc:sldMkLst>
        <pc:spChg chg="mod">
          <ac:chgData name="Bhavuk Mudgal" userId="b008348a-5837-4350-9852-6474d864fc9c" providerId="ADAL" clId="{32EA67A6-0657-4249-8E22-5F6BF26772DB}" dt="2024-06-01T08:57:29.510" v="2143" actId="26606"/>
          <ac:spMkLst>
            <pc:docMk/>
            <pc:sldMk cId="3738930655" sldId="256"/>
            <ac:spMk id="2" creationId="{5E612F50-1216-B63D-8504-C2F30FB0118A}"/>
          </ac:spMkLst>
        </pc:spChg>
        <pc:spChg chg="mod">
          <ac:chgData name="Bhavuk Mudgal" userId="b008348a-5837-4350-9852-6474d864fc9c" providerId="ADAL" clId="{32EA67A6-0657-4249-8E22-5F6BF26772DB}" dt="2024-06-01T08:57:29.510" v="2143" actId="26606"/>
          <ac:spMkLst>
            <pc:docMk/>
            <pc:sldMk cId="3738930655" sldId="256"/>
            <ac:spMk id="3" creationId="{4E9CB571-19B4-7E6B-F242-72E016CC4DD0}"/>
          </ac:spMkLst>
        </pc:spChg>
        <pc:spChg chg="add">
          <ac:chgData name="Bhavuk Mudgal" userId="b008348a-5837-4350-9852-6474d864fc9c" providerId="ADAL" clId="{32EA67A6-0657-4249-8E22-5F6BF26772DB}" dt="2024-06-01T08:57:29.510" v="2143" actId="26606"/>
          <ac:spMkLst>
            <pc:docMk/>
            <pc:sldMk cId="3738930655" sldId="256"/>
            <ac:spMk id="5" creationId="{C3896A03-3945-419A-B66B-4EE266EDD152}"/>
          </ac:spMkLst>
        </pc:spChg>
        <pc:spChg chg="add">
          <ac:chgData name="Bhavuk Mudgal" userId="b008348a-5837-4350-9852-6474d864fc9c" providerId="ADAL" clId="{32EA67A6-0657-4249-8E22-5F6BF26772DB}" dt="2024-06-01T08:57:29.510" v="2143" actId="26606"/>
          <ac:spMkLst>
            <pc:docMk/>
            <pc:sldMk cId="3738930655" sldId="256"/>
            <ac:spMk id="6" creationId="{B34F5AD2-EDBD-4BBD-A55C-EAFFD0C7097A}"/>
          </ac:spMkLst>
        </pc:spChg>
        <pc:spChg chg="add del">
          <ac:chgData name="Bhavuk Mudgal" userId="b008348a-5837-4350-9852-6474d864fc9c" providerId="ADAL" clId="{32EA67A6-0657-4249-8E22-5F6BF26772DB}" dt="2024-06-01T08:57:17.144" v="2142" actId="26606"/>
          <ac:spMkLst>
            <pc:docMk/>
            <pc:sldMk cId="3738930655" sldId="256"/>
            <ac:spMk id="8" creationId="{C7D023E4-8DE1-436E-9847-ED6A4B4B04FD}"/>
          </ac:spMkLst>
        </pc:spChg>
        <pc:spChg chg="add del">
          <ac:chgData name="Bhavuk Mudgal" userId="b008348a-5837-4350-9852-6474d864fc9c" providerId="ADAL" clId="{32EA67A6-0657-4249-8E22-5F6BF26772DB}" dt="2024-06-01T08:57:17.144" v="2142" actId="26606"/>
          <ac:spMkLst>
            <pc:docMk/>
            <pc:sldMk cId="3738930655" sldId="256"/>
            <ac:spMk id="10" creationId="{63C1F321-BB96-4700-B3CE-1A6156067F44}"/>
          </ac:spMkLst>
        </pc:spChg>
        <pc:grpChg chg="add del">
          <ac:chgData name="Bhavuk Mudgal" userId="b008348a-5837-4350-9852-6474d864fc9c" providerId="ADAL" clId="{32EA67A6-0657-4249-8E22-5F6BF26772DB}" dt="2024-06-01T08:57:17.144" v="2142" actId="26606"/>
          <ac:grpSpMkLst>
            <pc:docMk/>
            <pc:sldMk cId="3738930655" sldId="256"/>
            <ac:grpSpMk id="12" creationId="{3FA1AD64-F15F-417D-956C-B2C211FC905E}"/>
          </ac:grpSpMkLst>
        </pc:grpChg>
        <pc:grpChg chg="add del">
          <ac:chgData name="Bhavuk Mudgal" userId="b008348a-5837-4350-9852-6474d864fc9c" providerId="ADAL" clId="{32EA67A6-0657-4249-8E22-5F6BF26772DB}" dt="2024-06-01T08:57:17.144" v="2142" actId="26606"/>
          <ac:grpSpMkLst>
            <pc:docMk/>
            <pc:sldMk cId="3738930655" sldId="256"/>
            <ac:grpSpMk id="16" creationId="{43F5E015-E085-4624-B431-B42414448684}"/>
          </ac:grpSpMkLst>
        </pc:grpChg>
      </pc:sldChg>
      <pc:sldChg chg="modSp new mod">
        <pc:chgData name="Bhavuk Mudgal" userId="b008348a-5837-4350-9852-6474d864fc9c" providerId="ADAL" clId="{32EA67A6-0657-4249-8E22-5F6BF26772DB}" dt="2024-06-01T08:08:30.294" v="685" actId="113"/>
        <pc:sldMkLst>
          <pc:docMk/>
          <pc:sldMk cId="1285231469" sldId="257"/>
        </pc:sldMkLst>
        <pc:spChg chg="mod">
          <ac:chgData name="Bhavuk Mudgal" userId="b008348a-5837-4350-9852-6474d864fc9c" providerId="ADAL" clId="{32EA67A6-0657-4249-8E22-5F6BF26772DB}" dt="2024-06-01T08:04:53.634" v="442" actId="113"/>
          <ac:spMkLst>
            <pc:docMk/>
            <pc:sldMk cId="1285231469" sldId="257"/>
            <ac:spMk id="2" creationId="{D6920612-2133-D0D2-DE0E-3F2DE3A75B4E}"/>
          </ac:spMkLst>
        </pc:spChg>
        <pc:spChg chg="mod">
          <ac:chgData name="Bhavuk Mudgal" userId="b008348a-5837-4350-9852-6474d864fc9c" providerId="ADAL" clId="{32EA67A6-0657-4249-8E22-5F6BF26772DB}" dt="2024-06-01T08:08:30.294" v="685" actId="113"/>
          <ac:spMkLst>
            <pc:docMk/>
            <pc:sldMk cId="1285231469" sldId="257"/>
            <ac:spMk id="3" creationId="{79FBFCA4-F9B6-9A8F-EA1D-91F3FD5E9194}"/>
          </ac:spMkLst>
        </pc:spChg>
      </pc:sldChg>
      <pc:sldChg chg="addSp delSp modSp new mod">
        <pc:chgData name="Bhavuk Mudgal" userId="b008348a-5837-4350-9852-6474d864fc9c" providerId="ADAL" clId="{32EA67A6-0657-4249-8E22-5F6BF26772DB}" dt="2024-06-01T08:56:42.653" v="2134" actId="113"/>
        <pc:sldMkLst>
          <pc:docMk/>
          <pc:sldMk cId="1453709016" sldId="258"/>
        </pc:sldMkLst>
        <pc:spChg chg="mod">
          <ac:chgData name="Bhavuk Mudgal" userId="b008348a-5837-4350-9852-6474d864fc9c" providerId="ADAL" clId="{32EA67A6-0657-4249-8E22-5F6BF26772DB}" dt="2024-06-01T08:09:00.679" v="705" actId="113"/>
          <ac:spMkLst>
            <pc:docMk/>
            <pc:sldMk cId="1453709016" sldId="258"/>
            <ac:spMk id="2" creationId="{BA3896DB-1A27-00EB-9039-086B067DD90A}"/>
          </ac:spMkLst>
        </pc:spChg>
        <pc:spChg chg="mod">
          <ac:chgData name="Bhavuk Mudgal" userId="b008348a-5837-4350-9852-6474d864fc9c" providerId="ADAL" clId="{32EA67A6-0657-4249-8E22-5F6BF26772DB}" dt="2024-06-01T08:56:42.653" v="2134" actId="113"/>
          <ac:spMkLst>
            <pc:docMk/>
            <pc:sldMk cId="1453709016" sldId="258"/>
            <ac:spMk id="3" creationId="{C2A33139-8E7A-0422-DE91-2AF3D569B193}"/>
          </ac:spMkLst>
        </pc:spChg>
        <pc:picChg chg="add del mod">
          <ac:chgData name="Bhavuk Mudgal" userId="b008348a-5837-4350-9852-6474d864fc9c" providerId="ADAL" clId="{32EA67A6-0657-4249-8E22-5F6BF26772DB}" dt="2024-06-01T08:23:35.694" v="797" actId="21"/>
          <ac:picMkLst>
            <pc:docMk/>
            <pc:sldMk cId="1453709016" sldId="258"/>
            <ac:picMk id="5" creationId="{FB1B69C1-89BD-CCF8-8A8B-BB5BE2F906D8}"/>
          </ac:picMkLst>
        </pc:picChg>
        <pc:picChg chg="add mod">
          <ac:chgData name="Bhavuk Mudgal" userId="b008348a-5837-4350-9852-6474d864fc9c" providerId="ADAL" clId="{32EA67A6-0657-4249-8E22-5F6BF26772DB}" dt="2024-06-01T08:56:27.035" v="2133" actId="14100"/>
          <ac:picMkLst>
            <pc:docMk/>
            <pc:sldMk cId="1453709016" sldId="258"/>
            <ac:picMk id="7" creationId="{92D75495-03EB-EAC4-01DA-F5E1F4FA0F06}"/>
          </ac:picMkLst>
        </pc:picChg>
      </pc:sldChg>
      <pc:sldChg chg="modSp new mod">
        <pc:chgData name="Bhavuk Mudgal" userId="b008348a-5837-4350-9852-6474d864fc9c" providerId="ADAL" clId="{32EA67A6-0657-4249-8E22-5F6BF26772DB}" dt="2024-06-01T08:28:10.430" v="1125" actId="13926"/>
        <pc:sldMkLst>
          <pc:docMk/>
          <pc:sldMk cId="4205020284" sldId="259"/>
        </pc:sldMkLst>
        <pc:spChg chg="mod">
          <ac:chgData name="Bhavuk Mudgal" userId="b008348a-5837-4350-9852-6474d864fc9c" providerId="ADAL" clId="{32EA67A6-0657-4249-8E22-5F6BF26772DB}" dt="2024-06-01T08:18:39.994" v="750" actId="113"/>
          <ac:spMkLst>
            <pc:docMk/>
            <pc:sldMk cId="4205020284" sldId="259"/>
            <ac:spMk id="2" creationId="{B1E158F1-B1DA-37DC-0346-0F6D94B4BE02}"/>
          </ac:spMkLst>
        </pc:spChg>
        <pc:spChg chg="mod">
          <ac:chgData name="Bhavuk Mudgal" userId="b008348a-5837-4350-9852-6474d864fc9c" providerId="ADAL" clId="{32EA67A6-0657-4249-8E22-5F6BF26772DB}" dt="2024-06-01T08:28:10.430" v="1125" actId="13926"/>
          <ac:spMkLst>
            <pc:docMk/>
            <pc:sldMk cId="4205020284" sldId="259"/>
            <ac:spMk id="3" creationId="{59651636-A961-95C5-9913-711B26A4D557}"/>
          </ac:spMkLst>
        </pc:spChg>
      </pc:sldChg>
      <pc:sldChg chg="addSp modSp new mod">
        <pc:chgData name="Bhavuk Mudgal" userId="b008348a-5837-4350-9852-6474d864fc9c" providerId="ADAL" clId="{32EA67A6-0657-4249-8E22-5F6BF26772DB}" dt="2024-06-01T08:34:46.456" v="1540" actId="1076"/>
        <pc:sldMkLst>
          <pc:docMk/>
          <pc:sldMk cId="3709753977" sldId="260"/>
        </pc:sldMkLst>
        <pc:spChg chg="mod">
          <ac:chgData name="Bhavuk Mudgal" userId="b008348a-5837-4350-9852-6474d864fc9c" providerId="ADAL" clId="{32EA67A6-0657-4249-8E22-5F6BF26772DB}" dt="2024-06-01T08:28:57.425" v="1156" actId="113"/>
          <ac:spMkLst>
            <pc:docMk/>
            <pc:sldMk cId="3709753977" sldId="260"/>
            <ac:spMk id="2" creationId="{C1819ECC-27DE-9262-7D85-44BA6F54B8A4}"/>
          </ac:spMkLst>
        </pc:spChg>
        <pc:spChg chg="mod">
          <ac:chgData name="Bhavuk Mudgal" userId="b008348a-5837-4350-9852-6474d864fc9c" providerId="ADAL" clId="{32EA67A6-0657-4249-8E22-5F6BF26772DB}" dt="2024-06-01T08:34:41.494" v="1539" actId="207"/>
          <ac:spMkLst>
            <pc:docMk/>
            <pc:sldMk cId="3709753977" sldId="260"/>
            <ac:spMk id="3" creationId="{859C508B-7159-BE7A-C54A-6AAC34A8756B}"/>
          </ac:spMkLst>
        </pc:spChg>
        <pc:picChg chg="add mod">
          <ac:chgData name="Bhavuk Mudgal" userId="b008348a-5837-4350-9852-6474d864fc9c" providerId="ADAL" clId="{32EA67A6-0657-4249-8E22-5F6BF26772DB}" dt="2024-06-01T08:34:46.456" v="1540" actId="1076"/>
          <ac:picMkLst>
            <pc:docMk/>
            <pc:sldMk cId="3709753977" sldId="260"/>
            <ac:picMk id="5" creationId="{FB1B69C1-89BD-CCF8-8A8B-BB5BE2F906D8}"/>
          </ac:picMkLst>
        </pc:picChg>
      </pc:sldChg>
      <pc:sldChg chg="modSp add mod">
        <pc:chgData name="Bhavuk Mudgal" userId="b008348a-5837-4350-9852-6474d864fc9c" providerId="ADAL" clId="{32EA67A6-0657-4249-8E22-5F6BF26772DB}" dt="2024-06-01T08:43:34.879" v="1997" actId="1076"/>
        <pc:sldMkLst>
          <pc:docMk/>
          <pc:sldMk cId="437007050" sldId="261"/>
        </pc:sldMkLst>
        <pc:spChg chg="mod">
          <ac:chgData name="Bhavuk Mudgal" userId="b008348a-5837-4350-9852-6474d864fc9c" providerId="ADAL" clId="{32EA67A6-0657-4249-8E22-5F6BF26772DB}" dt="2024-06-01T08:35:35.264" v="1552" actId="20577"/>
          <ac:spMkLst>
            <pc:docMk/>
            <pc:sldMk cId="437007050" sldId="261"/>
            <ac:spMk id="2" creationId="{C1819ECC-27DE-9262-7D85-44BA6F54B8A4}"/>
          </ac:spMkLst>
        </pc:spChg>
        <pc:spChg chg="mod">
          <ac:chgData name="Bhavuk Mudgal" userId="b008348a-5837-4350-9852-6474d864fc9c" providerId="ADAL" clId="{32EA67A6-0657-4249-8E22-5F6BF26772DB}" dt="2024-06-01T08:41:13.415" v="1996" actId="113"/>
          <ac:spMkLst>
            <pc:docMk/>
            <pc:sldMk cId="437007050" sldId="261"/>
            <ac:spMk id="3" creationId="{859C508B-7159-BE7A-C54A-6AAC34A8756B}"/>
          </ac:spMkLst>
        </pc:spChg>
        <pc:picChg chg="mod">
          <ac:chgData name="Bhavuk Mudgal" userId="b008348a-5837-4350-9852-6474d864fc9c" providerId="ADAL" clId="{32EA67A6-0657-4249-8E22-5F6BF26772DB}" dt="2024-06-01T08:43:34.879" v="1997" actId="1076"/>
          <ac:picMkLst>
            <pc:docMk/>
            <pc:sldMk cId="437007050" sldId="261"/>
            <ac:picMk id="5" creationId="{FB1B69C1-89BD-CCF8-8A8B-BB5BE2F906D8}"/>
          </ac:picMkLst>
        </pc:picChg>
      </pc:sldChg>
      <pc:sldChg chg="new del">
        <pc:chgData name="Bhavuk Mudgal" userId="b008348a-5837-4350-9852-6474d864fc9c" providerId="ADAL" clId="{32EA67A6-0657-4249-8E22-5F6BF26772DB}" dt="2024-06-01T08:35:16.617" v="1542" actId="2696"/>
        <pc:sldMkLst>
          <pc:docMk/>
          <pc:sldMk cId="3517544461" sldId="261"/>
        </pc:sldMkLst>
      </pc:sldChg>
      <pc:sldChg chg="new del">
        <pc:chgData name="Bhavuk Mudgal" userId="b008348a-5837-4350-9852-6474d864fc9c" providerId="ADAL" clId="{32EA67A6-0657-4249-8E22-5F6BF26772DB}" dt="2024-06-01T08:43:51.282" v="1999" actId="2696"/>
        <pc:sldMkLst>
          <pc:docMk/>
          <pc:sldMk cId="56295222" sldId="262"/>
        </pc:sldMkLst>
      </pc:sldChg>
      <pc:sldChg chg="delSp modSp add mod">
        <pc:chgData name="Bhavuk Mudgal" userId="b008348a-5837-4350-9852-6474d864fc9c" providerId="ADAL" clId="{32EA67A6-0657-4249-8E22-5F6BF26772DB}" dt="2024-06-01T08:53:50.968" v="2124" actId="207"/>
        <pc:sldMkLst>
          <pc:docMk/>
          <pc:sldMk cId="4240204088" sldId="262"/>
        </pc:sldMkLst>
        <pc:spChg chg="mod">
          <ac:chgData name="Bhavuk Mudgal" userId="b008348a-5837-4350-9852-6474d864fc9c" providerId="ADAL" clId="{32EA67A6-0657-4249-8E22-5F6BF26772DB}" dt="2024-06-01T08:44:07.314" v="2007" actId="20577"/>
          <ac:spMkLst>
            <pc:docMk/>
            <pc:sldMk cId="4240204088" sldId="262"/>
            <ac:spMk id="2" creationId="{C1819ECC-27DE-9262-7D85-44BA6F54B8A4}"/>
          </ac:spMkLst>
        </pc:spChg>
        <pc:spChg chg="mod">
          <ac:chgData name="Bhavuk Mudgal" userId="b008348a-5837-4350-9852-6474d864fc9c" providerId="ADAL" clId="{32EA67A6-0657-4249-8E22-5F6BF26772DB}" dt="2024-06-01T08:53:50.968" v="2124" actId="207"/>
          <ac:spMkLst>
            <pc:docMk/>
            <pc:sldMk cId="4240204088" sldId="262"/>
            <ac:spMk id="3" creationId="{859C508B-7159-BE7A-C54A-6AAC34A8756B}"/>
          </ac:spMkLst>
        </pc:spChg>
        <pc:picChg chg="del">
          <ac:chgData name="Bhavuk Mudgal" userId="b008348a-5837-4350-9852-6474d864fc9c" providerId="ADAL" clId="{32EA67A6-0657-4249-8E22-5F6BF26772DB}" dt="2024-06-01T08:44:10.493" v="2008" actId="478"/>
          <ac:picMkLst>
            <pc:docMk/>
            <pc:sldMk cId="4240204088" sldId="262"/>
            <ac:picMk id="5" creationId="{FB1B69C1-89BD-CCF8-8A8B-BB5BE2F906D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5179-04CE-9A2C-DDD0-831980590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F96F2F-62E8-3965-8FF7-E4D101D3F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8D3244-722B-B879-573C-6C6B09F0FE48}"/>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5" name="Footer Placeholder 4">
            <a:extLst>
              <a:ext uri="{FF2B5EF4-FFF2-40B4-BE49-F238E27FC236}">
                <a16:creationId xmlns:a16="http://schemas.microsoft.com/office/drawing/2014/main" id="{647E253E-8C49-ED40-F197-44DFDE827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5E31F-CF90-5DD1-BEED-EDAD5A1CABE0}"/>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397030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89A2-1CDB-0DB9-E1F9-5CF304E592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3FC327-17C2-8D4E-5662-B4F92F59F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C2B85-420F-F1E6-0CDB-9BAEF00E18E1}"/>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5" name="Footer Placeholder 4">
            <a:extLst>
              <a:ext uri="{FF2B5EF4-FFF2-40B4-BE49-F238E27FC236}">
                <a16:creationId xmlns:a16="http://schemas.microsoft.com/office/drawing/2014/main" id="{5A848C42-7A57-1CE2-40D8-4F630FC2B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F5DC36-1EE9-DF17-F197-93D7A2D2F8D1}"/>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380396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4A07E-9309-1BAC-7DC6-6663939222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8BD4D1-9C17-49B8-8C65-D2CB0AD01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C7594C-B0D6-2155-60E7-7DACE1C03979}"/>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5" name="Footer Placeholder 4">
            <a:extLst>
              <a:ext uri="{FF2B5EF4-FFF2-40B4-BE49-F238E27FC236}">
                <a16:creationId xmlns:a16="http://schemas.microsoft.com/office/drawing/2014/main" id="{4BAAAB7C-24A9-AFB8-A2D5-63BE1037A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634925-3B66-2BBA-B08F-FF4DDA7AF648}"/>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258035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971E-6828-9FEA-EB47-198BAEAD84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9287C-BE53-D850-3C62-6FD7BB7EF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C7C1E-4A93-BF12-B8F7-D9F3E6E1D0EE}"/>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5" name="Footer Placeholder 4">
            <a:extLst>
              <a:ext uri="{FF2B5EF4-FFF2-40B4-BE49-F238E27FC236}">
                <a16:creationId xmlns:a16="http://schemas.microsoft.com/office/drawing/2014/main" id="{4CB3F550-AFC7-F7A7-F479-1442351BF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00844-16E6-B161-4C73-8399309864B7}"/>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173402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A601-551F-2C6E-5D12-851641134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EC4858-B2F3-BF73-BE6E-C3094813EB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FF452C-A163-7EAF-3D28-5DAADB18C0D9}"/>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5" name="Footer Placeholder 4">
            <a:extLst>
              <a:ext uri="{FF2B5EF4-FFF2-40B4-BE49-F238E27FC236}">
                <a16:creationId xmlns:a16="http://schemas.microsoft.com/office/drawing/2014/main" id="{8C51967B-9C61-9674-8D79-44DBDA127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79CC4-CFB1-305E-5702-D85F1D7CB3CF}"/>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112417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205A-E50E-3B14-AFB1-DC96FD0A44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D03A18-7CC2-D1EC-8871-7BB27E1F27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808F30-1321-F0B1-8848-888F9107D1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EACA3-B56A-5F61-CE9B-5AF304619815}"/>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6" name="Footer Placeholder 5">
            <a:extLst>
              <a:ext uri="{FF2B5EF4-FFF2-40B4-BE49-F238E27FC236}">
                <a16:creationId xmlns:a16="http://schemas.microsoft.com/office/drawing/2014/main" id="{1B2FFFDC-1FC2-4CE1-441A-CDFC43183F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713D6-F599-BA4B-BDBF-30FEAC1A7AD5}"/>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118324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A68C-D945-04C1-E340-A7CED7BF47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8CCCB6-8942-997D-D87D-4BB163128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DF8C98-664C-1DC0-B364-B22D391767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2947CD-815E-4000-C036-1612A7B5B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C2B4C-844D-F8D3-2920-B686E8242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84F993-2A5F-C7E1-5DBD-3CCEF77F107D}"/>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8" name="Footer Placeholder 7">
            <a:extLst>
              <a:ext uri="{FF2B5EF4-FFF2-40B4-BE49-F238E27FC236}">
                <a16:creationId xmlns:a16="http://schemas.microsoft.com/office/drawing/2014/main" id="{1FA95F4A-70B0-4222-3A06-6B7A32D412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EE03F0-3B0E-8381-2DB6-045FA4008D46}"/>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391086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06EC-408E-C935-F087-57EB134A9A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D7A15F-178F-D0F3-244D-F12EBBFFF95A}"/>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4" name="Footer Placeholder 3">
            <a:extLst>
              <a:ext uri="{FF2B5EF4-FFF2-40B4-BE49-F238E27FC236}">
                <a16:creationId xmlns:a16="http://schemas.microsoft.com/office/drawing/2014/main" id="{BEC6B161-FE01-3583-35B3-38299D75A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81C923-49EC-3A6E-6AB0-84D1FB96AF75}"/>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174649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40F88-87C3-CE4A-99A7-8A7CF82BF7C4}"/>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3" name="Footer Placeholder 2">
            <a:extLst>
              <a:ext uri="{FF2B5EF4-FFF2-40B4-BE49-F238E27FC236}">
                <a16:creationId xmlns:a16="http://schemas.microsoft.com/office/drawing/2014/main" id="{A0C42DDB-23E1-7A91-DC1E-883070D8FD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146490-F486-04F6-2D99-42B94DF5C850}"/>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96972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E8B7-569C-1861-AFFC-125EE1ABB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DE8A95-FEB4-9027-4C16-2974CE137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CEFA50-21D1-071E-0B39-412F80F44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E7C1D-E218-079F-464D-99BDA49C6197}"/>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6" name="Footer Placeholder 5">
            <a:extLst>
              <a:ext uri="{FF2B5EF4-FFF2-40B4-BE49-F238E27FC236}">
                <a16:creationId xmlns:a16="http://schemas.microsoft.com/office/drawing/2014/main" id="{5C2FFF16-2FED-30B4-F66F-F407488A35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CA3346-F0FF-9337-BC2A-4B49A473FE13}"/>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171358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513E-26AC-9345-434E-CB0AA621D7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79ABAA-EA36-73C6-D102-8A1C6FA9B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375051-AECB-B951-D1B3-68D6A3DB4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A0584-0A9E-1F32-9CCC-39AD4335DB31}"/>
              </a:ext>
            </a:extLst>
          </p:cNvPr>
          <p:cNvSpPr>
            <a:spLocks noGrp="1"/>
          </p:cNvSpPr>
          <p:nvPr>
            <p:ph type="dt" sz="half" idx="10"/>
          </p:nvPr>
        </p:nvSpPr>
        <p:spPr/>
        <p:txBody>
          <a:bodyPr/>
          <a:lstStyle/>
          <a:p>
            <a:fld id="{CBE878EA-0D81-47BC-90FE-AE0E0C7701FA}" type="datetimeFigureOut">
              <a:rPr lang="en-IN" smtClean="0"/>
              <a:t>01-06-2024</a:t>
            </a:fld>
            <a:endParaRPr lang="en-IN"/>
          </a:p>
        </p:txBody>
      </p:sp>
      <p:sp>
        <p:nvSpPr>
          <p:cNvPr id="6" name="Footer Placeholder 5">
            <a:extLst>
              <a:ext uri="{FF2B5EF4-FFF2-40B4-BE49-F238E27FC236}">
                <a16:creationId xmlns:a16="http://schemas.microsoft.com/office/drawing/2014/main" id="{10B975FF-6E00-B095-44A5-12C02308B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360336-830F-383F-8B1C-17C9D382031D}"/>
              </a:ext>
            </a:extLst>
          </p:cNvPr>
          <p:cNvSpPr>
            <a:spLocks noGrp="1"/>
          </p:cNvSpPr>
          <p:nvPr>
            <p:ph type="sldNum" sz="quarter" idx="12"/>
          </p:nvPr>
        </p:nvSpPr>
        <p:spPr/>
        <p:txBody>
          <a:bodyPr/>
          <a:lstStyle/>
          <a:p>
            <a:fld id="{F4A0972F-C6CA-4F8A-9294-BBE125F22000}" type="slidenum">
              <a:rPr lang="en-IN" smtClean="0"/>
              <a:t>‹#›</a:t>
            </a:fld>
            <a:endParaRPr lang="en-IN"/>
          </a:p>
        </p:txBody>
      </p:sp>
    </p:spTree>
    <p:extLst>
      <p:ext uri="{BB962C8B-B14F-4D97-AF65-F5344CB8AC3E}">
        <p14:creationId xmlns:p14="http://schemas.microsoft.com/office/powerpoint/2010/main" val="362205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13C3CF-6C44-45DD-19B8-DFC577BC1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816A5-7D33-7587-2BBF-501C43BBC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B3102F-D02F-A88B-3EF1-E3197AA99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E878EA-0D81-47BC-90FE-AE0E0C7701FA}" type="datetimeFigureOut">
              <a:rPr lang="en-IN" smtClean="0"/>
              <a:t>01-06-2024</a:t>
            </a:fld>
            <a:endParaRPr lang="en-IN"/>
          </a:p>
        </p:txBody>
      </p:sp>
      <p:sp>
        <p:nvSpPr>
          <p:cNvPr id="5" name="Footer Placeholder 4">
            <a:extLst>
              <a:ext uri="{FF2B5EF4-FFF2-40B4-BE49-F238E27FC236}">
                <a16:creationId xmlns:a16="http://schemas.microsoft.com/office/drawing/2014/main" id="{ABBB0173-B254-D989-3A08-8BED0188B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E99194F-9E61-FE98-CE83-41375D02D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A0972F-C6CA-4F8A-9294-BBE125F22000}" type="slidenum">
              <a:rPr lang="en-IN" smtClean="0"/>
              <a:t>‹#›</a:t>
            </a:fld>
            <a:endParaRPr lang="en-IN"/>
          </a:p>
        </p:txBody>
      </p:sp>
    </p:spTree>
    <p:extLst>
      <p:ext uri="{BB962C8B-B14F-4D97-AF65-F5344CB8AC3E}">
        <p14:creationId xmlns:p14="http://schemas.microsoft.com/office/powerpoint/2010/main" val="335420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12F50-1216-B63D-8504-C2F30FB0118A}"/>
              </a:ext>
            </a:extLst>
          </p:cNvPr>
          <p:cNvSpPr>
            <a:spLocks noGrp="1"/>
          </p:cNvSpPr>
          <p:nvPr>
            <p:ph type="ctrTitle"/>
          </p:nvPr>
        </p:nvSpPr>
        <p:spPr>
          <a:xfrm>
            <a:off x="1155559" y="637762"/>
            <a:ext cx="2899568" cy="5576770"/>
          </a:xfrm>
        </p:spPr>
        <p:txBody>
          <a:bodyPr anchor="ctr">
            <a:normAutofit/>
          </a:bodyPr>
          <a:lstStyle/>
          <a:p>
            <a:pPr algn="l"/>
            <a:r>
              <a:rPr lang="en-US" sz="4800" b="1">
                <a:solidFill>
                  <a:schemeClr val="bg1"/>
                </a:solidFill>
              </a:rPr>
              <a:t>cron jobs</a:t>
            </a:r>
            <a:endParaRPr lang="en-IN" sz="4800" b="1">
              <a:solidFill>
                <a:schemeClr val="bg1"/>
              </a:solidFill>
            </a:endParaRPr>
          </a:p>
        </p:txBody>
      </p:sp>
      <p:sp>
        <p:nvSpPr>
          <p:cNvPr id="6" name="Rectangle 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E9CB571-19B4-7E6B-F242-72E016CC4DD0}"/>
              </a:ext>
            </a:extLst>
          </p:cNvPr>
          <p:cNvSpPr>
            <a:spLocks noGrp="1"/>
          </p:cNvSpPr>
          <p:nvPr>
            <p:ph type="subTitle" idx="1"/>
          </p:nvPr>
        </p:nvSpPr>
        <p:spPr>
          <a:xfrm>
            <a:off x="5444775" y="637762"/>
            <a:ext cx="5600580" cy="5576770"/>
          </a:xfrm>
        </p:spPr>
        <p:txBody>
          <a:bodyPr anchor="ctr">
            <a:normAutofit/>
          </a:bodyPr>
          <a:lstStyle/>
          <a:p>
            <a:pPr algn="l"/>
            <a:r>
              <a:rPr lang="en-US" sz="3000" b="1"/>
              <a:t>crond</a:t>
            </a:r>
            <a:r>
              <a:rPr lang="en-US" sz="3000"/>
              <a:t> daemon is enabled and started by default, is controlled by multiple configuration files, one per user (edited with crontab command) and systemwide files. These configuration files give users and administrators fine-grained control over exactly when their recurring jobs should be executed. The </a:t>
            </a:r>
            <a:r>
              <a:rPr lang="en-US" sz="3000" b="1"/>
              <a:t>crond</a:t>
            </a:r>
            <a:r>
              <a:rPr lang="en-US" sz="3000"/>
              <a:t> daemon is installed as part of the </a:t>
            </a:r>
            <a:r>
              <a:rPr lang="en-US" sz="3000" b="1"/>
              <a:t>cronie</a:t>
            </a:r>
            <a:r>
              <a:rPr lang="en-US" sz="3000"/>
              <a:t> package (rpm -q cronie).</a:t>
            </a:r>
            <a:endParaRPr lang="en-IN" sz="3000"/>
          </a:p>
        </p:txBody>
      </p:sp>
    </p:spTree>
    <p:extLst>
      <p:ext uri="{BB962C8B-B14F-4D97-AF65-F5344CB8AC3E}">
        <p14:creationId xmlns:p14="http://schemas.microsoft.com/office/powerpoint/2010/main" val="373893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0612-2133-D0D2-DE0E-3F2DE3A75B4E}"/>
              </a:ext>
            </a:extLst>
          </p:cNvPr>
          <p:cNvSpPr>
            <a:spLocks noGrp="1"/>
          </p:cNvSpPr>
          <p:nvPr>
            <p:ph type="ctrTitle"/>
          </p:nvPr>
        </p:nvSpPr>
        <p:spPr>
          <a:xfrm>
            <a:off x="1524000" y="325951"/>
            <a:ext cx="9144000" cy="1011237"/>
          </a:xfrm>
        </p:spPr>
        <p:txBody>
          <a:bodyPr/>
          <a:lstStyle/>
          <a:p>
            <a:r>
              <a:rPr lang="en-US" b="1" dirty="0"/>
              <a:t>Scheduling jobs</a:t>
            </a:r>
            <a:endParaRPr lang="en-IN" b="1" dirty="0"/>
          </a:p>
        </p:txBody>
      </p:sp>
      <p:sp>
        <p:nvSpPr>
          <p:cNvPr id="3" name="Subtitle 2">
            <a:extLst>
              <a:ext uri="{FF2B5EF4-FFF2-40B4-BE49-F238E27FC236}">
                <a16:creationId xmlns:a16="http://schemas.microsoft.com/office/drawing/2014/main" id="{79FBFCA4-F9B6-9A8F-EA1D-91F3FD5E9194}"/>
              </a:ext>
            </a:extLst>
          </p:cNvPr>
          <p:cNvSpPr>
            <a:spLocks noGrp="1"/>
          </p:cNvSpPr>
          <p:nvPr>
            <p:ph type="subTitle" idx="1"/>
          </p:nvPr>
        </p:nvSpPr>
        <p:spPr>
          <a:xfrm>
            <a:off x="1524000" y="1337188"/>
            <a:ext cx="9144000" cy="3920612"/>
          </a:xfrm>
        </p:spPr>
        <p:txBody>
          <a:bodyPr>
            <a:normAutofit/>
          </a:bodyPr>
          <a:lstStyle/>
          <a:p>
            <a:pPr algn="l"/>
            <a:r>
              <a:rPr lang="en-US" sz="2800" dirty="0">
                <a:solidFill>
                  <a:schemeClr val="accent1">
                    <a:lumMod val="60000"/>
                    <a:lumOff val="40000"/>
                  </a:schemeClr>
                </a:solidFill>
              </a:rPr>
              <a:t>crontab -l      </a:t>
            </a:r>
            <a:r>
              <a:rPr lang="en-US" sz="2800" dirty="0"/>
              <a:t>List the jobs for the current user</a:t>
            </a:r>
          </a:p>
          <a:p>
            <a:pPr algn="l"/>
            <a:r>
              <a:rPr lang="en-US" sz="2800" dirty="0">
                <a:solidFill>
                  <a:schemeClr val="accent1">
                    <a:lumMod val="60000"/>
                    <a:lumOff val="40000"/>
                  </a:schemeClr>
                </a:solidFill>
              </a:rPr>
              <a:t>crontab -r      </a:t>
            </a:r>
            <a:r>
              <a:rPr lang="en-US" sz="2800" dirty="0"/>
              <a:t>Remove all jobs for the current users</a:t>
            </a:r>
          </a:p>
          <a:p>
            <a:pPr algn="l"/>
            <a:r>
              <a:rPr lang="en-US" sz="2800" dirty="0">
                <a:solidFill>
                  <a:schemeClr val="accent1">
                    <a:lumMod val="60000"/>
                    <a:lumOff val="40000"/>
                  </a:schemeClr>
                </a:solidFill>
              </a:rPr>
              <a:t>crontab -e     </a:t>
            </a:r>
            <a:r>
              <a:rPr lang="en-US" sz="2800" dirty="0"/>
              <a:t>Edit jobs for the current user</a:t>
            </a:r>
          </a:p>
          <a:p>
            <a:pPr algn="l"/>
            <a:endParaRPr lang="en-US" sz="2800" dirty="0"/>
          </a:p>
          <a:p>
            <a:pPr algn="l"/>
            <a:r>
              <a:rPr lang="en-US" sz="2800" u="sng" dirty="0"/>
              <a:t>Note: </a:t>
            </a:r>
            <a:r>
              <a:rPr lang="en-US" sz="2800" b="1" dirty="0"/>
              <a:t>root</a:t>
            </a:r>
            <a:r>
              <a:rPr lang="en-US" sz="2800" dirty="0"/>
              <a:t> can use the option </a:t>
            </a:r>
            <a:r>
              <a:rPr lang="en-US" sz="2800" b="1" dirty="0"/>
              <a:t>-u &lt;username&gt; </a:t>
            </a:r>
            <a:r>
              <a:rPr lang="en-US" sz="2800" dirty="0"/>
              <a:t>to manage jobs for another user.</a:t>
            </a:r>
            <a:endParaRPr lang="en-IN" sz="2800" dirty="0"/>
          </a:p>
        </p:txBody>
      </p:sp>
    </p:spTree>
    <p:extLst>
      <p:ext uri="{BB962C8B-B14F-4D97-AF65-F5344CB8AC3E}">
        <p14:creationId xmlns:p14="http://schemas.microsoft.com/office/powerpoint/2010/main" val="128523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96DB-1A27-00EB-9039-086B067DD90A}"/>
              </a:ext>
            </a:extLst>
          </p:cNvPr>
          <p:cNvSpPr>
            <a:spLocks noGrp="1"/>
          </p:cNvSpPr>
          <p:nvPr>
            <p:ph type="ctrTitle"/>
          </p:nvPr>
        </p:nvSpPr>
        <p:spPr>
          <a:xfrm>
            <a:off x="1524000" y="434105"/>
            <a:ext cx="9144000" cy="775263"/>
          </a:xfrm>
        </p:spPr>
        <p:txBody>
          <a:bodyPr>
            <a:normAutofit fontScale="90000"/>
          </a:bodyPr>
          <a:lstStyle/>
          <a:p>
            <a:r>
              <a:rPr lang="en-US" b="1" dirty="0" err="1"/>
              <a:t>cron</a:t>
            </a:r>
            <a:r>
              <a:rPr lang="en-US" b="1" dirty="0"/>
              <a:t> concepts</a:t>
            </a:r>
            <a:endParaRPr lang="en-IN" b="1" dirty="0"/>
          </a:p>
        </p:txBody>
      </p:sp>
      <p:sp>
        <p:nvSpPr>
          <p:cNvPr id="3" name="Subtitle 2">
            <a:extLst>
              <a:ext uri="{FF2B5EF4-FFF2-40B4-BE49-F238E27FC236}">
                <a16:creationId xmlns:a16="http://schemas.microsoft.com/office/drawing/2014/main" id="{C2A33139-8E7A-0422-DE91-2AF3D569B193}"/>
              </a:ext>
            </a:extLst>
          </p:cNvPr>
          <p:cNvSpPr>
            <a:spLocks noGrp="1"/>
          </p:cNvSpPr>
          <p:nvPr>
            <p:ph type="subTitle" idx="1"/>
          </p:nvPr>
        </p:nvSpPr>
        <p:spPr>
          <a:xfrm>
            <a:off x="1374209" y="1209368"/>
            <a:ext cx="9677249" cy="3519948"/>
          </a:xfrm>
        </p:spPr>
        <p:txBody>
          <a:bodyPr>
            <a:normAutofit/>
          </a:bodyPr>
          <a:lstStyle/>
          <a:p>
            <a:pPr algn="l"/>
            <a:r>
              <a:rPr lang="en-US" sz="2000" dirty="0"/>
              <a:t>Individual jobs consist of six fields detailing when and what should be executed. When all five of the first six fields match the current date and time, the command in the last field will be executed. These fields are in order:</a:t>
            </a:r>
          </a:p>
          <a:p>
            <a:pPr algn="l"/>
            <a:r>
              <a:rPr lang="en-US" sz="2000" b="1" dirty="0"/>
              <a:t>Minutes</a:t>
            </a:r>
          </a:p>
          <a:p>
            <a:pPr algn="l"/>
            <a:r>
              <a:rPr lang="en-US" sz="2000" b="1" dirty="0"/>
              <a:t>Hours</a:t>
            </a:r>
          </a:p>
          <a:p>
            <a:pPr algn="l"/>
            <a:r>
              <a:rPr lang="en-US" sz="2000" b="1" dirty="0"/>
              <a:t>Day-of-Month</a:t>
            </a:r>
          </a:p>
          <a:p>
            <a:pPr algn="l"/>
            <a:r>
              <a:rPr lang="en-US" sz="2000" b="1" dirty="0"/>
              <a:t>Month</a:t>
            </a:r>
          </a:p>
          <a:p>
            <a:pPr algn="l"/>
            <a:r>
              <a:rPr lang="en-US" sz="2000" b="1" dirty="0"/>
              <a:t>Day-Of-Week</a:t>
            </a:r>
          </a:p>
          <a:p>
            <a:pPr algn="l"/>
            <a:r>
              <a:rPr lang="en-US" sz="2000" b="1" dirty="0"/>
              <a:t>Command</a:t>
            </a:r>
            <a:endParaRPr lang="en-IN" sz="2000" b="1" dirty="0"/>
          </a:p>
        </p:txBody>
      </p:sp>
      <p:pic>
        <p:nvPicPr>
          <p:cNvPr id="7" name="Picture 6">
            <a:extLst>
              <a:ext uri="{FF2B5EF4-FFF2-40B4-BE49-F238E27FC236}">
                <a16:creationId xmlns:a16="http://schemas.microsoft.com/office/drawing/2014/main" id="{92D75495-03EB-EAC4-01DA-F5E1F4FA0F06}"/>
              </a:ext>
            </a:extLst>
          </p:cNvPr>
          <p:cNvPicPr>
            <a:picLocks noChangeAspect="1"/>
          </p:cNvPicPr>
          <p:nvPr/>
        </p:nvPicPr>
        <p:blipFill>
          <a:blip r:embed="rId2"/>
          <a:stretch>
            <a:fillRect/>
          </a:stretch>
        </p:blipFill>
        <p:spPr>
          <a:xfrm>
            <a:off x="3275167" y="2149064"/>
            <a:ext cx="7392833" cy="2029646"/>
          </a:xfrm>
          <a:prstGeom prst="rect">
            <a:avLst/>
          </a:prstGeom>
        </p:spPr>
      </p:pic>
    </p:spTree>
    <p:extLst>
      <p:ext uri="{BB962C8B-B14F-4D97-AF65-F5344CB8AC3E}">
        <p14:creationId xmlns:p14="http://schemas.microsoft.com/office/powerpoint/2010/main" val="145370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58F1-B1DA-37DC-0346-0F6D94B4BE02}"/>
              </a:ext>
            </a:extLst>
          </p:cNvPr>
          <p:cNvSpPr>
            <a:spLocks noGrp="1"/>
          </p:cNvSpPr>
          <p:nvPr>
            <p:ph type="ctrTitle"/>
          </p:nvPr>
        </p:nvSpPr>
        <p:spPr>
          <a:xfrm>
            <a:off x="1524000" y="350019"/>
            <a:ext cx="9144000" cy="883418"/>
          </a:xfrm>
        </p:spPr>
        <p:txBody>
          <a:bodyPr>
            <a:normAutofit fontScale="90000"/>
          </a:bodyPr>
          <a:lstStyle/>
          <a:p>
            <a:r>
              <a:rPr lang="en-US" b="1" dirty="0" err="1"/>
              <a:t>cron</a:t>
            </a:r>
            <a:r>
              <a:rPr lang="en-US" b="1" dirty="0"/>
              <a:t> examples</a:t>
            </a:r>
            <a:endParaRPr lang="en-IN" b="1" dirty="0"/>
          </a:p>
        </p:txBody>
      </p:sp>
      <p:sp>
        <p:nvSpPr>
          <p:cNvPr id="3" name="Subtitle 2">
            <a:extLst>
              <a:ext uri="{FF2B5EF4-FFF2-40B4-BE49-F238E27FC236}">
                <a16:creationId xmlns:a16="http://schemas.microsoft.com/office/drawing/2014/main" id="{59651636-A961-95C5-9913-711B26A4D557}"/>
              </a:ext>
            </a:extLst>
          </p:cNvPr>
          <p:cNvSpPr>
            <a:spLocks noGrp="1"/>
          </p:cNvSpPr>
          <p:nvPr>
            <p:ph type="subTitle" idx="1"/>
          </p:nvPr>
        </p:nvSpPr>
        <p:spPr>
          <a:xfrm>
            <a:off x="1524000" y="1233437"/>
            <a:ext cx="9144000" cy="4024363"/>
          </a:xfrm>
        </p:spPr>
        <p:txBody>
          <a:bodyPr>
            <a:normAutofit lnSpcReduction="10000"/>
          </a:bodyPr>
          <a:lstStyle/>
          <a:p>
            <a:pPr algn="l"/>
            <a:r>
              <a:rPr lang="en-US" dirty="0">
                <a:highlight>
                  <a:srgbClr val="00FFFF"/>
                </a:highlight>
              </a:rPr>
              <a:t>crontab -e</a:t>
            </a:r>
          </a:p>
          <a:p>
            <a:pPr algn="l"/>
            <a:r>
              <a:rPr lang="en-IN" dirty="0">
                <a:highlight>
                  <a:srgbClr val="00FFFF"/>
                </a:highlight>
              </a:rPr>
              <a:t>* * * * * touch test1</a:t>
            </a:r>
            <a:endParaRPr lang="en-US" dirty="0">
              <a:highlight>
                <a:srgbClr val="00FFFF"/>
              </a:highlight>
            </a:endParaRPr>
          </a:p>
          <a:p>
            <a:pPr algn="l"/>
            <a:r>
              <a:rPr lang="en-US" dirty="0">
                <a:highlight>
                  <a:srgbClr val="00FFFF"/>
                </a:highlight>
              </a:rPr>
              <a:t>ls</a:t>
            </a:r>
          </a:p>
          <a:p>
            <a:pPr algn="l"/>
            <a:r>
              <a:rPr lang="en-US" dirty="0">
                <a:highlight>
                  <a:srgbClr val="00FFFF"/>
                </a:highlight>
              </a:rPr>
              <a:t>crontab -r</a:t>
            </a:r>
          </a:p>
          <a:p>
            <a:pPr algn="l"/>
            <a:endParaRPr lang="en-US" dirty="0"/>
          </a:p>
          <a:p>
            <a:pPr algn="l"/>
            <a:r>
              <a:rPr lang="en-US" dirty="0">
                <a:highlight>
                  <a:srgbClr val="FF00FF"/>
                </a:highlight>
              </a:rPr>
              <a:t>crontab -e</a:t>
            </a:r>
          </a:p>
          <a:p>
            <a:pPr algn="l"/>
            <a:r>
              <a:rPr lang="en-US" dirty="0">
                <a:highlight>
                  <a:srgbClr val="FF00FF"/>
                </a:highlight>
              </a:rPr>
              <a:t>21 08 * * * echo </a:t>
            </a:r>
            <a:r>
              <a:rPr lang="en-US" dirty="0" err="1">
                <a:highlight>
                  <a:srgbClr val="FF00FF"/>
                </a:highlight>
              </a:rPr>
              <a:t>testtext</a:t>
            </a:r>
            <a:r>
              <a:rPr lang="en-US" dirty="0">
                <a:highlight>
                  <a:srgbClr val="FF00FF"/>
                </a:highlight>
              </a:rPr>
              <a:t> &gt; test.txt</a:t>
            </a:r>
          </a:p>
          <a:p>
            <a:pPr algn="l"/>
            <a:r>
              <a:rPr lang="en-US" dirty="0">
                <a:highlight>
                  <a:srgbClr val="FF00FF"/>
                </a:highlight>
              </a:rPr>
              <a:t>ls</a:t>
            </a:r>
          </a:p>
          <a:p>
            <a:pPr algn="l"/>
            <a:r>
              <a:rPr lang="en-US" dirty="0">
                <a:highlight>
                  <a:srgbClr val="FF00FF"/>
                </a:highlight>
              </a:rPr>
              <a:t>crontab -r</a:t>
            </a:r>
          </a:p>
          <a:p>
            <a:pPr algn="l"/>
            <a:endParaRPr lang="en-IN" dirty="0"/>
          </a:p>
        </p:txBody>
      </p:sp>
    </p:spTree>
    <p:extLst>
      <p:ext uri="{BB962C8B-B14F-4D97-AF65-F5344CB8AC3E}">
        <p14:creationId xmlns:p14="http://schemas.microsoft.com/office/powerpoint/2010/main" val="420502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9ECC-27DE-9262-7D85-44BA6F54B8A4}"/>
              </a:ext>
            </a:extLst>
          </p:cNvPr>
          <p:cNvSpPr>
            <a:spLocks noGrp="1"/>
          </p:cNvSpPr>
          <p:nvPr>
            <p:ph type="ctrTitle"/>
          </p:nvPr>
        </p:nvSpPr>
        <p:spPr>
          <a:xfrm>
            <a:off x="1592826" y="168634"/>
            <a:ext cx="9144000" cy="775263"/>
          </a:xfrm>
        </p:spPr>
        <p:txBody>
          <a:bodyPr>
            <a:normAutofit fontScale="90000"/>
          </a:bodyPr>
          <a:lstStyle/>
          <a:p>
            <a:r>
              <a:rPr lang="en-US" b="1" dirty="0"/>
              <a:t>system </a:t>
            </a:r>
            <a:r>
              <a:rPr lang="en-US" b="1" dirty="0" err="1"/>
              <a:t>cron</a:t>
            </a:r>
            <a:r>
              <a:rPr lang="en-US" b="1" dirty="0"/>
              <a:t> jobs</a:t>
            </a:r>
            <a:endParaRPr lang="en-IN" b="1" dirty="0"/>
          </a:p>
        </p:txBody>
      </p:sp>
      <p:sp>
        <p:nvSpPr>
          <p:cNvPr id="3" name="Subtitle 2">
            <a:extLst>
              <a:ext uri="{FF2B5EF4-FFF2-40B4-BE49-F238E27FC236}">
                <a16:creationId xmlns:a16="http://schemas.microsoft.com/office/drawing/2014/main" id="{859C508B-7159-BE7A-C54A-6AAC34A8756B}"/>
              </a:ext>
            </a:extLst>
          </p:cNvPr>
          <p:cNvSpPr>
            <a:spLocks noGrp="1"/>
          </p:cNvSpPr>
          <p:nvPr>
            <p:ph type="subTitle" idx="1"/>
          </p:nvPr>
        </p:nvSpPr>
        <p:spPr>
          <a:xfrm>
            <a:off x="1524000" y="1268361"/>
            <a:ext cx="9144000" cy="5093110"/>
          </a:xfrm>
        </p:spPr>
        <p:txBody>
          <a:bodyPr/>
          <a:lstStyle/>
          <a:p>
            <a:pPr algn="l"/>
            <a:r>
              <a:rPr lang="en-US" dirty="0"/>
              <a:t>Apart from </a:t>
            </a:r>
            <a:r>
              <a:rPr lang="en-US" b="1" dirty="0"/>
              <a:t>user</a:t>
            </a:r>
            <a:r>
              <a:rPr lang="en-US" dirty="0"/>
              <a:t> </a:t>
            </a:r>
            <a:r>
              <a:rPr lang="en-US" dirty="0" err="1"/>
              <a:t>cron</a:t>
            </a:r>
            <a:r>
              <a:rPr lang="en-US" dirty="0"/>
              <a:t> jobs, there are </a:t>
            </a:r>
            <a:r>
              <a:rPr lang="en-US" b="1" dirty="0"/>
              <a:t>system</a:t>
            </a:r>
            <a:r>
              <a:rPr lang="en-US" dirty="0"/>
              <a:t> </a:t>
            </a:r>
            <a:r>
              <a:rPr lang="en-US" dirty="0" err="1"/>
              <a:t>cron</a:t>
            </a:r>
            <a:r>
              <a:rPr lang="en-US" dirty="0"/>
              <a:t> jobs.</a:t>
            </a:r>
          </a:p>
          <a:p>
            <a:pPr algn="l"/>
            <a:r>
              <a:rPr lang="en-US" dirty="0"/>
              <a:t>system </a:t>
            </a:r>
            <a:r>
              <a:rPr lang="en-US" dirty="0" err="1"/>
              <a:t>cron</a:t>
            </a:r>
            <a:r>
              <a:rPr lang="en-US" dirty="0"/>
              <a:t> jobs are not defined using the crontab command, but are instead configured in a set of configuration files. The main difference in these configuration files is an extra field, located between the </a:t>
            </a:r>
            <a:r>
              <a:rPr lang="en-US" b="1" dirty="0"/>
              <a:t>Day-of-Week</a:t>
            </a:r>
            <a:r>
              <a:rPr lang="en-US" dirty="0"/>
              <a:t> and </a:t>
            </a:r>
            <a:r>
              <a:rPr lang="en-US" b="1" dirty="0"/>
              <a:t>Command</a:t>
            </a:r>
            <a:r>
              <a:rPr lang="en-US" dirty="0"/>
              <a:t> field, specifying under which user a job should be run.</a:t>
            </a:r>
          </a:p>
          <a:p>
            <a:pPr algn="l"/>
            <a:r>
              <a:rPr lang="en-US" dirty="0">
                <a:solidFill>
                  <a:schemeClr val="accent1">
                    <a:lumMod val="60000"/>
                    <a:lumOff val="40000"/>
                  </a:schemeClr>
                </a:solidFill>
              </a:rPr>
              <a:t>cat /</a:t>
            </a:r>
            <a:r>
              <a:rPr lang="en-US" dirty="0" err="1">
                <a:solidFill>
                  <a:schemeClr val="accent1">
                    <a:lumMod val="60000"/>
                    <a:lumOff val="40000"/>
                  </a:schemeClr>
                </a:solidFill>
              </a:rPr>
              <a:t>etc</a:t>
            </a:r>
            <a:r>
              <a:rPr lang="en-US" dirty="0">
                <a:solidFill>
                  <a:schemeClr val="accent1">
                    <a:lumMod val="60000"/>
                    <a:lumOff val="40000"/>
                  </a:schemeClr>
                </a:solidFill>
              </a:rPr>
              <a:t>/crontab</a:t>
            </a:r>
            <a:endParaRPr lang="en-IN"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FB1B69C1-89BD-CCF8-8A8B-BB5BE2F906D8}"/>
              </a:ext>
            </a:extLst>
          </p:cNvPr>
          <p:cNvPicPr>
            <a:picLocks noChangeAspect="1"/>
          </p:cNvPicPr>
          <p:nvPr/>
        </p:nvPicPr>
        <p:blipFill>
          <a:blip r:embed="rId2"/>
          <a:stretch>
            <a:fillRect/>
          </a:stretch>
        </p:blipFill>
        <p:spPr>
          <a:xfrm>
            <a:off x="1592826" y="3911424"/>
            <a:ext cx="8928459" cy="2066589"/>
          </a:xfrm>
          <a:prstGeom prst="rect">
            <a:avLst/>
          </a:prstGeom>
        </p:spPr>
      </p:pic>
    </p:spTree>
    <p:extLst>
      <p:ext uri="{BB962C8B-B14F-4D97-AF65-F5344CB8AC3E}">
        <p14:creationId xmlns:p14="http://schemas.microsoft.com/office/powerpoint/2010/main" val="370975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9ECC-27DE-9262-7D85-44BA6F54B8A4}"/>
              </a:ext>
            </a:extLst>
          </p:cNvPr>
          <p:cNvSpPr>
            <a:spLocks noGrp="1"/>
          </p:cNvSpPr>
          <p:nvPr>
            <p:ph type="ctrTitle"/>
          </p:nvPr>
        </p:nvSpPr>
        <p:spPr>
          <a:xfrm>
            <a:off x="1592826" y="168634"/>
            <a:ext cx="9144000" cy="775263"/>
          </a:xfrm>
        </p:spPr>
        <p:txBody>
          <a:bodyPr>
            <a:normAutofit fontScale="90000"/>
          </a:bodyPr>
          <a:lstStyle/>
          <a:p>
            <a:r>
              <a:rPr lang="en-US" b="1" dirty="0"/>
              <a:t>system </a:t>
            </a:r>
            <a:r>
              <a:rPr lang="en-US" b="1" dirty="0" err="1"/>
              <a:t>cron</a:t>
            </a:r>
            <a:r>
              <a:rPr lang="en-US" b="1" dirty="0"/>
              <a:t> jobs (contd.)</a:t>
            </a:r>
            <a:endParaRPr lang="en-IN" b="1" dirty="0"/>
          </a:p>
        </p:txBody>
      </p:sp>
      <p:sp>
        <p:nvSpPr>
          <p:cNvPr id="3" name="Subtitle 2">
            <a:extLst>
              <a:ext uri="{FF2B5EF4-FFF2-40B4-BE49-F238E27FC236}">
                <a16:creationId xmlns:a16="http://schemas.microsoft.com/office/drawing/2014/main" id="{859C508B-7159-BE7A-C54A-6AAC34A8756B}"/>
              </a:ext>
            </a:extLst>
          </p:cNvPr>
          <p:cNvSpPr>
            <a:spLocks noGrp="1"/>
          </p:cNvSpPr>
          <p:nvPr>
            <p:ph type="subTitle" idx="1"/>
          </p:nvPr>
        </p:nvSpPr>
        <p:spPr>
          <a:xfrm>
            <a:off x="1524000" y="1268361"/>
            <a:ext cx="9144000" cy="5093110"/>
          </a:xfrm>
        </p:spPr>
        <p:txBody>
          <a:bodyPr/>
          <a:lstStyle/>
          <a:p>
            <a:pPr algn="l"/>
            <a:r>
              <a:rPr lang="en-US" dirty="0"/>
              <a:t>System </a:t>
            </a:r>
            <a:r>
              <a:rPr lang="en-US" dirty="0" err="1"/>
              <a:t>cron</a:t>
            </a:r>
            <a:r>
              <a:rPr lang="en-US" dirty="0"/>
              <a:t> jobs are defined in two locations: </a:t>
            </a:r>
            <a:r>
              <a:rPr lang="en-US" b="1" dirty="0"/>
              <a:t>/</a:t>
            </a:r>
            <a:r>
              <a:rPr lang="en-US" b="1" dirty="0" err="1"/>
              <a:t>etc</a:t>
            </a:r>
            <a:r>
              <a:rPr lang="en-US" b="1" dirty="0"/>
              <a:t>/crontab </a:t>
            </a:r>
            <a:r>
              <a:rPr lang="en-US" dirty="0"/>
              <a:t>and </a:t>
            </a:r>
            <a:r>
              <a:rPr lang="en-US" b="1" dirty="0"/>
              <a:t>/</a:t>
            </a:r>
            <a:r>
              <a:rPr lang="en-US" b="1" dirty="0" err="1"/>
              <a:t>etc</a:t>
            </a:r>
            <a:r>
              <a:rPr lang="en-US" b="1" dirty="0"/>
              <a:t>/</a:t>
            </a:r>
            <a:r>
              <a:rPr lang="en-US" b="1" dirty="0" err="1"/>
              <a:t>cron.d</a:t>
            </a:r>
            <a:r>
              <a:rPr lang="en-US" b="1" dirty="0"/>
              <a:t>/*</a:t>
            </a:r>
            <a:r>
              <a:rPr lang="en-US" dirty="0"/>
              <a:t>. There are predefined jobs that run every hour, day, week, and month. These jobs will execute all scripts placed in </a:t>
            </a:r>
            <a:r>
              <a:rPr lang="en-US" b="1" dirty="0"/>
              <a:t>/</a:t>
            </a:r>
            <a:r>
              <a:rPr lang="en-US" b="1" dirty="0" err="1"/>
              <a:t>etc</a:t>
            </a:r>
            <a:r>
              <a:rPr lang="en-US" b="1" dirty="0"/>
              <a:t>/</a:t>
            </a:r>
            <a:r>
              <a:rPr lang="en-US" b="1" dirty="0" err="1"/>
              <a:t>cron.hourly</a:t>
            </a:r>
            <a:r>
              <a:rPr lang="en-US" dirty="0"/>
              <a:t>, </a:t>
            </a:r>
            <a:r>
              <a:rPr lang="en-US" b="1" dirty="0"/>
              <a:t>/</a:t>
            </a:r>
            <a:r>
              <a:rPr lang="en-US" b="1" dirty="0" err="1"/>
              <a:t>etc</a:t>
            </a:r>
            <a:r>
              <a:rPr lang="en-US" b="1" dirty="0"/>
              <a:t>/</a:t>
            </a:r>
            <a:r>
              <a:rPr lang="en-US" b="1" dirty="0" err="1"/>
              <a:t>cron.daily</a:t>
            </a:r>
            <a:r>
              <a:rPr lang="en-US" b="1" dirty="0"/>
              <a:t>/</a:t>
            </a:r>
            <a:r>
              <a:rPr lang="en-US" dirty="0"/>
              <a:t>, </a:t>
            </a:r>
            <a:r>
              <a:rPr lang="en-US" b="1" dirty="0"/>
              <a:t>/</a:t>
            </a:r>
            <a:r>
              <a:rPr lang="en-US" b="1" dirty="0" err="1"/>
              <a:t>etc</a:t>
            </a:r>
            <a:r>
              <a:rPr lang="en-US" b="1" dirty="0"/>
              <a:t>/</a:t>
            </a:r>
            <a:r>
              <a:rPr lang="en-US" b="1" dirty="0" err="1"/>
              <a:t>cron.weekly</a:t>
            </a:r>
            <a:r>
              <a:rPr lang="en-US" b="1" dirty="0"/>
              <a:t>/, </a:t>
            </a:r>
            <a:r>
              <a:rPr lang="en-US" dirty="0"/>
              <a:t>and </a:t>
            </a:r>
            <a:r>
              <a:rPr lang="en-US" b="1" dirty="0"/>
              <a:t>/</a:t>
            </a:r>
            <a:r>
              <a:rPr lang="en-US" b="1" dirty="0" err="1"/>
              <a:t>etc</a:t>
            </a:r>
            <a:r>
              <a:rPr lang="en-US" b="1" dirty="0"/>
              <a:t>/</a:t>
            </a:r>
            <a:r>
              <a:rPr lang="en-US" b="1" dirty="0" err="1"/>
              <a:t>cron.monthly</a:t>
            </a:r>
            <a:r>
              <a:rPr lang="en-US" b="1" dirty="0"/>
              <a:t>/ </a:t>
            </a:r>
            <a:r>
              <a:rPr lang="en-US" dirty="0"/>
              <a:t>respectively.</a:t>
            </a:r>
          </a:p>
          <a:p>
            <a:pPr algn="l"/>
            <a:r>
              <a:rPr lang="en-US" b="1" u="sng" dirty="0"/>
              <a:t>Note: </a:t>
            </a:r>
            <a:r>
              <a:rPr lang="en-US" dirty="0"/>
              <a:t>All scripts placed in these directories should be made executable (</a:t>
            </a:r>
            <a:r>
              <a:rPr lang="en-US" b="1" dirty="0" err="1"/>
              <a:t>chmod</a:t>
            </a:r>
            <a:r>
              <a:rPr lang="en-US" b="1" dirty="0"/>
              <a:t> +x</a:t>
            </a:r>
            <a:r>
              <a:rPr lang="en-US" dirty="0"/>
              <a:t>).</a:t>
            </a:r>
          </a:p>
          <a:p>
            <a:pPr algn="l"/>
            <a:endParaRPr lang="en-IN" dirty="0"/>
          </a:p>
        </p:txBody>
      </p:sp>
      <p:pic>
        <p:nvPicPr>
          <p:cNvPr id="5" name="Picture 4">
            <a:extLst>
              <a:ext uri="{FF2B5EF4-FFF2-40B4-BE49-F238E27FC236}">
                <a16:creationId xmlns:a16="http://schemas.microsoft.com/office/drawing/2014/main" id="{FB1B69C1-89BD-CCF8-8A8B-BB5BE2F906D8}"/>
              </a:ext>
            </a:extLst>
          </p:cNvPr>
          <p:cNvPicPr>
            <a:picLocks noChangeAspect="1"/>
          </p:cNvPicPr>
          <p:nvPr/>
        </p:nvPicPr>
        <p:blipFill>
          <a:blip r:embed="rId2"/>
          <a:stretch>
            <a:fillRect/>
          </a:stretch>
        </p:blipFill>
        <p:spPr>
          <a:xfrm>
            <a:off x="1631770" y="4176895"/>
            <a:ext cx="8928459" cy="2066589"/>
          </a:xfrm>
          <a:prstGeom prst="rect">
            <a:avLst/>
          </a:prstGeom>
        </p:spPr>
      </p:pic>
    </p:spTree>
    <p:extLst>
      <p:ext uri="{BB962C8B-B14F-4D97-AF65-F5344CB8AC3E}">
        <p14:creationId xmlns:p14="http://schemas.microsoft.com/office/powerpoint/2010/main" val="43700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9ECC-27DE-9262-7D85-44BA6F54B8A4}"/>
              </a:ext>
            </a:extLst>
          </p:cNvPr>
          <p:cNvSpPr>
            <a:spLocks noGrp="1"/>
          </p:cNvSpPr>
          <p:nvPr>
            <p:ph type="ctrTitle"/>
          </p:nvPr>
        </p:nvSpPr>
        <p:spPr>
          <a:xfrm>
            <a:off x="1592826" y="168634"/>
            <a:ext cx="9144000" cy="775263"/>
          </a:xfrm>
        </p:spPr>
        <p:txBody>
          <a:bodyPr>
            <a:normAutofit fontScale="90000"/>
          </a:bodyPr>
          <a:lstStyle/>
          <a:p>
            <a:r>
              <a:rPr lang="en-US" b="1" dirty="0"/>
              <a:t>system </a:t>
            </a:r>
            <a:r>
              <a:rPr lang="en-US" b="1" dirty="0" err="1"/>
              <a:t>cron</a:t>
            </a:r>
            <a:r>
              <a:rPr lang="en-US" b="1" dirty="0"/>
              <a:t> jobs example</a:t>
            </a:r>
            <a:endParaRPr lang="en-IN" b="1" dirty="0"/>
          </a:p>
        </p:txBody>
      </p:sp>
      <p:sp>
        <p:nvSpPr>
          <p:cNvPr id="3" name="Subtitle 2">
            <a:extLst>
              <a:ext uri="{FF2B5EF4-FFF2-40B4-BE49-F238E27FC236}">
                <a16:creationId xmlns:a16="http://schemas.microsoft.com/office/drawing/2014/main" id="{859C508B-7159-BE7A-C54A-6AAC34A8756B}"/>
              </a:ext>
            </a:extLst>
          </p:cNvPr>
          <p:cNvSpPr>
            <a:spLocks noGrp="1"/>
          </p:cNvSpPr>
          <p:nvPr>
            <p:ph type="subTitle" idx="1"/>
          </p:nvPr>
        </p:nvSpPr>
        <p:spPr>
          <a:xfrm>
            <a:off x="1524000" y="1268361"/>
            <a:ext cx="9144000" cy="5093110"/>
          </a:xfrm>
        </p:spPr>
        <p:txBody>
          <a:bodyPr/>
          <a:lstStyle/>
          <a:p>
            <a:pPr algn="l"/>
            <a:r>
              <a:rPr lang="en-US" b="1" u="sng" dirty="0"/>
              <a:t>Scenario:</a:t>
            </a:r>
            <a:r>
              <a:rPr lang="en-US" dirty="0"/>
              <a:t> A daily job to count the number of active users.</a:t>
            </a:r>
          </a:p>
          <a:p>
            <a:pPr algn="l"/>
            <a:r>
              <a:rPr lang="en-US" dirty="0">
                <a:solidFill>
                  <a:schemeClr val="accent1">
                    <a:lumMod val="60000"/>
                    <a:lumOff val="40000"/>
                  </a:schemeClr>
                </a:solidFill>
              </a:rPr>
              <a:t>vim /</a:t>
            </a:r>
            <a:r>
              <a:rPr lang="en-US" dirty="0" err="1">
                <a:solidFill>
                  <a:schemeClr val="accent1">
                    <a:lumMod val="60000"/>
                    <a:lumOff val="40000"/>
                  </a:schemeClr>
                </a:solidFill>
              </a:rPr>
              <a:t>etc</a:t>
            </a:r>
            <a:r>
              <a:rPr lang="en-US" dirty="0">
                <a:solidFill>
                  <a:schemeClr val="accent1">
                    <a:lumMod val="60000"/>
                    <a:lumOff val="40000"/>
                  </a:schemeClr>
                </a:solidFill>
              </a:rPr>
              <a:t>/</a:t>
            </a:r>
            <a:r>
              <a:rPr lang="en-US" dirty="0" err="1">
                <a:solidFill>
                  <a:schemeClr val="accent1">
                    <a:lumMod val="60000"/>
                    <a:lumOff val="40000"/>
                  </a:schemeClr>
                </a:solidFill>
              </a:rPr>
              <a:t>cron.daily</a:t>
            </a:r>
            <a:r>
              <a:rPr lang="en-US" dirty="0">
                <a:solidFill>
                  <a:schemeClr val="accent1">
                    <a:lumMod val="60000"/>
                    <a:lumOff val="40000"/>
                  </a:schemeClr>
                </a:solidFill>
              </a:rPr>
              <a:t>/</a:t>
            </a:r>
            <a:r>
              <a:rPr lang="en-US" dirty="0" err="1">
                <a:solidFill>
                  <a:schemeClr val="accent1">
                    <a:lumMod val="60000"/>
                    <a:lumOff val="40000"/>
                  </a:schemeClr>
                </a:solidFill>
              </a:rPr>
              <a:t>usercount</a:t>
            </a:r>
            <a:endParaRPr lang="en-US" dirty="0">
              <a:solidFill>
                <a:schemeClr val="accent1">
                  <a:lumMod val="60000"/>
                  <a:lumOff val="40000"/>
                </a:schemeClr>
              </a:solidFill>
            </a:endParaRPr>
          </a:p>
          <a:p>
            <a:pPr algn="l"/>
            <a:r>
              <a:rPr lang="en-US" dirty="0"/>
              <a:t>#!/bin/bash</a:t>
            </a:r>
          </a:p>
          <a:p>
            <a:pPr algn="l"/>
            <a:r>
              <a:rPr lang="en-US" dirty="0"/>
              <a:t>USERCOUNT=$(w -h | </a:t>
            </a:r>
            <a:r>
              <a:rPr lang="en-US" dirty="0" err="1"/>
              <a:t>wc</a:t>
            </a:r>
            <a:r>
              <a:rPr lang="en-US" dirty="0"/>
              <a:t> -l)</a:t>
            </a:r>
          </a:p>
          <a:p>
            <a:pPr algn="l"/>
            <a:r>
              <a:rPr lang="en-US" dirty="0"/>
              <a:t>logger "There are currently ${USERCOUNT} active users”</a:t>
            </a:r>
          </a:p>
          <a:p>
            <a:pPr algn="l"/>
            <a:endParaRPr lang="en-US" dirty="0"/>
          </a:p>
          <a:p>
            <a:pPr algn="l"/>
            <a:r>
              <a:rPr lang="en-US" dirty="0" err="1">
                <a:solidFill>
                  <a:schemeClr val="accent1">
                    <a:lumMod val="60000"/>
                    <a:lumOff val="40000"/>
                  </a:schemeClr>
                </a:solidFill>
              </a:rPr>
              <a:t>chmod</a:t>
            </a:r>
            <a:r>
              <a:rPr lang="en-US" dirty="0">
                <a:solidFill>
                  <a:schemeClr val="accent1">
                    <a:lumMod val="60000"/>
                    <a:lumOff val="40000"/>
                  </a:schemeClr>
                </a:solidFill>
              </a:rPr>
              <a:t> +x /</a:t>
            </a:r>
            <a:r>
              <a:rPr lang="en-US" dirty="0" err="1">
                <a:solidFill>
                  <a:schemeClr val="accent1">
                    <a:lumMod val="60000"/>
                    <a:lumOff val="40000"/>
                  </a:schemeClr>
                </a:solidFill>
              </a:rPr>
              <a:t>etc</a:t>
            </a:r>
            <a:r>
              <a:rPr lang="en-US" dirty="0">
                <a:solidFill>
                  <a:schemeClr val="accent1">
                    <a:lumMod val="60000"/>
                    <a:lumOff val="40000"/>
                  </a:schemeClr>
                </a:solidFill>
              </a:rPr>
              <a:t>/</a:t>
            </a:r>
            <a:r>
              <a:rPr lang="en-US" dirty="0" err="1">
                <a:solidFill>
                  <a:schemeClr val="accent1">
                    <a:lumMod val="60000"/>
                    <a:lumOff val="40000"/>
                  </a:schemeClr>
                </a:solidFill>
              </a:rPr>
              <a:t>cron.daily</a:t>
            </a:r>
            <a:r>
              <a:rPr lang="en-US" dirty="0">
                <a:solidFill>
                  <a:schemeClr val="accent1">
                    <a:lumMod val="60000"/>
                    <a:lumOff val="40000"/>
                  </a:schemeClr>
                </a:solidFill>
              </a:rPr>
              <a:t>/</a:t>
            </a:r>
            <a:r>
              <a:rPr lang="en-US" dirty="0" err="1">
                <a:solidFill>
                  <a:schemeClr val="accent1">
                    <a:lumMod val="60000"/>
                    <a:lumOff val="40000"/>
                  </a:schemeClr>
                </a:solidFill>
              </a:rPr>
              <a:t>usercount</a:t>
            </a:r>
            <a:endParaRPr lang="en-US" dirty="0">
              <a:solidFill>
                <a:schemeClr val="accent1">
                  <a:lumMod val="60000"/>
                  <a:lumOff val="40000"/>
                </a:schemeClr>
              </a:solidFill>
            </a:endParaRPr>
          </a:p>
          <a:p>
            <a:pPr algn="l"/>
            <a:r>
              <a:rPr lang="en-US" dirty="0">
                <a:solidFill>
                  <a:schemeClr val="accent1">
                    <a:lumMod val="60000"/>
                    <a:lumOff val="40000"/>
                  </a:schemeClr>
                </a:solidFill>
              </a:rPr>
              <a:t>ls -l /</a:t>
            </a:r>
            <a:r>
              <a:rPr lang="en-US" dirty="0" err="1">
                <a:solidFill>
                  <a:schemeClr val="accent1">
                    <a:lumMod val="60000"/>
                    <a:lumOff val="40000"/>
                  </a:schemeClr>
                </a:solidFill>
              </a:rPr>
              <a:t>etc</a:t>
            </a:r>
            <a:r>
              <a:rPr lang="en-US" dirty="0">
                <a:solidFill>
                  <a:schemeClr val="accent1">
                    <a:lumMod val="60000"/>
                    <a:lumOff val="40000"/>
                  </a:schemeClr>
                </a:solidFill>
              </a:rPr>
              <a:t>/</a:t>
            </a:r>
            <a:r>
              <a:rPr lang="en-US" dirty="0" err="1">
                <a:solidFill>
                  <a:schemeClr val="accent1">
                    <a:lumMod val="60000"/>
                    <a:lumOff val="40000"/>
                  </a:schemeClr>
                </a:solidFill>
              </a:rPr>
              <a:t>cron.daily</a:t>
            </a:r>
            <a:r>
              <a:rPr lang="en-US" dirty="0">
                <a:solidFill>
                  <a:schemeClr val="accent1">
                    <a:lumMod val="60000"/>
                    <a:lumOff val="40000"/>
                  </a:schemeClr>
                </a:solidFill>
              </a:rPr>
              <a:t>/</a:t>
            </a:r>
            <a:r>
              <a:rPr lang="en-US" dirty="0" err="1">
                <a:solidFill>
                  <a:schemeClr val="accent1">
                    <a:lumMod val="60000"/>
                    <a:lumOff val="40000"/>
                  </a:schemeClr>
                </a:solidFill>
              </a:rPr>
              <a:t>usercount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4240204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448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cron jobs</vt:lpstr>
      <vt:lpstr>Scheduling jobs</vt:lpstr>
      <vt:lpstr>cron concepts</vt:lpstr>
      <vt:lpstr>cron examples</vt:lpstr>
      <vt:lpstr>system cron jobs</vt:lpstr>
      <vt:lpstr>system cron jobs (contd.)</vt:lpstr>
      <vt:lpstr>system cron jobs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cron jobs</dc:title>
  <dc:creator>Bhavuk Mudgal</dc:creator>
  <cp:lastModifiedBy>Bhavuk Mudgal</cp:lastModifiedBy>
  <cp:revision>1</cp:revision>
  <dcterms:created xsi:type="dcterms:W3CDTF">2024-06-01T07:37:47Z</dcterms:created>
  <dcterms:modified xsi:type="dcterms:W3CDTF">2024-06-01T08:57:38Z</dcterms:modified>
</cp:coreProperties>
</file>