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7512B-EBB7-4C97-B286-AB65CAD4DB69}" v="41" dt="2024-04-27T05:21:37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B3C7512B-EBB7-4C97-B286-AB65CAD4DB69}"/>
    <pc:docChg chg="undo custSel addSld delSld modSld sldOrd addMainMaster delMainMaster">
      <pc:chgData name="Bhavuk Mudgal" userId="b008348a-5837-4350-9852-6474d864fc9c" providerId="ADAL" clId="{B3C7512B-EBB7-4C97-B286-AB65CAD4DB69}" dt="2024-04-27T06:45:13.278" v="6199" actId="113"/>
      <pc:docMkLst>
        <pc:docMk/>
      </pc:docMkLst>
      <pc:sldChg chg="addSp modSp new mod setBg modClrScheme chgLayout">
        <pc:chgData name="Bhavuk Mudgal" userId="b008348a-5837-4350-9852-6474d864fc9c" providerId="ADAL" clId="{B3C7512B-EBB7-4C97-B286-AB65CAD4DB69}" dt="2024-04-27T06:45:13.278" v="6199" actId="113"/>
        <pc:sldMkLst>
          <pc:docMk/>
          <pc:sldMk cId="1869680989" sldId="256"/>
        </pc:sldMkLst>
        <pc:spChg chg="mod">
          <ac:chgData name="Bhavuk Mudgal" userId="b008348a-5837-4350-9852-6474d864fc9c" providerId="ADAL" clId="{B3C7512B-EBB7-4C97-B286-AB65CAD4DB69}" dt="2024-04-27T06:42:19.700" v="6054" actId="20577"/>
          <ac:spMkLst>
            <pc:docMk/>
            <pc:sldMk cId="1869680989" sldId="256"/>
            <ac:spMk id="2" creationId="{A8D7EAA6-6224-0BCA-9100-9DC4AF06CC51}"/>
          </ac:spMkLst>
        </pc:spChg>
        <pc:spChg chg="mod">
          <ac:chgData name="Bhavuk Mudgal" userId="b008348a-5837-4350-9852-6474d864fc9c" providerId="ADAL" clId="{B3C7512B-EBB7-4C97-B286-AB65CAD4DB69}" dt="2024-04-27T06:45:13.278" v="6199" actId="113"/>
          <ac:spMkLst>
            <pc:docMk/>
            <pc:sldMk cId="1869680989" sldId="256"/>
            <ac:spMk id="3" creationId="{65A0A1F0-69DA-9F5F-3DE6-C76CED2E5260}"/>
          </ac:spMkLst>
        </pc:spChg>
        <pc:spChg chg="add">
          <ac:chgData name="Bhavuk Mudgal" userId="b008348a-5837-4350-9852-6474d864fc9c" providerId="ADAL" clId="{B3C7512B-EBB7-4C97-B286-AB65CAD4DB69}" dt="2024-04-25T04:03:41.898" v="526" actId="26606"/>
          <ac:spMkLst>
            <pc:docMk/>
            <pc:sldMk cId="1869680989" sldId="256"/>
            <ac:spMk id="42" creationId="{63BAC6E0-ADAC-40FB-AF53-88FA5F83738C}"/>
          </ac:spMkLst>
        </pc:spChg>
        <pc:spChg chg="add">
          <ac:chgData name="Bhavuk Mudgal" userId="b008348a-5837-4350-9852-6474d864fc9c" providerId="ADAL" clId="{B3C7512B-EBB7-4C97-B286-AB65CAD4DB69}" dt="2024-04-25T04:03:41.898" v="526" actId="26606"/>
          <ac:spMkLst>
            <pc:docMk/>
            <pc:sldMk cId="1869680989" sldId="256"/>
            <ac:spMk id="44" creationId="{107134A1-6E23-4417-8A0E-6B7013EE74C7}"/>
          </ac:spMkLst>
        </pc:spChg>
        <pc:spChg chg="add">
          <ac:chgData name="Bhavuk Mudgal" userId="b008348a-5837-4350-9852-6474d864fc9c" providerId="ADAL" clId="{B3C7512B-EBB7-4C97-B286-AB65CAD4DB69}" dt="2024-04-25T04:03:41.898" v="526" actId="26606"/>
          <ac:spMkLst>
            <pc:docMk/>
            <pc:sldMk cId="1869680989" sldId="256"/>
            <ac:spMk id="79" creationId="{4CB47DB7-904B-416E-8C82-41DA194E038B}"/>
          </ac:spMkLst>
        </pc:spChg>
        <pc:grpChg chg="add">
          <ac:chgData name="Bhavuk Mudgal" userId="b008348a-5837-4350-9852-6474d864fc9c" providerId="ADAL" clId="{B3C7512B-EBB7-4C97-B286-AB65CAD4DB69}" dt="2024-04-25T04:03:41.898" v="526" actId="26606"/>
          <ac:grpSpMkLst>
            <pc:docMk/>
            <pc:sldMk cId="1869680989" sldId="256"/>
            <ac:grpSpMk id="9" creationId="{BDF0D99C-5D42-41C6-A50C-C4E2D6B2A36E}"/>
          </ac:grpSpMkLst>
        </pc:grpChg>
        <pc:grpChg chg="add">
          <ac:chgData name="Bhavuk Mudgal" userId="b008348a-5837-4350-9852-6474d864fc9c" providerId="ADAL" clId="{B3C7512B-EBB7-4C97-B286-AB65CAD4DB69}" dt="2024-04-25T04:03:41.898" v="526" actId="26606"/>
          <ac:grpSpMkLst>
            <pc:docMk/>
            <pc:sldMk cId="1869680989" sldId="256"/>
            <ac:grpSpMk id="46" creationId="{27A2371D-E95E-4E2E-ABB9-D6409A537FC6}"/>
          </ac:grpSpMkLst>
        </pc:grpChg>
        <pc:picChg chg="add">
          <ac:chgData name="Bhavuk Mudgal" userId="b008348a-5837-4350-9852-6474d864fc9c" providerId="ADAL" clId="{B3C7512B-EBB7-4C97-B286-AB65CAD4DB69}" dt="2024-04-25T04:03:41.898" v="526" actId="26606"/>
          <ac:picMkLst>
            <pc:docMk/>
            <pc:sldMk cId="1869680989" sldId="256"/>
            <ac:picMk id="4" creationId="{1E81D00F-5D24-2B40-201A-9336FAC1CBAC}"/>
          </ac:picMkLst>
        </pc:picChg>
      </pc:sldChg>
      <pc:sldChg chg="addSp delSp modSp new mod ord setBg">
        <pc:chgData name="Bhavuk Mudgal" userId="b008348a-5837-4350-9852-6474d864fc9c" providerId="ADAL" clId="{B3C7512B-EBB7-4C97-B286-AB65CAD4DB69}" dt="2024-04-27T02:38:48.914" v="5577" actId="207"/>
        <pc:sldMkLst>
          <pc:docMk/>
          <pc:sldMk cId="3316545414" sldId="257"/>
        </pc:sldMkLst>
        <pc:spChg chg="mod">
          <ac:chgData name="Bhavuk Mudgal" userId="b008348a-5837-4350-9852-6474d864fc9c" providerId="ADAL" clId="{B3C7512B-EBB7-4C97-B286-AB65CAD4DB69}" dt="2024-04-25T04:19:46.972" v="951" actId="115"/>
          <ac:spMkLst>
            <pc:docMk/>
            <pc:sldMk cId="3316545414" sldId="257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2:38:48.914" v="5577" actId="207"/>
          <ac:spMkLst>
            <pc:docMk/>
            <pc:sldMk cId="3316545414" sldId="257"/>
            <ac:spMk id="3" creationId="{D6CBF8F4-826E-197C-0CAD-0F438059F94B}"/>
          </ac:spMkLst>
        </pc:spChg>
        <pc:spChg chg="add del">
          <ac:chgData name="Bhavuk Mudgal" userId="b008348a-5837-4350-9852-6474d864fc9c" providerId="ADAL" clId="{B3C7512B-EBB7-4C97-B286-AB65CAD4DB69}" dt="2024-04-25T04:19:14.130" v="948" actId="26606"/>
          <ac:spMkLst>
            <pc:docMk/>
            <pc:sldMk cId="3316545414" sldId="257"/>
            <ac:spMk id="6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5T04:19:14.130" v="948" actId="26606"/>
          <ac:spMkLst>
            <pc:docMk/>
            <pc:sldMk cId="3316545414" sldId="257"/>
            <ac:spMk id="7" creationId="{D7C3C2D0-A48F-4A6F-9C7D-888E9DFE643A}"/>
          </ac:spMkLst>
        </pc:spChg>
        <pc:spChg chg="add del">
          <ac:chgData name="Bhavuk Mudgal" userId="b008348a-5837-4350-9852-6474d864fc9c" providerId="ADAL" clId="{B3C7512B-EBB7-4C97-B286-AB65CAD4DB69}" dt="2024-04-25T04:19:14.130" v="948" actId="26606"/>
          <ac:spMkLst>
            <pc:docMk/>
            <pc:sldMk cId="3316545414" sldId="257"/>
            <ac:spMk id="40" creationId="{A522AC37-2BE3-4ECF-A007-1DE6CB354FFE}"/>
          </ac:spMkLst>
        </pc:spChg>
        <pc:spChg chg="add del">
          <ac:chgData name="Bhavuk Mudgal" userId="b008348a-5837-4350-9852-6474d864fc9c" providerId="ADAL" clId="{B3C7512B-EBB7-4C97-B286-AB65CAD4DB69}" dt="2024-04-25T04:18:25.959" v="941" actId="26606"/>
          <ac:spMkLst>
            <pc:docMk/>
            <pc:sldMk cId="3316545414" sldId="257"/>
            <ac:spMk id="41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5T04:18:25.959" v="941" actId="26606"/>
          <ac:spMkLst>
            <pc:docMk/>
            <pc:sldMk cId="3316545414" sldId="257"/>
            <ac:spMk id="43" creationId="{2FD1FEA2-AFB3-4160-AD46-30A807296446}"/>
          </ac:spMkLst>
        </pc:spChg>
        <pc:spChg chg="add del">
          <ac:chgData name="Bhavuk Mudgal" userId="b008348a-5837-4350-9852-6474d864fc9c" providerId="ADAL" clId="{B3C7512B-EBB7-4C97-B286-AB65CAD4DB69}" dt="2024-04-25T04:18:25.959" v="941" actId="26606"/>
          <ac:spMkLst>
            <pc:docMk/>
            <pc:sldMk cId="3316545414" sldId="257"/>
            <ac:spMk id="78" creationId="{9AA2BC59-928B-43C3-B9E7-D77D4F3EE7EA}"/>
          </ac:spMkLst>
        </pc:spChg>
        <pc:spChg chg="add del">
          <ac:chgData name="Bhavuk Mudgal" userId="b008348a-5837-4350-9852-6474d864fc9c" providerId="ADAL" clId="{B3C7512B-EBB7-4C97-B286-AB65CAD4DB69}" dt="2024-04-25T04:19:14.130" v="948" actId="26606"/>
          <ac:spMkLst>
            <pc:docMk/>
            <pc:sldMk cId="3316545414" sldId="257"/>
            <ac:spMk id="80" creationId="{69F0804E-F8DE-40E7-90F4-68B638136E17}"/>
          </ac:spMkLst>
        </pc:spChg>
        <pc:grpChg chg="add del">
          <ac:chgData name="Bhavuk Mudgal" userId="b008348a-5837-4350-9852-6474d864fc9c" providerId="ADAL" clId="{B3C7512B-EBB7-4C97-B286-AB65CAD4DB69}" dt="2024-04-25T04:19:14.130" v="948" actId="26606"/>
          <ac:grpSpMkLst>
            <pc:docMk/>
            <pc:sldMk cId="3316545414" sldId="257"/>
            <ac:grpSpMk id="5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5T04:18:25.959" v="941" actId="26606"/>
          <ac:grpSpMkLst>
            <pc:docMk/>
            <pc:sldMk cId="3316545414" sldId="257"/>
            <ac:grpSpMk id="8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5T04:18:25.959" v="941" actId="26606"/>
          <ac:grpSpMkLst>
            <pc:docMk/>
            <pc:sldMk cId="3316545414" sldId="257"/>
            <ac:grpSpMk id="45" creationId="{514AF8D4-8E5C-4E3A-999F-1FE86654EE48}"/>
          </ac:grpSpMkLst>
        </pc:grpChg>
        <pc:grpChg chg="add del">
          <ac:chgData name="Bhavuk Mudgal" userId="b008348a-5837-4350-9852-6474d864fc9c" providerId="ADAL" clId="{B3C7512B-EBB7-4C97-B286-AB65CAD4DB69}" dt="2024-04-25T04:19:14.130" v="948" actId="26606"/>
          <ac:grpSpMkLst>
            <pc:docMk/>
            <pc:sldMk cId="3316545414" sldId="257"/>
            <ac:grpSpMk id="47" creationId="{ACAC8F7F-D35D-4520-8F56-4EFA77C73B66}"/>
          </ac:grpSpMkLst>
        </pc:grpChg>
      </pc:sldChg>
      <pc:sldChg chg="modSp add mod ord">
        <pc:chgData name="Bhavuk Mudgal" userId="b008348a-5837-4350-9852-6474d864fc9c" providerId="ADAL" clId="{B3C7512B-EBB7-4C97-B286-AB65CAD4DB69}" dt="2024-04-27T02:38:41.124" v="5575" actId="207"/>
        <pc:sldMkLst>
          <pc:docMk/>
          <pc:sldMk cId="822791260" sldId="258"/>
        </pc:sldMkLst>
        <pc:spChg chg="mod">
          <ac:chgData name="Bhavuk Mudgal" userId="b008348a-5837-4350-9852-6474d864fc9c" providerId="ADAL" clId="{B3C7512B-EBB7-4C97-B286-AB65CAD4DB69}" dt="2024-04-25T04:20:20.514" v="972" actId="20577"/>
          <ac:spMkLst>
            <pc:docMk/>
            <pc:sldMk cId="822791260" sldId="258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2:38:41.124" v="5575" actId="207"/>
          <ac:spMkLst>
            <pc:docMk/>
            <pc:sldMk cId="822791260" sldId="258"/>
            <ac:spMk id="3" creationId="{D6CBF8F4-826E-197C-0CAD-0F438059F94B}"/>
          </ac:spMkLst>
        </pc:spChg>
      </pc:sldChg>
      <pc:sldChg chg="addSp delSp modSp add del mod ord setBg delDesignElem">
        <pc:chgData name="Bhavuk Mudgal" userId="b008348a-5837-4350-9852-6474d864fc9c" providerId="ADAL" clId="{B3C7512B-EBB7-4C97-B286-AB65CAD4DB69}" dt="2024-04-27T02:31:24.211" v="5384" actId="47"/>
        <pc:sldMkLst>
          <pc:docMk/>
          <pc:sldMk cId="3554175316" sldId="259"/>
        </pc:sldMkLst>
        <pc:spChg chg="mod">
          <ac:chgData name="Bhavuk Mudgal" userId="b008348a-5837-4350-9852-6474d864fc9c" providerId="ADAL" clId="{B3C7512B-EBB7-4C97-B286-AB65CAD4DB69}" dt="2024-04-25T05:03:00.603" v="1311" actId="20577"/>
          <ac:spMkLst>
            <pc:docMk/>
            <pc:sldMk cId="3554175316" sldId="259"/>
            <ac:spMk id="2" creationId="{A8D7EAA6-6224-0BCA-9100-9DC4AF06CC51}"/>
          </ac:spMkLst>
        </pc:spChg>
        <pc:spChg chg="mod">
          <ac:chgData name="Bhavuk Mudgal" userId="b008348a-5837-4350-9852-6474d864fc9c" providerId="ADAL" clId="{B3C7512B-EBB7-4C97-B286-AB65CAD4DB69}" dt="2024-04-25T05:03:07.376" v="1312" actId="255"/>
          <ac:spMkLst>
            <pc:docMk/>
            <pc:sldMk cId="3554175316" sldId="259"/>
            <ac:spMk id="3" creationId="{65A0A1F0-69DA-9F5F-3DE6-C76CED2E5260}"/>
          </ac:spMkLst>
        </pc:spChg>
        <pc:spChg chg="add del">
          <ac:chgData name="Bhavuk Mudgal" userId="b008348a-5837-4350-9852-6474d864fc9c" providerId="ADAL" clId="{B3C7512B-EBB7-4C97-B286-AB65CAD4DB69}" dt="2024-04-25T05:00:23.340" v="1211" actId="26606"/>
          <ac:spMkLst>
            <pc:docMk/>
            <pc:sldMk cId="3554175316" sldId="259"/>
            <ac:spMk id="7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5T05:00:23.340" v="1211" actId="26606"/>
          <ac:spMkLst>
            <pc:docMk/>
            <pc:sldMk cId="3554175316" sldId="259"/>
            <ac:spMk id="8" creationId="{1C582B07-D0F0-4B6B-A5D9-D2F192CB3A4E}"/>
          </ac:spMkLst>
        </pc:spChg>
        <pc:spChg chg="del">
          <ac:chgData name="Bhavuk Mudgal" userId="b008348a-5837-4350-9852-6474d864fc9c" providerId="ADAL" clId="{B3C7512B-EBB7-4C97-B286-AB65CAD4DB69}" dt="2024-04-25T04:59:58.468" v="1209"/>
          <ac:spMkLst>
            <pc:docMk/>
            <pc:sldMk cId="3554175316" sldId="259"/>
            <ac:spMk id="42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5T05:00:23.340" v="1211" actId="26606"/>
          <ac:spMkLst>
            <pc:docMk/>
            <pc:sldMk cId="3554175316" sldId="259"/>
            <ac:spMk id="43" creationId="{E6EB8E89-B39B-4271-9D20-17C3D1CB8509}"/>
          </ac:spMkLst>
        </pc:spChg>
        <pc:spChg chg="del">
          <ac:chgData name="Bhavuk Mudgal" userId="b008348a-5837-4350-9852-6474d864fc9c" providerId="ADAL" clId="{B3C7512B-EBB7-4C97-B286-AB65CAD4DB69}" dt="2024-04-25T04:59:58.468" v="1209"/>
          <ac:spMkLst>
            <pc:docMk/>
            <pc:sldMk cId="3554175316" sldId="259"/>
            <ac:spMk id="44" creationId="{107134A1-6E23-4417-8A0E-6B7013EE74C7}"/>
          </ac:spMkLst>
        </pc:spChg>
        <pc:spChg chg="del">
          <ac:chgData name="Bhavuk Mudgal" userId="b008348a-5837-4350-9852-6474d864fc9c" providerId="ADAL" clId="{B3C7512B-EBB7-4C97-B286-AB65CAD4DB69}" dt="2024-04-25T04:59:58.468" v="1209"/>
          <ac:spMkLst>
            <pc:docMk/>
            <pc:sldMk cId="3554175316" sldId="259"/>
            <ac:spMk id="79" creationId="{4CB47DB7-904B-416E-8C82-41DA194E038B}"/>
          </ac:spMkLst>
        </pc:spChg>
        <pc:spChg chg="add del">
          <ac:chgData name="Bhavuk Mudgal" userId="b008348a-5837-4350-9852-6474d864fc9c" providerId="ADAL" clId="{B3C7512B-EBB7-4C97-B286-AB65CAD4DB69}" dt="2024-04-25T05:00:32.210" v="1213" actId="26606"/>
          <ac:spMkLst>
            <pc:docMk/>
            <pc:sldMk cId="3554175316" sldId="259"/>
            <ac:spMk id="81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5T05:00:32.210" v="1213" actId="26606"/>
          <ac:spMkLst>
            <pc:docMk/>
            <pc:sldMk cId="3554175316" sldId="259"/>
            <ac:spMk id="82" creationId="{1C582B07-D0F0-4B6B-A5D9-D2F192CB3A4E}"/>
          </ac:spMkLst>
        </pc:spChg>
        <pc:spChg chg="add del">
          <ac:chgData name="Bhavuk Mudgal" userId="b008348a-5837-4350-9852-6474d864fc9c" providerId="ADAL" clId="{B3C7512B-EBB7-4C97-B286-AB65CAD4DB69}" dt="2024-04-25T05:00:32.210" v="1213" actId="26606"/>
          <ac:spMkLst>
            <pc:docMk/>
            <pc:sldMk cId="3554175316" sldId="259"/>
            <ac:spMk id="84" creationId="{BEAC0A80-07D3-49CB-87C3-BC34F219DFF7}"/>
          </ac:spMkLst>
        </pc:spChg>
        <pc:spChg chg="add">
          <ac:chgData name="Bhavuk Mudgal" userId="b008348a-5837-4350-9852-6474d864fc9c" providerId="ADAL" clId="{B3C7512B-EBB7-4C97-B286-AB65CAD4DB69}" dt="2024-04-25T05:00:32.225" v="1214" actId="26606"/>
          <ac:spMkLst>
            <pc:docMk/>
            <pc:sldMk cId="3554175316" sldId="259"/>
            <ac:spMk id="87" creationId="{63BAC6E0-ADAC-40FB-AF53-88FA5F83738C}"/>
          </ac:spMkLst>
        </pc:spChg>
        <pc:spChg chg="add">
          <ac:chgData name="Bhavuk Mudgal" userId="b008348a-5837-4350-9852-6474d864fc9c" providerId="ADAL" clId="{B3C7512B-EBB7-4C97-B286-AB65CAD4DB69}" dt="2024-04-25T05:00:32.225" v="1214" actId="26606"/>
          <ac:spMkLst>
            <pc:docMk/>
            <pc:sldMk cId="3554175316" sldId="259"/>
            <ac:spMk id="88" creationId="{107134A1-6E23-4417-8A0E-6B7013EE74C7}"/>
          </ac:spMkLst>
        </pc:spChg>
        <pc:spChg chg="add">
          <ac:chgData name="Bhavuk Mudgal" userId="b008348a-5837-4350-9852-6474d864fc9c" providerId="ADAL" clId="{B3C7512B-EBB7-4C97-B286-AB65CAD4DB69}" dt="2024-04-25T05:00:32.225" v="1214" actId="26606"/>
          <ac:spMkLst>
            <pc:docMk/>
            <pc:sldMk cId="3554175316" sldId="259"/>
            <ac:spMk id="90" creationId="{4CB47DB7-904B-416E-8C82-41DA194E038B}"/>
          </ac:spMkLst>
        </pc:spChg>
        <pc:grpChg chg="add del">
          <ac:chgData name="Bhavuk Mudgal" userId="b008348a-5837-4350-9852-6474d864fc9c" providerId="ADAL" clId="{B3C7512B-EBB7-4C97-B286-AB65CAD4DB69}" dt="2024-04-25T05:00:23.340" v="1211" actId="26606"/>
          <ac:grpSpMkLst>
            <pc:docMk/>
            <pc:sldMk cId="3554175316" sldId="259"/>
            <ac:grpSpMk id="6" creationId="{BDF0D99C-5D42-41C6-A50C-C4E2D6B2A36E}"/>
          </ac:grpSpMkLst>
        </pc:grpChg>
        <pc:grpChg chg="del">
          <ac:chgData name="Bhavuk Mudgal" userId="b008348a-5837-4350-9852-6474d864fc9c" providerId="ADAL" clId="{B3C7512B-EBB7-4C97-B286-AB65CAD4DB69}" dt="2024-04-25T04:59:58.468" v="1209"/>
          <ac:grpSpMkLst>
            <pc:docMk/>
            <pc:sldMk cId="3554175316" sldId="259"/>
            <ac:grpSpMk id="9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5T05:00:23.340" v="1211" actId="26606"/>
          <ac:grpSpMkLst>
            <pc:docMk/>
            <pc:sldMk cId="3554175316" sldId="259"/>
            <ac:grpSpMk id="41" creationId="{117B0BF7-CBF3-4C3A-B491-0CEF7B7C1EC2}"/>
          </ac:grpSpMkLst>
        </pc:grpChg>
        <pc:grpChg chg="del">
          <ac:chgData name="Bhavuk Mudgal" userId="b008348a-5837-4350-9852-6474d864fc9c" providerId="ADAL" clId="{B3C7512B-EBB7-4C97-B286-AB65CAD4DB69}" dt="2024-04-25T04:59:58.468" v="1209"/>
          <ac:grpSpMkLst>
            <pc:docMk/>
            <pc:sldMk cId="3554175316" sldId="259"/>
            <ac:grpSpMk id="46" creationId="{27A2371D-E95E-4E2E-ABB9-D6409A537FC6}"/>
          </ac:grpSpMkLst>
        </pc:grpChg>
        <pc:grpChg chg="add del">
          <ac:chgData name="Bhavuk Mudgal" userId="b008348a-5837-4350-9852-6474d864fc9c" providerId="ADAL" clId="{B3C7512B-EBB7-4C97-B286-AB65CAD4DB69}" dt="2024-04-25T05:00:32.210" v="1213" actId="26606"/>
          <ac:grpSpMkLst>
            <pc:docMk/>
            <pc:sldMk cId="3554175316" sldId="259"/>
            <ac:grpSpMk id="80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5T05:00:32.210" v="1213" actId="26606"/>
          <ac:grpSpMkLst>
            <pc:docMk/>
            <pc:sldMk cId="3554175316" sldId="259"/>
            <ac:grpSpMk id="83" creationId="{4D431671-5191-4947-8899-E90505A70426}"/>
          </ac:grpSpMkLst>
        </pc:grpChg>
        <pc:grpChg chg="add">
          <ac:chgData name="Bhavuk Mudgal" userId="b008348a-5837-4350-9852-6474d864fc9c" providerId="ADAL" clId="{B3C7512B-EBB7-4C97-B286-AB65CAD4DB69}" dt="2024-04-25T05:00:32.225" v="1214" actId="26606"/>
          <ac:grpSpMkLst>
            <pc:docMk/>
            <pc:sldMk cId="3554175316" sldId="259"/>
            <ac:grpSpMk id="86" creationId="{BDF0D99C-5D42-41C6-A50C-C4E2D6B2A36E}"/>
          </ac:grpSpMkLst>
        </pc:grpChg>
        <pc:grpChg chg="add">
          <ac:chgData name="Bhavuk Mudgal" userId="b008348a-5837-4350-9852-6474d864fc9c" providerId="ADAL" clId="{B3C7512B-EBB7-4C97-B286-AB65CAD4DB69}" dt="2024-04-25T05:00:32.225" v="1214" actId="26606"/>
          <ac:grpSpMkLst>
            <pc:docMk/>
            <pc:sldMk cId="3554175316" sldId="259"/>
            <ac:grpSpMk id="89" creationId="{27A2371D-E95E-4E2E-ABB9-D6409A537FC6}"/>
          </ac:grpSpMkLst>
        </pc:grpChg>
        <pc:picChg chg="mod ord">
          <ac:chgData name="Bhavuk Mudgal" userId="b008348a-5837-4350-9852-6474d864fc9c" providerId="ADAL" clId="{B3C7512B-EBB7-4C97-B286-AB65CAD4DB69}" dt="2024-04-25T05:00:32.210" v="1213" actId="26606"/>
          <ac:picMkLst>
            <pc:docMk/>
            <pc:sldMk cId="3554175316" sldId="259"/>
            <ac:picMk id="4" creationId="{1E81D00F-5D24-2B40-201A-9336FAC1CBAC}"/>
          </ac:picMkLst>
        </pc:picChg>
      </pc:sldChg>
      <pc:sldChg chg="addSp delSp modSp add mod ord setBg">
        <pc:chgData name="Bhavuk Mudgal" userId="b008348a-5837-4350-9852-6474d864fc9c" providerId="ADAL" clId="{B3C7512B-EBB7-4C97-B286-AB65CAD4DB69}" dt="2024-04-25T05:17:42.917" v="1465" actId="1076"/>
        <pc:sldMkLst>
          <pc:docMk/>
          <pc:sldMk cId="2262160791" sldId="260"/>
        </pc:sldMkLst>
        <pc:spChg chg="add del mod">
          <ac:chgData name="Bhavuk Mudgal" userId="b008348a-5837-4350-9852-6474d864fc9c" providerId="ADAL" clId="{B3C7512B-EBB7-4C97-B286-AB65CAD4DB69}" dt="2024-04-25T05:17:34.968" v="1464" actId="207"/>
          <ac:spMkLst>
            <pc:docMk/>
            <pc:sldMk cId="2262160791" sldId="260"/>
            <ac:spMk id="2" creationId="{5B9856D2-E26D-0D43-C4C8-4DEC20A8DF20}"/>
          </ac:spMkLst>
        </pc:spChg>
        <pc:spChg chg="del mod">
          <ac:chgData name="Bhavuk Mudgal" userId="b008348a-5837-4350-9852-6474d864fc9c" providerId="ADAL" clId="{B3C7512B-EBB7-4C97-B286-AB65CAD4DB69}" dt="2024-04-25T05:15:46.264" v="1379" actId="478"/>
          <ac:spMkLst>
            <pc:docMk/>
            <pc:sldMk cId="2262160791" sldId="260"/>
            <ac:spMk id="3" creationId="{D6CBF8F4-826E-197C-0CAD-0F438059F94B}"/>
          </ac:spMkLst>
        </pc:spChg>
        <pc:spChg chg="add del mod">
          <ac:chgData name="Bhavuk Mudgal" userId="b008348a-5837-4350-9852-6474d864fc9c" providerId="ADAL" clId="{B3C7512B-EBB7-4C97-B286-AB65CAD4DB69}" dt="2024-04-25T05:15:44.013" v="1378" actId="478"/>
          <ac:spMkLst>
            <pc:docMk/>
            <pc:sldMk cId="2262160791" sldId="260"/>
            <ac:spMk id="7" creationId="{7D2B6FEA-439B-050D-2853-6C07F01E698B}"/>
          </ac:spMkLst>
        </pc:spChg>
        <pc:spChg chg="add">
          <ac:chgData name="Bhavuk Mudgal" userId="b008348a-5837-4350-9852-6474d864fc9c" providerId="ADAL" clId="{B3C7512B-EBB7-4C97-B286-AB65CAD4DB69}" dt="2024-04-25T05:16:56.148" v="1458" actId="26606"/>
          <ac:spMkLst>
            <pc:docMk/>
            <pc:sldMk cId="2262160791" sldId="260"/>
            <ac:spMk id="10" creationId="{A173122F-D466-4F08-90FA-0038F7AC214A}"/>
          </ac:spMkLst>
        </pc:spChg>
        <pc:spChg chg="add">
          <ac:chgData name="Bhavuk Mudgal" userId="b008348a-5837-4350-9852-6474d864fc9c" providerId="ADAL" clId="{B3C7512B-EBB7-4C97-B286-AB65CAD4DB69}" dt="2024-04-25T05:16:56.148" v="1458" actId="26606"/>
          <ac:spMkLst>
            <pc:docMk/>
            <pc:sldMk cId="2262160791" sldId="260"/>
            <ac:spMk id="45" creationId="{F952A221-69C2-46B3-890D-354CA5961656}"/>
          </ac:spMkLst>
        </pc:spChg>
        <pc:grpChg chg="add">
          <ac:chgData name="Bhavuk Mudgal" userId="b008348a-5837-4350-9852-6474d864fc9c" providerId="ADAL" clId="{B3C7512B-EBB7-4C97-B286-AB65CAD4DB69}" dt="2024-04-25T05:16:56.148" v="1458" actId="26606"/>
          <ac:grpSpMkLst>
            <pc:docMk/>
            <pc:sldMk cId="2262160791" sldId="260"/>
            <ac:grpSpMk id="12" creationId="{B19EC7B8-C390-4F1B-8960-E6D32451033C}"/>
          </ac:grpSpMkLst>
        </pc:grpChg>
        <pc:picChg chg="add mod">
          <ac:chgData name="Bhavuk Mudgal" userId="b008348a-5837-4350-9852-6474d864fc9c" providerId="ADAL" clId="{B3C7512B-EBB7-4C97-B286-AB65CAD4DB69}" dt="2024-04-25T05:17:42.917" v="1465" actId="1076"/>
          <ac:picMkLst>
            <pc:docMk/>
            <pc:sldMk cId="2262160791" sldId="260"/>
            <ac:picMk id="5" creationId="{D9606F1C-FF27-CD1C-E1AC-B15818DE2321}"/>
          </ac:picMkLst>
        </pc:picChg>
      </pc:sldChg>
      <pc:sldChg chg="addSp modSp add mod setBg">
        <pc:chgData name="Bhavuk Mudgal" userId="b008348a-5837-4350-9852-6474d864fc9c" providerId="ADAL" clId="{B3C7512B-EBB7-4C97-B286-AB65CAD4DB69}" dt="2024-04-27T03:52:14.615" v="5836" actId="114"/>
        <pc:sldMkLst>
          <pc:docMk/>
          <pc:sldMk cId="1437802421" sldId="261"/>
        </pc:sldMkLst>
        <pc:spChg chg="mod">
          <ac:chgData name="Bhavuk Mudgal" userId="b008348a-5837-4350-9852-6474d864fc9c" providerId="ADAL" clId="{B3C7512B-EBB7-4C97-B286-AB65CAD4DB69}" dt="2024-04-25T15:15:54.607" v="2038" actId="2711"/>
          <ac:spMkLst>
            <pc:docMk/>
            <pc:sldMk cId="1437802421" sldId="261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3:52:14.615" v="5836" actId="114"/>
          <ac:spMkLst>
            <pc:docMk/>
            <pc:sldMk cId="1437802421" sldId="261"/>
            <ac:spMk id="3" creationId="{D6CBF8F4-826E-197C-0CAD-0F438059F94B}"/>
          </ac:spMkLst>
        </pc:spChg>
        <pc:spChg chg="add">
          <ac:chgData name="Bhavuk Mudgal" userId="b008348a-5837-4350-9852-6474d864fc9c" providerId="ADAL" clId="{B3C7512B-EBB7-4C97-B286-AB65CAD4DB69}" dt="2024-04-25T15:15:11.953" v="2031" actId="26606"/>
          <ac:spMkLst>
            <pc:docMk/>
            <pc:sldMk cId="1437802421" sldId="261"/>
            <ac:spMk id="43" creationId="{63BAC6E0-ADAC-40FB-AF53-88FA5F83738C}"/>
          </ac:spMkLst>
        </pc:spChg>
        <pc:spChg chg="add">
          <ac:chgData name="Bhavuk Mudgal" userId="b008348a-5837-4350-9852-6474d864fc9c" providerId="ADAL" clId="{B3C7512B-EBB7-4C97-B286-AB65CAD4DB69}" dt="2024-04-25T15:15:11.953" v="2031" actId="26606"/>
          <ac:spMkLst>
            <pc:docMk/>
            <pc:sldMk cId="1437802421" sldId="261"/>
            <ac:spMk id="45" creationId="{1C582B07-D0F0-4B6B-A5D9-D2F192CB3A4E}"/>
          </ac:spMkLst>
        </pc:spChg>
        <pc:spChg chg="add">
          <ac:chgData name="Bhavuk Mudgal" userId="b008348a-5837-4350-9852-6474d864fc9c" providerId="ADAL" clId="{B3C7512B-EBB7-4C97-B286-AB65CAD4DB69}" dt="2024-04-25T15:15:11.953" v="2031" actId="26606"/>
          <ac:spMkLst>
            <pc:docMk/>
            <pc:sldMk cId="1437802421" sldId="261"/>
            <ac:spMk id="80" creationId="{9E92C66B-792F-479F-B983-F47FEE1AB562}"/>
          </ac:spMkLst>
        </pc:spChg>
        <pc:grpChg chg="add">
          <ac:chgData name="Bhavuk Mudgal" userId="b008348a-5837-4350-9852-6474d864fc9c" providerId="ADAL" clId="{B3C7512B-EBB7-4C97-B286-AB65CAD4DB69}" dt="2024-04-25T15:15:11.953" v="2031" actId="26606"/>
          <ac:grpSpMkLst>
            <pc:docMk/>
            <pc:sldMk cId="1437802421" sldId="261"/>
            <ac:grpSpMk id="10" creationId="{BDF0D99C-5D42-41C6-A50C-C4E2D6B2A36E}"/>
          </ac:grpSpMkLst>
        </pc:grpChg>
        <pc:grpChg chg="add">
          <ac:chgData name="Bhavuk Mudgal" userId="b008348a-5837-4350-9852-6474d864fc9c" providerId="ADAL" clId="{B3C7512B-EBB7-4C97-B286-AB65CAD4DB69}" dt="2024-04-25T15:15:11.953" v="2031" actId="26606"/>
          <ac:grpSpMkLst>
            <pc:docMk/>
            <pc:sldMk cId="1437802421" sldId="261"/>
            <ac:grpSpMk id="47" creationId="{807F70BA-21EF-4B7D-ACFF-D02E136D44B5}"/>
          </ac:grpSpMkLst>
        </pc:grpChg>
        <pc:picChg chg="add mod">
          <ac:chgData name="Bhavuk Mudgal" userId="b008348a-5837-4350-9852-6474d864fc9c" providerId="ADAL" clId="{B3C7512B-EBB7-4C97-B286-AB65CAD4DB69}" dt="2024-04-25T15:15:19.712" v="2032" actId="1076"/>
          <ac:picMkLst>
            <pc:docMk/>
            <pc:sldMk cId="1437802421" sldId="261"/>
            <ac:picMk id="7" creationId="{F6691308-38D7-EF5E-B008-80F4E25BB4B9}"/>
          </ac:picMkLst>
        </pc:picChg>
      </pc:sldChg>
      <pc:sldChg chg="delSp modSp add mod setBg delDesignElem">
        <pc:chgData name="Bhavuk Mudgal" userId="b008348a-5837-4350-9852-6474d864fc9c" providerId="ADAL" clId="{B3C7512B-EBB7-4C97-B286-AB65CAD4DB69}" dt="2024-04-27T01:26:33.479" v="5296" actId="113"/>
        <pc:sldMkLst>
          <pc:docMk/>
          <pc:sldMk cId="428618333" sldId="262"/>
        </pc:sldMkLst>
        <pc:spChg chg="mod">
          <ac:chgData name="Bhavuk Mudgal" userId="b008348a-5837-4350-9852-6474d864fc9c" providerId="ADAL" clId="{B3C7512B-EBB7-4C97-B286-AB65CAD4DB69}" dt="2024-04-25T16:41:31.875" v="2669" actId="27636"/>
          <ac:spMkLst>
            <pc:docMk/>
            <pc:sldMk cId="428618333" sldId="262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1:26:33.479" v="5296" actId="113"/>
          <ac:spMkLst>
            <pc:docMk/>
            <pc:sldMk cId="428618333" sldId="262"/>
            <ac:spMk id="3" creationId="{D6CBF8F4-826E-197C-0CAD-0F438059F94B}"/>
          </ac:spMkLst>
        </pc:spChg>
        <pc:spChg chg="del">
          <ac:chgData name="Bhavuk Mudgal" userId="b008348a-5837-4350-9852-6474d864fc9c" providerId="ADAL" clId="{B3C7512B-EBB7-4C97-B286-AB65CAD4DB69}" dt="2024-04-25T15:16:10.502" v="2040"/>
          <ac:spMkLst>
            <pc:docMk/>
            <pc:sldMk cId="428618333" sldId="262"/>
            <ac:spMk id="43" creationId="{63BAC6E0-ADAC-40FB-AF53-88FA5F83738C}"/>
          </ac:spMkLst>
        </pc:spChg>
        <pc:spChg chg="del">
          <ac:chgData name="Bhavuk Mudgal" userId="b008348a-5837-4350-9852-6474d864fc9c" providerId="ADAL" clId="{B3C7512B-EBB7-4C97-B286-AB65CAD4DB69}" dt="2024-04-25T15:16:10.502" v="2040"/>
          <ac:spMkLst>
            <pc:docMk/>
            <pc:sldMk cId="428618333" sldId="262"/>
            <ac:spMk id="45" creationId="{1C582B07-D0F0-4B6B-A5D9-D2F192CB3A4E}"/>
          </ac:spMkLst>
        </pc:spChg>
        <pc:spChg chg="del">
          <ac:chgData name="Bhavuk Mudgal" userId="b008348a-5837-4350-9852-6474d864fc9c" providerId="ADAL" clId="{B3C7512B-EBB7-4C97-B286-AB65CAD4DB69}" dt="2024-04-25T15:16:10.502" v="2040"/>
          <ac:spMkLst>
            <pc:docMk/>
            <pc:sldMk cId="428618333" sldId="262"/>
            <ac:spMk id="80" creationId="{9E92C66B-792F-479F-B983-F47FEE1AB562}"/>
          </ac:spMkLst>
        </pc:spChg>
        <pc:grpChg chg="del">
          <ac:chgData name="Bhavuk Mudgal" userId="b008348a-5837-4350-9852-6474d864fc9c" providerId="ADAL" clId="{B3C7512B-EBB7-4C97-B286-AB65CAD4DB69}" dt="2024-04-25T15:16:10.502" v="2040"/>
          <ac:grpSpMkLst>
            <pc:docMk/>
            <pc:sldMk cId="428618333" sldId="262"/>
            <ac:grpSpMk id="10" creationId="{BDF0D99C-5D42-41C6-A50C-C4E2D6B2A36E}"/>
          </ac:grpSpMkLst>
        </pc:grpChg>
        <pc:grpChg chg="del">
          <ac:chgData name="Bhavuk Mudgal" userId="b008348a-5837-4350-9852-6474d864fc9c" providerId="ADAL" clId="{B3C7512B-EBB7-4C97-B286-AB65CAD4DB69}" dt="2024-04-25T15:16:10.502" v="2040"/>
          <ac:grpSpMkLst>
            <pc:docMk/>
            <pc:sldMk cId="428618333" sldId="262"/>
            <ac:grpSpMk id="47" creationId="{807F70BA-21EF-4B7D-ACFF-D02E136D44B5}"/>
          </ac:grpSpMkLst>
        </pc:grpChg>
        <pc:picChg chg="mod">
          <ac:chgData name="Bhavuk Mudgal" userId="b008348a-5837-4350-9852-6474d864fc9c" providerId="ADAL" clId="{B3C7512B-EBB7-4C97-B286-AB65CAD4DB69}" dt="2024-04-25T15:21:45.169" v="2053" actId="1076"/>
          <ac:picMkLst>
            <pc:docMk/>
            <pc:sldMk cId="428618333" sldId="262"/>
            <ac:picMk id="7" creationId="{F6691308-38D7-EF5E-B008-80F4E25BB4B9}"/>
          </ac:picMkLst>
        </pc:picChg>
      </pc:sldChg>
      <pc:sldChg chg="addSp delSp modSp add mod setBg">
        <pc:chgData name="Bhavuk Mudgal" userId="b008348a-5837-4350-9852-6474d864fc9c" providerId="ADAL" clId="{B3C7512B-EBB7-4C97-B286-AB65CAD4DB69}" dt="2024-04-27T04:23:54.215" v="5843" actId="14100"/>
        <pc:sldMkLst>
          <pc:docMk/>
          <pc:sldMk cId="2458389474" sldId="263"/>
        </pc:sldMkLst>
        <pc:spChg chg="mod">
          <ac:chgData name="Bhavuk Mudgal" userId="b008348a-5837-4350-9852-6474d864fc9c" providerId="ADAL" clId="{B3C7512B-EBB7-4C97-B286-AB65CAD4DB69}" dt="2024-04-27T03:50:41.778" v="5823" actId="20577"/>
          <ac:spMkLst>
            <pc:docMk/>
            <pc:sldMk cId="2458389474" sldId="263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6T04:03:45.839" v="3164" actId="962"/>
          <ac:spMkLst>
            <pc:docMk/>
            <pc:sldMk cId="2458389474" sldId="263"/>
            <ac:spMk id="3" creationId="{D6CBF8F4-826E-197C-0CAD-0F438059F94B}"/>
          </ac:spMkLst>
        </pc:spChg>
        <pc:spChg chg="add del">
          <ac:chgData name="Bhavuk Mudgal" userId="b008348a-5837-4350-9852-6474d864fc9c" providerId="ADAL" clId="{B3C7512B-EBB7-4C97-B286-AB65CAD4DB69}" dt="2024-04-26T04:02:36.916" v="3158" actId="26606"/>
          <ac:spMkLst>
            <pc:docMk/>
            <pc:sldMk cId="2458389474" sldId="263"/>
            <ac:spMk id="43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6T04:02:36.916" v="3158" actId="26606"/>
          <ac:spMkLst>
            <pc:docMk/>
            <pc:sldMk cId="2458389474" sldId="263"/>
            <ac:spMk id="45" creationId="{1C582B07-D0F0-4B6B-A5D9-D2F192CB3A4E}"/>
          </ac:spMkLst>
        </pc:spChg>
        <pc:spChg chg="add del">
          <ac:chgData name="Bhavuk Mudgal" userId="b008348a-5837-4350-9852-6474d864fc9c" providerId="ADAL" clId="{B3C7512B-EBB7-4C97-B286-AB65CAD4DB69}" dt="2024-04-26T04:02:36.916" v="3158" actId="26606"/>
          <ac:spMkLst>
            <pc:docMk/>
            <pc:sldMk cId="2458389474" sldId="263"/>
            <ac:spMk id="47" creationId="{93BB3E09-131F-4602-BD64-FD9435CAC423}"/>
          </ac:spMkLst>
        </pc:spChg>
        <pc:spChg chg="add del">
          <ac:chgData name="Bhavuk Mudgal" userId="b008348a-5837-4350-9852-6474d864fc9c" providerId="ADAL" clId="{B3C7512B-EBB7-4C97-B286-AB65CAD4DB69}" dt="2024-04-26T04:02:47.490" v="3160" actId="26606"/>
          <ac:spMkLst>
            <pc:docMk/>
            <pc:sldMk cId="2458389474" sldId="263"/>
            <ac:spMk id="80" creationId="{9E92C66B-792F-479F-B983-F47FEE1AB562}"/>
          </ac:spMkLst>
        </pc:spChg>
        <pc:spChg chg="add del">
          <ac:chgData name="Bhavuk Mudgal" userId="b008348a-5837-4350-9852-6474d864fc9c" providerId="ADAL" clId="{B3C7512B-EBB7-4C97-B286-AB65CAD4DB69}" dt="2024-04-26T04:02:47.490" v="3160" actId="26606"/>
          <ac:spMkLst>
            <pc:docMk/>
            <pc:sldMk cId="2458389474" sldId="263"/>
            <ac:spMk id="83" creationId="{63BAC6E0-ADAC-40FB-AF53-88FA5F83738C}"/>
          </ac:spMkLst>
        </pc:spChg>
        <pc:spChg chg="add del">
          <ac:chgData name="Bhavuk Mudgal" userId="b008348a-5837-4350-9852-6474d864fc9c" providerId="ADAL" clId="{B3C7512B-EBB7-4C97-B286-AB65CAD4DB69}" dt="2024-04-26T04:02:47.490" v="3160" actId="26606"/>
          <ac:spMkLst>
            <pc:docMk/>
            <pc:sldMk cId="2458389474" sldId="263"/>
            <ac:spMk id="84" creationId="{1C582B07-D0F0-4B6B-A5D9-D2F192CB3A4E}"/>
          </ac:spMkLst>
        </pc:spChg>
        <pc:grpChg chg="add del">
          <ac:chgData name="Bhavuk Mudgal" userId="b008348a-5837-4350-9852-6474d864fc9c" providerId="ADAL" clId="{B3C7512B-EBB7-4C97-B286-AB65CAD4DB69}" dt="2024-04-26T04:02:36.916" v="3158" actId="26606"/>
          <ac:grpSpMkLst>
            <pc:docMk/>
            <pc:sldMk cId="2458389474" sldId="263"/>
            <ac:grpSpMk id="10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6T04:02:36.916" v="3158" actId="26606"/>
          <ac:grpSpMkLst>
            <pc:docMk/>
            <pc:sldMk cId="2458389474" sldId="263"/>
            <ac:grpSpMk id="49" creationId="{4044D31D-7646-4DAF-BA5E-538071431987}"/>
          </ac:grpSpMkLst>
        </pc:grpChg>
        <pc:grpChg chg="add del">
          <ac:chgData name="Bhavuk Mudgal" userId="b008348a-5837-4350-9852-6474d864fc9c" providerId="ADAL" clId="{B3C7512B-EBB7-4C97-B286-AB65CAD4DB69}" dt="2024-04-26T04:02:47.490" v="3160" actId="26606"/>
          <ac:grpSpMkLst>
            <pc:docMk/>
            <pc:sldMk cId="2458389474" sldId="263"/>
            <ac:grpSpMk id="82" creationId="{BDF0D99C-5D42-41C6-A50C-C4E2D6B2A36E}"/>
          </ac:grpSpMkLst>
        </pc:grpChg>
        <pc:grpChg chg="add del">
          <ac:chgData name="Bhavuk Mudgal" userId="b008348a-5837-4350-9852-6474d864fc9c" providerId="ADAL" clId="{B3C7512B-EBB7-4C97-B286-AB65CAD4DB69}" dt="2024-04-26T04:02:47.490" v="3160" actId="26606"/>
          <ac:grpSpMkLst>
            <pc:docMk/>
            <pc:sldMk cId="2458389474" sldId="263"/>
            <ac:grpSpMk id="85" creationId="{807F70BA-21EF-4B7D-ACFF-D02E136D44B5}"/>
          </ac:grpSpMkLst>
        </pc:grpChg>
        <pc:picChg chg="add del mod">
          <ac:chgData name="Bhavuk Mudgal" userId="b008348a-5837-4350-9852-6474d864fc9c" providerId="ADAL" clId="{B3C7512B-EBB7-4C97-B286-AB65CAD4DB69}" dt="2024-04-27T04:23:43.943" v="5838" actId="478"/>
          <ac:picMkLst>
            <pc:docMk/>
            <pc:sldMk cId="2458389474" sldId="263"/>
            <ac:picMk id="5" creationId="{2FF5F16E-726F-1259-D2BE-6BC8466A1EC0}"/>
          </ac:picMkLst>
        </pc:picChg>
        <pc:picChg chg="add mod">
          <ac:chgData name="Bhavuk Mudgal" userId="b008348a-5837-4350-9852-6474d864fc9c" providerId="ADAL" clId="{B3C7512B-EBB7-4C97-B286-AB65CAD4DB69}" dt="2024-04-26T06:08:31.655" v="3165"/>
          <ac:picMkLst>
            <pc:docMk/>
            <pc:sldMk cId="2458389474" sldId="263"/>
            <ac:picMk id="6" creationId="{254A3E5C-8956-F282-76FB-783FF1FE2069}"/>
          </ac:picMkLst>
        </pc:picChg>
        <pc:picChg chg="add del">
          <ac:chgData name="Bhavuk Mudgal" userId="b008348a-5837-4350-9852-6474d864fc9c" providerId="ADAL" clId="{B3C7512B-EBB7-4C97-B286-AB65CAD4DB69}" dt="2024-04-27T04:23:43.943" v="5838" actId="478"/>
          <ac:picMkLst>
            <pc:docMk/>
            <pc:sldMk cId="2458389474" sldId="263"/>
            <ac:picMk id="1026" creationId="{464292D8-8556-BF90-7768-3F6A3D3C8398}"/>
          </ac:picMkLst>
        </pc:picChg>
        <pc:picChg chg="add mod">
          <ac:chgData name="Bhavuk Mudgal" userId="b008348a-5837-4350-9852-6474d864fc9c" providerId="ADAL" clId="{B3C7512B-EBB7-4C97-B286-AB65CAD4DB69}" dt="2024-04-26T04:00:21.849" v="3144" actId="1076"/>
          <ac:picMkLst>
            <pc:docMk/>
            <pc:sldMk cId="2458389474" sldId="263"/>
            <ac:picMk id="1026" creationId="{4DDE093C-DE32-49F7-5D9A-6A03852EA7E0}"/>
          </ac:picMkLst>
        </pc:picChg>
        <pc:picChg chg="add mod">
          <ac:chgData name="Bhavuk Mudgal" userId="b008348a-5837-4350-9852-6474d864fc9c" providerId="ADAL" clId="{B3C7512B-EBB7-4C97-B286-AB65CAD4DB69}" dt="2024-04-27T04:23:54.215" v="5843" actId="14100"/>
          <ac:picMkLst>
            <pc:docMk/>
            <pc:sldMk cId="2458389474" sldId="263"/>
            <ac:picMk id="1028" creationId="{657ADAA1-F338-5C24-E9FA-8C38EB0BE2E4}"/>
          </ac:picMkLst>
        </pc:picChg>
      </pc:sldChg>
      <pc:sldChg chg="modSp add del mod">
        <pc:chgData name="Bhavuk Mudgal" userId="b008348a-5837-4350-9852-6474d864fc9c" providerId="ADAL" clId="{B3C7512B-EBB7-4C97-B286-AB65CAD4DB69}" dt="2024-04-25T16:42:14.969" v="2671" actId="47"/>
        <pc:sldMkLst>
          <pc:docMk/>
          <pc:sldMk cId="3952860656" sldId="263"/>
        </pc:sldMkLst>
        <pc:spChg chg="mod">
          <ac:chgData name="Bhavuk Mudgal" userId="b008348a-5837-4350-9852-6474d864fc9c" providerId="ADAL" clId="{B3C7512B-EBB7-4C97-B286-AB65CAD4DB69}" dt="2024-04-25T16:17:53.463" v="2583" actId="14100"/>
          <ac:spMkLst>
            <pc:docMk/>
            <pc:sldMk cId="3952860656" sldId="263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5T16:40:40.727" v="2658" actId="21"/>
          <ac:spMkLst>
            <pc:docMk/>
            <pc:sldMk cId="3952860656" sldId="263"/>
            <ac:spMk id="3" creationId="{D6CBF8F4-826E-197C-0CAD-0F438059F94B}"/>
          </ac:spMkLst>
        </pc:spChg>
      </pc:sldChg>
      <pc:sldChg chg="delSp modSp add mod">
        <pc:chgData name="Bhavuk Mudgal" userId="b008348a-5837-4350-9852-6474d864fc9c" providerId="ADAL" clId="{B3C7512B-EBB7-4C97-B286-AB65CAD4DB69}" dt="2024-04-27T03:42:41.008" v="5654" actId="114"/>
        <pc:sldMkLst>
          <pc:docMk/>
          <pc:sldMk cId="1047268528" sldId="264"/>
        </pc:sldMkLst>
        <pc:spChg chg="mod">
          <ac:chgData name="Bhavuk Mudgal" userId="b008348a-5837-4350-9852-6474d864fc9c" providerId="ADAL" clId="{B3C7512B-EBB7-4C97-B286-AB65CAD4DB69}" dt="2024-04-26T06:08:54.094" v="3189" actId="27636"/>
          <ac:spMkLst>
            <pc:docMk/>
            <pc:sldMk cId="1047268528" sldId="264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3:42:41.008" v="5654" actId="114"/>
          <ac:spMkLst>
            <pc:docMk/>
            <pc:sldMk cId="1047268528" sldId="264"/>
            <ac:spMk id="3" creationId="{D6CBF8F4-826E-197C-0CAD-0F438059F94B}"/>
          </ac:spMkLst>
        </pc:spChg>
        <pc:picChg chg="del">
          <ac:chgData name="Bhavuk Mudgal" userId="b008348a-5837-4350-9852-6474d864fc9c" providerId="ADAL" clId="{B3C7512B-EBB7-4C97-B286-AB65CAD4DB69}" dt="2024-04-26T06:09:00.027" v="3191" actId="478"/>
          <ac:picMkLst>
            <pc:docMk/>
            <pc:sldMk cId="1047268528" sldId="264"/>
            <ac:picMk id="5" creationId="{2FF5F16E-726F-1259-D2BE-6BC8466A1EC0}"/>
          </ac:picMkLst>
        </pc:picChg>
      </pc:sldChg>
      <pc:sldChg chg="add del">
        <pc:chgData name="Bhavuk Mudgal" userId="b008348a-5837-4350-9852-6474d864fc9c" providerId="ADAL" clId="{B3C7512B-EBB7-4C97-B286-AB65CAD4DB69}" dt="2024-04-26T06:17:59.469" v="3786" actId="47"/>
        <pc:sldMkLst>
          <pc:docMk/>
          <pc:sldMk cId="1242360835" sldId="265"/>
        </pc:sldMkLst>
      </pc:sldChg>
      <pc:sldChg chg="addSp delSp modSp add mod">
        <pc:chgData name="Bhavuk Mudgal" userId="b008348a-5837-4350-9852-6474d864fc9c" providerId="ADAL" clId="{B3C7512B-EBB7-4C97-B286-AB65CAD4DB69}" dt="2024-04-27T05:15:44.448" v="5939" actId="20577"/>
        <pc:sldMkLst>
          <pc:docMk/>
          <pc:sldMk cId="2175328264" sldId="265"/>
        </pc:sldMkLst>
        <pc:spChg chg="mod">
          <ac:chgData name="Bhavuk Mudgal" userId="b008348a-5837-4350-9852-6474d864fc9c" providerId="ADAL" clId="{B3C7512B-EBB7-4C97-B286-AB65CAD4DB69}" dt="2024-04-26T06:18:09.250" v="3796" actId="20577"/>
          <ac:spMkLst>
            <pc:docMk/>
            <pc:sldMk cId="2175328264" sldId="265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5:15:44.448" v="5939" actId="20577"/>
          <ac:spMkLst>
            <pc:docMk/>
            <pc:sldMk cId="2175328264" sldId="265"/>
            <ac:spMk id="3" creationId="{D6CBF8F4-826E-197C-0CAD-0F438059F94B}"/>
          </ac:spMkLst>
        </pc:spChg>
        <pc:picChg chg="add del mod">
          <ac:chgData name="Bhavuk Mudgal" userId="b008348a-5837-4350-9852-6474d864fc9c" providerId="ADAL" clId="{B3C7512B-EBB7-4C97-B286-AB65CAD4DB69}" dt="2024-04-27T05:11:01.866" v="5849" actId="478"/>
          <ac:picMkLst>
            <pc:docMk/>
            <pc:sldMk cId="2175328264" sldId="265"/>
            <ac:picMk id="5" creationId="{5E8F98FD-6467-7664-A010-E5E8033273E4}"/>
          </ac:picMkLst>
        </pc:picChg>
        <pc:picChg chg="add del">
          <ac:chgData name="Bhavuk Mudgal" userId="b008348a-5837-4350-9852-6474d864fc9c" providerId="ADAL" clId="{B3C7512B-EBB7-4C97-B286-AB65CAD4DB69}" dt="2024-04-26T06:35:26.505" v="4440" actId="22"/>
          <ac:picMkLst>
            <pc:docMk/>
            <pc:sldMk cId="2175328264" sldId="265"/>
            <ac:picMk id="7" creationId="{8AD4F014-98C6-44F3-D2BE-5911016B6EA5}"/>
          </ac:picMkLst>
        </pc:picChg>
      </pc:sldChg>
      <pc:sldChg chg="addSp delSp modSp add mod">
        <pc:chgData name="Bhavuk Mudgal" userId="b008348a-5837-4350-9852-6474d864fc9c" providerId="ADAL" clId="{B3C7512B-EBB7-4C97-B286-AB65CAD4DB69}" dt="2024-04-27T05:16:44.926" v="5947" actId="255"/>
        <pc:sldMkLst>
          <pc:docMk/>
          <pc:sldMk cId="3555246584" sldId="266"/>
        </pc:sldMkLst>
        <pc:spChg chg="mod">
          <ac:chgData name="Bhavuk Mudgal" userId="b008348a-5837-4350-9852-6474d864fc9c" providerId="ADAL" clId="{B3C7512B-EBB7-4C97-B286-AB65CAD4DB69}" dt="2024-04-26T06:35:33.838" v="4442" actId="20577"/>
          <ac:spMkLst>
            <pc:docMk/>
            <pc:sldMk cId="3555246584" sldId="266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5:16:44.926" v="5947" actId="255"/>
          <ac:spMkLst>
            <pc:docMk/>
            <pc:sldMk cId="3555246584" sldId="266"/>
            <ac:spMk id="3" creationId="{D6CBF8F4-826E-197C-0CAD-0F438059F94B}"/>
          </ac:spMkLst>
        </pc:spChg>
        <pc:picChg chg="del">
          <ac:chgData name="Bhavuk Mudgal" userId="b008348a-5837-4350-9852-6474d864fc9c" providerId="ADAL" clId="{B3C7512B-EBB7-4C97-B286-AB65CAD4DB69}" dt="2024-04-26T06:35:37.733" v="4443" actId="478"/>
          <ac:picMkLst>
            <pc:docMk/>
            <pc:sldMk cId="3555246584" sldId="266"/>
            <ac:picMk id="5" creationId="{5E8F98FD-6467-7664-A010-E5E8033273E4}"/>
          </ac:picMkLst>
        </pc:picChg>
        <pc:picChg chg="add del mod">
          <ac:chgData name="Bhavuk Mudgal" userId="b008348a-5837-4350-9852-6474d864fc9c" providerId="ADAL" clId="{B3C7512B-EBB7-4C97-B286-AB65CAD4DB69}" dt="2024-04-27T05:14:53.681" v="5914" actId="478"/>
          <ac:picMkLst>
            <pc:docMk/>
            <pc:sldMk cId="3555246584" sldId="266"/>
            <ac:picMk id="6" creationId="{223439E9-0668-FC0E-AE54-CD8F6327C176}"/>
          </ac:picMkLst>
        </pc:picChg>
      </pc:sldChg>
      <pc:sldChg chg="addSp delSp modSp add mod">
        <pc:chgData name="Bhavuk Mudgal" userId="b008348a-5837-4350-9852-6474d864fc9c" providerId="ADAL" clId="{B3C7512B-EBB7-4C97-B286-AB65CAD4DB69}" dt="2024-04-27T05:25:02.303" v="6051" actId="255"/>
        <pc:sldMkLst>
          <pc:docMk/>
          <pc:sldMk cId="2886699613" sldId="267"/>
        </pc:sldMkLst>
        <pc:spChg chg="mod">
          <ac:chgData name="Bhavuk Mudgal" userId="b008348a-5837-4350-9852-6474d864fc9c" providerId="ADAL" clId="{B3C7512B-EBB7-4C97-B286-AB65CAD4DB69}" dt="2024-04-26T07:38:18.125" v="4705" actId="20577"/>
          <ac:spMkLst>
            <pc:docMk/>
            <pc:sldMk cId="2886699613" sldId="267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5:25:02.303" v="6051" actId="255"/>
          <ac:spMkLst>
            <pc:docMk/>
            <pc:sldMk cId="2886699613" sldId="267"/>
            <ac:spMk id="3" creationId="{D6CBF8F4-826E-197C-0CAD-0F438059F94B}"/>
          </ac:spMkLst>
        </pc:spChg>
        <pc:picChg chg="add del mod">
          <ac:chgData name="Bhavuk Mudgal" userId="b008348a-5837-4350-9852-6474d864fc9c" providerId="ADAL" clId="{B3C7512B-EBB7-4C97-B286-AB65CAD4DB69}" dt="2024-04-27T05:17:16.831" v="5948" actId="478"/>
          <ac:picMkLst>
            <pc:docMk/>
            <pc:sldMk cId="2886699613" sldId="267"/>
            <ac:picMk id="5" creationId="{0B655B20-0317-90BF-75CA-47B57FE88097}"/>
          </ac:picMkLst>
        </pc:picChg>
        <pc:picChg chg="del">
          <ac:chgData name="Bhavuk Mudgal" userId="b008348a-5837-4350-9852-6474d864fc9c" providerId="ADAL" clId="{B3C7512B-EBB7-4C97-B286-AB65CAD4DB69}" dt="2024-04-26T07:38:19.907" v="4706" actId="478"/>
          <ac:picMkLst>
            <pc:docMk/>
            <pc:sldMk cId="2886699613" sldId="267"/>
            <ac:picMk id="6" creationId="{223439E9-0668-FC0E-AE54-CD8F6327C176}"/>
          </ac:picMkLst>
        </pc:picChg>
      </pc:sldChg>
      <pc:sldChg chg="addSp delSp modSp add mod">
        <pc:chgData name="Bhavuk Mudgal" userId="b008348a-5837-4350-9852-6474d864fc9c" providerId="ADAL" clId="{B3C7512B-EBB7-4C97-B286-AB65CAD4DB69}" dt="2024-04-27T05:21:32.147" v="5992" actId="255"/>
        <pc:sldMkLst>
          <pc:docMk/>
          <pc:sldMk cId="2810989858" sldId="268"/>
        </pc:sldMkLst>
        <pc:spChg chg="mod">
          <ac:chgData name="Bhavuk Mudgal" userId="b008348a-5837-4350-9852-6474d864fc9c" providerId="ADAL" clId="{B3C7512B-EBB7-4C97-B286-AB65CAD4DB69}" dt="2024-04-26T07:46:24.336" v="4978" actId="20577"/>
          <ac:spMkLst>
            <pc:docMk/>
            <pc:sldMk cId="2810989858" sldId="268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5:21:32.147" v="5992" actId="255"/>
          <ac:spMkLst>
            <pc:docMk/>
            <pc:sldMk cId="2810989858" sldId="268"/>
            <ac:spMk id="3" creationId="{D6CBF8F4-826E-197C-0CAD-0F438059F94B}"/>
          </ac:spMkLst>
        </pc:spChg>
        <pc:picChg chg="del">
          <ac:chgData name="Bhavuk Mudgal" userId="b008348a-5837-4350-9852-6474d864fc9c" providerId="ADAL" clId="{B3C7512B-EBB7-4C97-B286-AB65CAD4DB69}" dt="2024-04-26T07:46:27.639" v="4979" actId="478"/>
          <ac:picMkLst>
            <pc:docMk/>
            <pc:sldMk cId="2810989858" sldId="268"/>
            <ac:picMk id="5" creationId="{0B655B20-0317-90BF-75CA-47B57FE88097}"/>
          </ac:picMkLst>
        </pc:picChg>
        <pc:picChg chg="add del mod">
          <ac:chgData name="Bhavuk Mudgal" userId="b008348a-5837-4350-9852-6474d864fc9c" providerId="ADAL" clId="{B3C7512B-EBB7-4C97-B286-AB65CAD4DB69}" dt="2024-04-27T05:20:09.022" v="5972" actId="478"/>
          <ac:picMkLst>
            <pc:docMk/>
            <pc:sldMk cId="2810989858" sldId="268"/>
            <ac:picMk id="6" creationId="{6E73D8E3-4CDB-0380-EF61-85E8DB90827D}"/>
          </ac:picMkLst>
        </pc:picChg>
        <pc:picChg chg="add del mod">
          <ac:chgData name="Bhavuk Mudgal" userId="b008348a-5837-4350-9852-6474d864fc9c" providerId="ADAL" clId="{B3C7512B-EBB7-4C97-B286-AB65CAD4DB69}" dt="2024-04-27T05:20:10.585" v="5973" actId="478"/>
          <ac:picMkLst>
            <pc:docMk/>
            <pc:sldMk cId="2810989858" sldId="268"/>
            <ac:picMk id="8" creationId="{8A2C7E7D-6161-DC25-DFE2-87FF4949DF5B}"/>
          </ac:picMkLst>
        </pc:picChg>
      </pc:sldChg>
      <pc:sldChg chg="modSp add mod">
        <pc:chgData name="Bhavuk Mudgal" userId="b008348a-5837-4350-9852-6474d864fc9c" providerId="ADAL" clId="{B3C7512B-EBB7-4C97-B286-AB65CAD4DB69}" dt="2024-04-27T03:48:33.822" v="5812" actId="255"/>
        <pc:sldMkLst>
          <pc:docMk/>
          <pc:sldMk cId="2857551738" sldId="269"/>
        </pc:sldMkLst>
        <pc:spChg chg="mod">
          <ac:chgData name="Bhavuk Mudgal" userId="b008348a-5837-4350-9852-6474d864fc9c" providerId="ADAL" clId="{B3C7512B-EBB7-4C97-B286-AB65CAD4DB69}" dt="2024-04-27T03:46:07.912" v="5707" actId="20577"/>
          <ac:spMkLst>
            <pc:docMk/>
            <pc:sldMk cId="2857551738" sldId="269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3:48:33.822" v="5812" actId="255"/>
          <ac:spMkLst>
            <pc:docMk/>
            <pc:sldMk cId="2857551738" sldId="269"/>
            <ac:spMk id="3" creationId="{D6CBF8F4-826E-197C-0CAD-0F438059F94B}"/>
          </ac:spMkLst>
        </pc:spChg>
      </pc:sldChg>
      <pc:sldChg chg="modSp add mod">
        <pc:chgData name="Bhavuk Mudgal" userId="b008348a-5837-4350-9852-6474d864fc9c" providerId="ADAL" clId="{B3C7512B-EBB7-4C97-B286-AB65CAD4DB69}" dt="2024-04-27T05:24:00.447" v="6047" actId="255"/>
        <pc:sldMkLst>
          <pc:docMk/>
          <pc:sldMk cId="3219031159" sldId="270"/>
        </pc:sldMkLst>
        <pc:spChg chg="mod">
          <ac:chgData name="Bhavuk Mudgal" userId="b008348a-5837-4350-9852-6474d864fc9c" providerId="ADAL" clId="{B3C7512B-EBB7-4C97-B286-AB65CAD4DB69}" dt="2024-04-27T05:21:40.842" v="5995" actId="20577"/>
          <ac:spMkLst>
            <pc:docMk/>
            <pc:sldMk cId="3219031159" sldId="270"/>
            <ac:spMk id="2" creationId="{5B9856D2-E26D-0D43-C4C8-4DEC20A8DF20}"/>
          </ac:spMkLst>
        </pc:spChg>
        <pc:spChg chg="mod">
          <ac:chgData name="Bhavuk Mudgal" userId="b008348a-5837-4350-9852-6474d864fc9c" providerId="ADAL" clId="{B3C7512B-EBB7-4C97-B286-AB65CAD4DB69}" dt="2024-04-27T05:24:00.447" v="6047" actId="255"/>
          <ac:spMkLst>
            <pc:docMk/>
            <pc:sldMk cId="3219031159" sldId="270"/>
            <ac:spMk id="3" creationId="{D6CBF8F4-826E-197C-0CAD-0F438059F94B}"/>
          </ac:spMkLst>
        </pc:spChg>
      </pc:sldChg>
      <pc:sldMasterChg chg="del delSldLayout">
        <pc:chgData name="Bhavuk Mudgal" userId="b008348a-5837-4350-9852-6474d864fc9c" providerId="ADAL" clId="{B3C7512B-EBB7-4C97-B286-AB65CAD4DB69}" dt="2024-04-25T04:03:41.898" v="526" actId="26606"/>
        <pc:sldMasterMkLst>
          <pc:docMk/>
          <pc:sldMasterMk cId="1162752142" sldId="2147483648"/>
        </pc:sldMasterMkLst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554525508" sldId="2147483649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108434806" sldId="2147483650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541353883" sldId="2147483651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66843909" sldId="2147483652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383662408" sldId="2147483653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2136093748" sldId="2147483654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240449620" sldId="2147483655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1283316615" sldId="2147483656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4012096516" sldId="2147483657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2814244056" sldId="2147483658"/>
          </pc:sldLayoutMkLst>
        </pc:sldLayoutChg>
        <pc:sldLayoutChg chg="del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1162752142" sldId="2147483648"/>
            <pc:sldLayoutMk cId="3098587486" sldId="2147483659"/>
          </pc:sldLayoutMkLst>
        </pc:sldLayoutChg>
      </pc:sldMasterChg>
      <pc:sldMasterChg chg="add replId addSldLayout">
        <pc:chgData name="Bhavuk Mudgal" userId="b008348a-5837-4350-9852-6474d864fc9c" providerId="ADAL" clId="{B3C7512B-EBB7-4C97-B286-AB65CAD4DB69}" dt="2024-04-25T04:03:41.898" v="526" actId="26606"/>
        <pc:sldMasterMkLst>
          <pc:docMk/>
          <pc:sldMasterMk cId="3514539928" sldId="2147483660"/>
        </pc:sldMasterMkLst>
        <pc:sldLayoutChg chg="add replId">
          <pc:chgData name="Bhavuk Mudgal" userId="b008348a-5837-4350-9852-6474d864fc9c" providerId="ADAL" clId="{B3C7512B-EBB7-4C97-B286-AB65CAD4DB69}" dt="2024-04-25T04:03:41.898" v="526" actId="26606"/>
          <pc:sldLayoutMkLst>
            <pc:docMk/>
            <pc:sldMasterMk cId="3514539928" sldId="2147483660"/>
            <pc:sldLayoutMk cId="3741154068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echapricate/vim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es">
            <a:extLst>
              <a:ext uri="{FF2B5EF4-FFF2-40B4-BE49-F238E27FC236}">
                <a16:creationId xmlns:a16="http://schemas.microsoft.com/office/drawing/2014/main" id="{1E81D00F-5D24-2B40-201A-9336FAC1C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7997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7EAA6-6224-0BCA-9100-9DC4AF06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48" y="150477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u="sng" dirty="0">
                <a:solidFill>
                  <a:srgbClr val="FFFFFF"/>
                </a:solidFill>
              </a:rPr>
              <a:t>File Descriptors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0A1F0-69DA-9F5F-3DE6-C76CED2E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848" y="1547048"/>
            <a:ext cx="9469010" cy="485374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File Descriptors: </a:t>
            </a:r>
            <a:r>
              <a:rPr lang="en-US" dirty="0">
                <a:solidFill>
                  <a:srgbClr val="FFFFFF"/>
                </a:solidFill>
              </a:rPr>
              <a:t>When you open a file, the OS creates an integer entry to represent that file on the system. These integers are called File Descriptors.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</a:rPr>
              <a:t>stdin(0) - standard input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How data is entered or presented for processing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Typically, the keyboard or mouse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FFFF"/>
                </a:solidFill>
              </a:rPr>
              <a:t>stdout</a:t>
            </a:r>
            <a:r>
              <a:rPr lang="en-US" b="1" dirty="0">
                <a:solidFill>
                  <a:srgbClr val="FFFFFF"/>
                </a:solidFill>
              </a:rPr>
              <a:t>(1) – standard output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data returned by a command</a:t>
            </a:r>
          </a:p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</a:rPr>
              <a:t>stderr(2) – standard error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Returned error messages by the commands</a:t>
            </a:r>
          </a:p>
        </p:txBody>
      </p:sp>
    </p:spTree>
    <p:extLst>
      <p:ext uri="{BB962C8B-B14F-4D97-AF65-F5344CB8AC3E}">
        <p14:creationId xmlns:p14="http://schemas.microsoft.com/office/powerpoint/2010/main" val="18696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(contd.)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Changing file/directory user or group ownership: A newly created file is owned by the user who creates the file. By default, the new file has a group ownership of the user creating the file. File ownership can be changed with the </a:t>
            </a:r>
            <a:r>
              <a:rPr lang="en-US" sz="1600" b="1" dirty="0" err="1"/>
              <a:t>chown</a:t>
            </a:r>
            <a:r>
              <a:rPr lang="en-US" sz="1600" dirty="0"/>
              <a:t>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Example:  To grant ownership of </a:t>
            </a:r>
            <a:r>
              <a:rPr lang="en-US" sz="1600" b="1" dirty="0"/>
              <a:t>f4</a:t>
            </a:r>
            <a:r>
              <a:rPr lang="en-US" sz="1600" dirty="0"/>
              <a:t> to </a:t>
            </a:r>
            <a:r>
              <a:rPr lang="en-US" sz="1600" b="1" dirty="0"/>
              <a:t>user1</a:t>
            </a:r>
            <a:r>
              <a:rPr lang="en-US" sz="1600" dirty="0"/>
              <a:t>, the following command could be used</a:t>
            </a:r>
          </a:p>
          <a:p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useradd</a:t>
            </a:r>
            <a:r>
              <a:rPr lang="en-US" sz="1600" b="1" dirty="0"/>
              <a:t> user1</a:t>
            </a:r>
          </a:p>
          <a:p>
            <a:r>
              <a:rPr lang="en-US" sz="1600" b="1" dirty="0"/>
              <a:t>touch f4</a:t>
            </a:r>
          </a:p>
          <a:p>
            <a:r>
              <a:rPr lang="en-US" sz="1600" b="1" dirty="0" err="1"/>
              <a:t>sudo</a:t>
            </a:r>
            <a:r>
              <a:rPr lang="en-US" sz="1600" b="1" dirty="0"/>
              <a:t> </a:t>
            </a:r>
            <a:r>
              <a:rPr lang="en-US" sz="1600" b="1" dirty="0" err="1"/>
              <a:t>chown</a:t>
            </a:r>
            <a:r>
              <a:rPr lang="en-US" sz="1600" b="1" dirty="0"/>
              <a:t> user1 f4</a:t>
            </a:r>
          </a:p>
          <a:p>
            <a:r>
              <a:rPr lang="en-US" sz="1600" b="1" dirty="0"/>
              <a:t>ls -l</a:t>
            </a:r>
          </a:p>
          <a:p>
            <a:r>
              <a:rPr lang="en-US" sz="1600" b="1" dirty="0"/>
              <a:t>[ec2-user@ip-172-31-27-202 perm]$ ls -l</a:t>
            </a:r>
          </a:p>
          <a:p>
            <a:r>
              <a:rPr lang="en-US" sz="1600" b="1" dirty="0"/>
              <a:t>total 0</a:t>
            </a:r>
          </a:p>
          <a:p>
            <a:r>
              <a:rPr lang="en-US" sz="1600" b="1" dirty="0" err="1"/>
              <a:t>drwxr</a:t>
            </a:r>
            <a:r>
              <a:rPr lang="en-US" sz="1600" b="1" dirty="0"/>
              <a:t>-</a:t>
            </a:r>
            <a:r>
              <a:rPr lang="en-US" sz="1600" b="1" dirty="0" err="1"/>
              <a:t>xr</a:t>
            </a:r>
            <a:r>
              <a:rPr lang="en-US" sz="1600" b="1" dirty="0"/>
              <a:t>-x. 2 ec2-user ec2-user 39 Apr 27 04:24 d1</a:t>
            </a:r>
          </a:p>
          <a:p>
            <a:r>
              <a:rPr lang="en-US" sz="1600" b="1" dirty="0" err="1"/>
              <a:t>drwxr</a:t>
            </a:r>
            <a:r>
              <a:rPr lang="en-US" sz="1600" b="1" dirty="0"/>
              <a:t>-</a:t>
            </a:r>
            <a:r>
              <a:rPr lang="en-US" sz="1600" b="1" dirty="0" err="1"/>
              <a:t>xr</a:t>
            </a:r>
            <a:r>
              <a:rPr lang="en-US" sz="1600" b="1" dirty="0"/>
              <a:t>-x. 2 ec2-user ec2-user  6 Apr 27 04:13 d2</a:t>
            </a:r>
          </a:p>
          <a:p>
            <a:r>
              <a:rPr lang="en-US" sz="1600" b="1" dirty="0" err="1"/>
              <a:t>drwxr</a:t>
            </a:r>
            <a:r>
              <a:rPr lang="en-US" sz="1600" b="1" dirty="0"/>
              <a:t>-</a:t>
            </a:r>
            <a:r>
              <a:rPr lang="en-US" sz="1600" b="1" dirty="0" err="1"/>
              <a:t>xr</a:t>
            </a:r>
            <a:r>
              <a:rPr lang="en-US" sz="1600" b="1" dirty="0"/>
              <a:t>-x. 2 ec2-user ec2-user  6 Apr 27 04:13 d3</a:t>
            </a:r>
          </a:p>
          <a:p>
            <a:r>
              <a:rPr lang="en-US" sz="1600" b="1" dirty="0"/>
              <a:t>-</a:t>
            </a:r>
            <a:r>
              <a:rPr lang="en-US" sz="1600" b="1" dirty="0" err="1"/>
              <a:t>rw</a:t>
            </a:r>
            <a:r>
              <a:rPr lang="en-US" sz="1600" b="1" dirty="0"/>
              <a:t>-r--r--. 1 </a:t>
            </a:r>
            <a:r>
              <a:rPr lang="en-US" sz="1600" b="1" dirty="0">
                <a:highlight>
                  <a:srgbClr val="FFFF00"/>
                </a:highlight>
              </a:rPr>
              <a:t>user1</a:t>
            </a:r>
            <a:r>
              <a:rPr lang="en-US" sz="1600" b="1" dirty="0"/>
              <a:t>    ec2-user  0 Apr 27 05:10 </a:t>
            </a:r>
            <a:r>
              <a:rPr lang="en-US" sz="1600" b="1" dirty="0">
                <a:highlight>
                  <a:srgbClr val="FFFF00"/>
                </a:highlight>
              </a:rPr>
              <a:t>f4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32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(contd2.)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chown</a:t>
            </a:r>
            <a:r>
              <a:rPr lang="en-US" dirty="0"/>
              <a:t> can be used with </a:t>
            </a:r>
            <a:r>
              <a:rPr lang="en-US" b="1" dirty="0"/>
              <a:t>-R </a:t>
            </a:r>
            <a:r>
              <a:rPr lang="en-US" dirty="0"/>
              <a:t>option to recursively change the ownership of an entire directory tree. The following command would grant ownership of dir2 to all files and subdirectories within it to user1: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chown</a:t>
            </a:r>
            <a:r>
              <a:rPr lang="en-US" b="1" dirty="0"/>
              <a:t> -R user1 d1</a:t>
            </a:r>
          </a:p>
          <a:p>
            <a:r>
              <a:rPr lang="pt-BR" b="1" dirty="0"/>
              <a:t>[ec2-user@ip-172-31-27-202 perm]$ ls -l d1</a:t>
            </a:r>
          </a:p>
          <a:p>
            <a:r>
              <a:rPr lang="pt-BR" b="1" dirty="0"/>
              <a:t>total 4</a:t>
            </a:r>
          </a:p>
          <a:p>
            <a:r>
              <a:rPr lang="pt-BR" b="1" dirty="0"/>
              <a:t>-rw-r--r--. 1 </a:t>
            </a:r>
            <a:r>
              <a:rPr lang="pt-BR" b="1" dirty="0">
                <a:highlight>
                  <a:srgbClr val="FFFF00"/>
                </a:highlight>
              </a:rPr>
              <a:t>user1</a:t>
            </a:r>
            <a:r>
              <a:rPr lang="pt-BR" b="1" dirty="0"/>
              <a:t> ec2-user 9 Apr 27 04:26 f12</a:t>
            </a:r>
          </a:p>
          <a:p>
            <a:r>
              <a:rPr lang="pt-BR" b="1" dirty="0"/>
              <a:t>-rw-r--r--. 1 </a:t>
            </a:r>
            <a:r>
              <a:rPr lang="pt-BR" b="1" dirty="0">
                <a:highlight>
                  <a:srgbClr val="FFFF00"/>
                </a:highlight>
              </a:rPr>
              <a:t>user1</a:t>
            </a:r>
            <a:r>
              <a:rPr lang="pt-BR" b="1" dirty="0"/>
              <a:t> ec2-user 0 Apr 27 04:15 f13</a:t>
            </a:r>
          </a:p>
          <a:p>
            <a:r>
              <a:rPr lang="pt-BR" b="1" dirty="0"/>
              <a:t>-rw-r--r--. 1 </a:t>
            </a:r>
            <a:r>
              <a:rPr lang="pt-BR" b="1" dirty="0">
                <a:highlight>
                  <a:srgbClr val="FFFF00"/>
                </a:highlight>
              </a:rPr>
              <a:t>user1 </a:t>
            </a:r>
            <a:r>
              <a:rPr lang="pt-BR" b="1" dirty="0"/>
              <a:t>ec2-user 0 Apr 27 04:24 f22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(contd3.)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chown</a:t>
            </a:r>
            <a:r>
              <a:rPr lang="en-US" sz="3200" dirty="0"/>
              <a:t> can also be used to change group ownership of a file by preceding the group name with a colon (:). For example, the following command will change the group ec2-user to user1</a:t>
            </a:r>
          </a:p>
          <a:p>
            <a:r>
              <a:rPr lang="en-US" sz="3200" b="1" dirty="0" err="1"/>
              <a:t>sudo</a:t>
            </a:r>
            <a:r>
              <a:rPr lang="en-US" sz="3200" b="1" dirty="0"/>
              <a:t> </a:t>
            </a:r>
            <a:r>
              <a:rPr lang="en-US" sz="3200" b="1" dirty="0" err="1"/>
              <a:t>chown</a:t>
            </a:r>
            <a:r>
              <a:rPr lang="en-US" sz="3200" b="1" dirty="0"/>
              <a:t> :user1 d1</a:t>
            </a:r>
          </a:p>
          <a:p>
            <a:r>
              <a:rPr lang="en-US" sz="3200" dirty="0"/>
              <a:t>[ec2-user@ip-172-31-27-202 perm]$ </a:t>
            </a:r>
            <a:r>
              <a:rPr lang="en-US" sz="3200" b="1" dirty="0"/>
              <a:t>ls -l</a:t>
            </a:r>
          </a:p>
          <a:p>
            <a:r>
              <a:rPr lang="en-US" sz="3200" dirty="0" err="1"/>
              <a:t>drwxr</a:t>
            </a:r>
            <a:r>
              <a:rPr lang="en-US" sz="3200" dirty="0"/>
              <a:t>-</a:t>
            </a:r>
            <a:r>
              <a:rPr lang="en-US" sz="3200" dirty="0" err="1"/>
              <a:t>xr</a:t>
            </a:r>
            <a:r>
              <a:rPr lang="en-US" sz="3200" dirty="0"/>
              <a:t>-x. 2 user1    </a:t>
            </a:r>
            <a:r>
              <a:rPr lang="en-US" sz="3200" dirty="0">
                <a:highlight>
                  <a:srgbClr val="FFFF00"/>
                </a:highlight>
              </a:rPr>
              <a:t>user1</a:t>
            </a:r>
            <a:r>
              <a:rPr lang="en-US" sz="3200" dirty="0"/>
              <a:t>    39 Apr 27 04:24 </a:t>
            </a:r>
            <a:r>
              <a:rPr lang="en-US" sz="3200" dirty="0">
                <a:highlight>
                  <a:srgbClr val="FFFF00"/>
                </a:highlight>
              </a:rPr>
              <a:t>d1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669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(contd4.)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r>
              <a:rPr lang="en-US" dirty="0"/>
              <a:t>change both owner and group permissions at once.</a:t>
            </a:r>
          </a:p>
          <a:p>
            <a:r>
              <a:rPr lang="en-US" dirty="0"/>
              <a:t>[ec2-user@ip-172-31-27-202 perm]$ </a:t>
            </a:r>
            <a:r>
              <a:rPr lang="en-US" b="1" dirty="0"/>
              <a:t>touch </a:t>
            </a:r>
            <a:r>
              <a:rPr lang="en-US" b="1" dirty="0" err="1"/>
              <a:t>testfile</a:t>
            </a:r>
            <a:endParaRPr lang="en-US" b="1" dirty="0"/>
          </a:p>
          <a:p>
            <a:r>
              <a:rPr lang="en-US" dirty="0"/>
              <a:t>[ec2-user@ip-172-31-27-202 perm]$ </a:t>
            </a:r>
            <a:r>
              <a:rPr lang="en-US" b="1" dirty="0"/>
              <a:t>ls -l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-r--r--. 1 </a:t>
            </a:r>
            <a:r>
              <a:rPr lang="en-US" dirty="0">
                <a:highlight>
                  <a:srgbClr val="FFFF00"/>
                </a:highlight>
              </a:rPr>
              <a:t>ec2-user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ec2-user</a:t>
            </a:r>
            <a:r>
              <a:rPr lang="en-US" dirty="0"/>
              <a:t>  0 Apr 27 05:19 </a:t>
            </a:r>
            <a:r>
              <a:rPr lang="en-US" dirty="0" err="1">
                <a:highlight>
                  <a:srgbClr val="FFFF00"/>
                </a:highlight>
              </a:rPr>
              <a:t>testfile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[ec2-user@ip-172-31-27-202 perm]$ 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chown</a:t>
            </a:r>
            <a:r>
              <a:rPr lang="en-US" b="1" dirty="0"/>
              <a:t> user1:root </a:t>
            </a:r>
            <a:r>
              <a:rPr lang="en-US" b="1" dirty="0" err="1"/>
              <a:t>testfile</a:t>
            </a:r>
            <a:endParaRPr lang="en-US" b="1" dirty="0"/>
          </a:p>
          <a:p>
            <a:r>
              <a:rPr lang="en-US" dirty="0"/>
              <a:t>[ec2-user@ip-172-31-27-202 perm]$ ls -l</a:t>
            </a:r>
          </a:p>
          <a:p>
            <a:r>
              <a:rPr lang="en-US" dirty="0"/>
              <a:t>total 0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-x. 2 user1    user1    39 Apr 27 04:24 d1</a:t>
            </a:r>
          </a:p>
          <a:p>
            <a:r>
              <a:rPr lang="en-US" dirty="0"/>
              <a:t>--</a:t>
            </a:r>
            <a:r>
              <a:rPr lang="en-US" dirty="0" err="1"/>
              <a:t>rw</a:t>
            </a:r>
            <a:r>
              <a:rPr lang="en-US" dirty="0"/>
              <a:t>-r--r--. 1 </a:t>
            </a:r>
            <a:r>
              <a:rPr lang="en-US" dirty="0">
                <a:highlight>
                  <a:srgbClr val="FFFF00"/>
                </a:highlight>
              </a:rPr>
              <a:t>user1</a:t>
            </a: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root</a:t>
            </a:r>
            <a:r>
              <a:rPr lang="en-US" dirty="0"/>
              <a:t>      0 Apr 27 05:19 </a:t>
            </a:r>
            <a:r>
              <a:rPr lang="en-US" dirty="0" err="1">
                <a:highlight>
                  <a:srgbClr val="FFFF00"/>
                </a:highlight>
              </a:rPr>
              <a:t>testfile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098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(contd5.)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r>
              <a:rPr lang="en-US" sz="3200" dirty="0" err="1"/>
              <a:t>chgrp</a:t>
            </a:r>
            <a:r>
              <a:rPr lang="en-US" sz="3200" dirty="0"/>
              <a:t> - To change group ownership</a:t>
            </a:r>
          </a:p>
          <a:p>
            <a:r>
              <a:rPr lang="en-US" sz="3200" dirty="0"/>
              <a:t>[ec2-user@ip-172-31-27-202 perm]$ </a:t>
            </a:r>
            <a:r>
              <a:rPr lang="en-US" sz="3200" b="1" dirty="0"/>
              <a:t>ls -l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rw</a:t>
            </a:r>
            <a:r>
              <a:rPr lang="en-US" sz="3200" dirty="0"/>
              <a:t>-r--r--. 1 user1    </a:t>
            </a:r>
            <a:r>
              <a:rPr lang="en-US" sz="3200" dirty="0">
                <a:highlight>
                  <a:srgbClr val="FFFF00"/>
                </a:highlight>
              </a:rPr>
              <a:t>root</a:t>
            </a:r>
            <a:r>
              <a:rPr lang="en-US" sz="3200" dirty="0"/>
              <a:t>      0 Apr 27 05:19 </a:t>
            </a:r>
            <a:r>
              <a:rPr lang="en-US" sz="3200" dirty="0" err="1">
                <a:highlight>
                  <a:srgbClr val="FFFF00"/>
                </a:highlight>
              </a:rPr>
              <a:t>testfile</a:t>
            </a:r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b="1" dirty="0" err="1"/>
              <a:t>sudo</a:t>
            </a:r>
            <a:r>
              <a:rPr lang="en-US" sz="3200" b="1" dirty="0"/>
              <a:t> </a:t>
            </a:r>
            <a:r>
              <a:rPr lang="en-US" sz="3200" b="1" dirty="0" err="1"/>
              <a:t>chgrp</a:t>
            </a:r>
            <a:r>
              <a:rPr lang="en-US" sz="3200" b="1" dirty="0"/>
              <a:t> ec2-user </a:t>
            </a:r>
            <a:r>
              <a:rPr lang="en-US" sz="3200" b="1" dirty="0" err="1"/>
              <a:t>testfile</a:t>
            </a:r>
            <a:endParaRPr lang="en-US" sz="3200" b="1" dirty="0"/>
          </a:p>
          <a:p>
            <a:r>
              <a:rPr lang="en-US" sz="3200" dirty="0"/>
              <a:t>[ec2-user@ip-172-31-27-202 perm]$ ls -l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rw</a:t>
            </a:r>
            <a:r>
              <a:rPr lang="en-US" sz="3200" dirty="0"/>
              <a:t>-r--r--. 1 user1    </a:t>
            </a:r>
            <a:r>
              <a:rPr lang="en-US" sz="3200" dirty="0">
                <a:highlight>
                  <a:srgbClr val="FFFF00"/>
                </a:highlight>
              </a:rPr>
              <a:t>ec2-user</a:t>
            </a:r>
            <a:r>
              <a:rPr lang="en-US" sz="3200" dirty="0"/>
              <a:t>  0 Apr 27 05:19 </a:t>
            </a:r>
            <a:r>
              <a:rPr lang="en-US" sz="3200" dirty="0" err="1">
                <a:highlight>
                  <a:srgbClr val="FFFF00"/>
                </a:highlight>
              </a:rPr>
              <a:t>testfile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90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071" y="722904"/>
            <a:ext cx="9821130" cy="10759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Diagram showing stdin(0),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stdout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(1), and stderr(0)</a:t>
            </a:r>
            <a:endParaRPr lang="en-I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9606F1C-FF27-CD1C-E1AC-B15818DE2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09" y="2381022"/>
            <a:ext cx="9820189" cy="2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Redirection Operators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r>
              <a:rPr lang="en-US" sz="2000" b="1" dirty="0"/>
              <a:t>| (pipe)</a:t>
            </a:r>
            <a:r>
              <a:rPr lang="en-US" sz="2000" dirty="0"/>
              <a:t>: To send output from one command to another for processing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cat /</a:t>
            </a:r>
            <a:r>
              <a:rPr lang="en-US" sz="2000" dirty="0" err="1">
                <a:solidFill>
                  <a:srgbClr val="00B050"/>
                </a:solidFill>
              </a:rPr>
              <a:t>etc</a:t>
            </a:r>
            <a:r>
              <a:rPr lang="en-US" sz="2000" dirty="0">
                <a:solidFill>
                  <a:srgbClr val="00B050"/>
                </a:solidFill>
              </a:rPr>
              <a:t>/passwd | grep ec2-user</a:t>
            </a:r>
          </a:p>
          <a:p>
            <a:endParaRPr lang="en-US" sz="2000" dirty="0"/>
          </a:p>
          <a:p>
            <a:r>
              <a:rPr lang="en-US" sz="2000" b="1" dirty="0"/>
              <a:t>&gt; (create/overwrite)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to write command output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create a file if does not exist or will overwrite an existing file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cat /</a:t>
            </a:r>
            <a:r>
              <a:rPr lang="en-US" sz="2000" dirty="0" err="1">
                <a:solidFill>
                  <a:schemeClr val="accent2"/>
                </a:solidFill>
              </a:rPr>
              <a:t>etc</a:t>
            </a:r>
            <a:r>
              <a:rPr lang="en-US" sz="2000" dirty="0">
                <a:solidFill>
                  <a:schemeClr val="accent2"/>
                </a:solidFill>
              </a:rPr>
              <a:t>/</a:t>
            </a:r>
            <a:r>
              <a:rPr lang="en-US" sz="2000" dirty="0" err="1">
                <a:solidFill>
                  <a:schemeClr val="accent2"/>
                </a:solidFill>
              </a:rPr>
              <a:t>rsyslog.conf</a:t>
            </a:r>
            <a:r>
              <a:rPr lang="en-US" sz="2000" dirty="0">
                <a:solidFill>
                  <a:schemeClr val="accent2"/>
                </a:solidFill>
              </a:rPr>
              <a:t> &gt; config.txt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cat config.txt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cat &gt; file1.txt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random text  (press </a:t>
            </a:r>
            <a:r>
              <a:rPr lang="en-US" sz="2000" dirty="0" err="1">
                <a:solidFill>
                  <a:srgbClr val="00B050"/>
                </a:solidFill>
              </a:rPr>
              <a:t>ctrl+c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cat file1.txt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654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4600" b="1" dirty="0">
                <a:solidFill>
                  <a:schemeClr val="accent2">
                    <a:lumMod val="75000"/>
                  </a:schemeClr>
                </a:solidFill>
              </a:rPr>
              <a:t>Redirection Operators (cont.)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r>
              <a:rPr lang="en-US" sz="19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 &gt; file1.txt</a:t>
            </a:r>
          </a:p>
          <a:p>
            <a:r>
              <a:rPr lang="en-US" sz="19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change the text (</a:t>
            </a:r>
            <a:r>
              <a:rPr lang="en-US" sz="19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ctrl+c</a:t>
            </a:r>
            <a:r>
              <a:rPr lang="en-US" sz="19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sz="19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cat file1.txt</a:t>
            </a:r>
          </a:p>
          <a:p>
            <a:endParaRPr lang="en-US" sz="1900" b="1" dirty="0"/>
          </a:p>
          <a:p>
            <a:r>
              <a:rPr lang="en-US" sz="1900" b="1" dirty="0"/>
              <a:t>&gt;&gt; (create/append)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Used to append command output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Will create a file if it does not exist or will add output to an existing file</a:t>
            </a:r>
          </a:p>
          <a:p>
            <a:r>
              <a:rPr lang="en-US" sz="1900" dirty="0">
                <a:solidFill>
                  <a:srgbClr val="FFC000"/>
                </a:solidFill>
              </a:rPr>
              <a:t>cat /</a:t>
            </a:r>
            <a:r>
              <a:rPr lang="en-US" sz="1900" dirty="0" err="1">
                <a:solidFill>
                  <a:srgbClr val="FFC000"/>
                </a:solidFill>
              </a:rPr>
              <a:t>etc</a:t>
            </a:r>
            <a:r>
              <a:rPr lang="en-US" sz="1900" dirty="0">
                <a:solidFill>
                  <a:srgbClr val="FFC000"/>
                </a:solidFill>
              </a:rPr>
              <a:t>/</a:t>
            </a:r>
            <a:r>
              <a:rPr lang="en-US" sz="1900" dirty="0" err="1">
                <a:solidFill>
                  <a:srgbClr val="FFC000"/>
                </a:solidFill>
              </a:rPr>
              <a:t>rsyslog.conf</a:t>
            </a:r>
            <a:r>
              <a:rPr lang="en-US" sz="1900" dirty="0">
                <a:solidFill>
                  <a:srgbClr val="FFC000"/>
                </a:solidFill>
              </a:rPr>
              <a:t> &gt;&gt; config.txt</a:t>
            </a:r>
          </a:p>
          <a:p>
            <a:r>
              <a:rPr lang="en-US" sz="1900" dirty="0">
                <a:solidFill>
                  <a:srgbClr val="FFC000"/>
                </a:solidFill>
              </a:rPr>
              <a:t>cat config.txt</a:t>
            </a:r>
          </a:p>
          <a:p>
            <a:r>
              <a:rPr lang="en-US" sz="1900" dirty="0">
                <a:solidFill>
                  <a:srgbClr val="00B050"/>
                </a:solidFill>
              </a:rPr>
              <a:t>cat &gt;&gt; config.txt</a:t>
            </a:r>
          </a:p>
          <a:p>
            <a:r>
              <a:rPr lang="en-US" sz="1900" dirty="0">
                <a:solidFill>
                  <a:srgbClr val="00B050"/>
                </a:solidFill>
              </a:rPr>
              <a:t>it adds text(press </a:t>
            </a:r>
            <a:r>
              <a:rPr lang="en-US" sz="1900" dirty="0" err="1">
                <a:solidFill>
                  <a:srgbClr val="00B050"/>
                </a:solidFill>
              </a:rPr>
              <a:t>ctrl+c</a:t>
            </a:r>
            <a:r>
              <a:rPr lang="en-US" sz="1900" dirty="0">
                <a:solidFill>
                  <a:srgbClr val="00B050"/>
                </a:solidFill>
              </a:rPr>
              <a:t>)</a:t>
            </a:r>
          </a:p>
          <a:p>
            <a:r>
              <a:rPr lang="en-US" sz="1900" dirty="0">
                <a:solidFill>
                  <a:srgbClr val="00B050"/>
                </a:solidFill>
              </a:rPr>
              <a:t>cat config.txt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8227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2"/>
            <a:ext cx="5818396" cy="703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latin typeface="Abadi" panose="020B0604020104020204" pitchFamily="34" charset="0"/>
              </a:rPr>
              <a:t>vi (vim) Text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4"/>
            <a:ext cx="7561123" cy="433169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All information in Linux is stored in text-based files so that they can be moved or shared with systems without requiring conversion and can be viewed and edited using any simple text editor.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vi is a standard command-line text editor.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vim is an improved version of vi with features like color formatting etc.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Install vim on RHEL9: </a:t>
            </a:r>
            <a:r>
              <a:rPr lang="en-US" sz="2000" i="1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dnf</a:t>
            </a:r>
            <a:r>
              <a:rPr lang="en-US" sz="2000" dirty="0"/>
              <a:t> install </a:t>
            </a:r>
            <a:r>
              <a:rPr lang="en-US" sz="2000" i="1" dirty="0"/>
              <a:t>vim -y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Install git on RHEL9: </a:t>
            </a:r>
            <a:r>
              <a:rPr lang="en-US" sz="2000" i="1" dirty="0" err="1"/>
              <a:t>sudo</a:t>
            </a:r>
            <a:r>
              <a:rPr lang="en-US" sz="2000" dirty="0"/>
              <a:t> </a:t>
            </a:r>
            <a:r>
              <a:rPr lang="en-US" sz="2000" i="1" dirty="0" err="1"/>
              <a:t>dnf</a:t>
            </a:r>
            <a:r>
              <a:rPr lang="en-US" sz="2000" i="1" dirty="0"/>
              <a:t> install git -y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/>
              <a:t>git clone </a:t>
            </a:r>
            <a:r>
              <a:rPr lang="en-US" sz="2000" i="1" dirty="0">
                <a:hlinkClick r:id="rId2"/>
              </a:rPr>
              <a:t>https://github.com/techapricate/vim.git</a:t>
            </a:r>
            <a:endParaRPr lang="en-US" sz="2000" i="1" dirty="0"/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/>
              <a:t>vim modes: normal, visual, insert, :term :set number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F6691308-38D7-EF5E-B008-80F4E25B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640" y="1407030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07" y="61922"/>
            <a:ext cx="5818396" cy="703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vi (vim) Text Editor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07" y="914400"/>
            <a:ext cx="8681522" cy="5627914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i="1" dirty="0"/>
              <a:t>vim &lt;filename&gt;    </a:t>
            </a:r>
            <a:r>
              <a:rPr lang="en-US" sz="1800" dirty="0"/>
              <a:t>-     opens a file with &lt;filename&gt;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force quit without saving      </a:t>
            </a:r>
            <a:r>
              <a:rPr lang="en-US" sz="1800" b="1" dirty="0"/>
              <a:t>:q!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save &amp; exit     </a:t>
            </a:r>
            <a:r>
              <a:rPr lang="en-US" sz="1800" b="1" dirty="0"/>
              <a:t>:</a:t>
            </a:r>
            <a:r>
              <a:rPr lang="en-US" sz="1800" b="1" dirty="0" err="1"/>
              <a:t>wq</a:t>
            </a:r>
            <a:r>
              <a:rPr lang="en-US" sz="1800" b="1" dirty="0"/>
              <a:t>   </a:t>
            </a:r>
            <a:r>
              <a:rPr lang="en-US" sz="1800" dirty="0"/>
              <a:t>or </a:t>
            </a:r>
            <a:r>
              <a:rPr lang="en-US" sz="1800" b="1" dirty="0"/>
              <a:t>:x </a:t>
            </a:r>
            <a:r>
              <a:rPr lang="en-US" sz="1800" dirty="0"/>
              <a:t>or</a:t>
            </a:r>
            <a:r>
              <a:rPr lang="en-US" sz="1800" b="1" dirty="0"/>
              <a:t> </a:t>
            </a:r>
            <a:r>
              <a:rPr lang="en-US" sz="1800" b="1" dirty="0" err="1"/>
              <a:t>shift+zz</a:t>
            </a:r>
            <a:endParaRPr lang="en-US" sz="1800" b="1" dirty="0"/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Within vim, you can do </a:t>
            </a:r>
            <a:r>
              <a:rPr lang="en-US" sz="1800" b="1" dirty="0"/>
              <a:t>page up (</a:t>
            </a:r>
            <a:r>
              <a:rPr lang="en-US" sz="1800" b="1" dirty="0" err="1"/>
              <a:t>ctrl+b</a:t>
            </a:r>
            <a:r>
              <a:rPr lang="en-US" sz="1800" b="1" dirty="0"/>
              <a:t>)</a:t>
            </a:r>
            <a:r>
              <a:rPr lang="en-US" sz="1800" dirty="0"/>
              <a:t> or </a:t>
            </a:r>
            <a:r>
              <a:rPr lang="en-US" sz="1800" b="1" dirty="0"/>
              <a:t>page down (</a:t>
            </a:r>
            <a:r>
              <a:rPr lang="en-US" sz="1800" b="1" dirty="0" err="1"/>
              <a:t>ctrl+f</a:t>
            </a:r>
            <a:r>
              <a:rPr lang="en-US" sz="1800" b="1" dirty="0"/>
              <a:t>)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To reach the top of the file   </a:t>
            </a:r>
            <a:r>
              <a:rPr lang="en-US" sz="1800" b="1" dirty="0"/>
              <a:t>gg</a:t>
            </a:r>
            <a:r>
              <a:rPr lang="en-US" sz="1800" dirty="0"/>
              <a:t> and for bottom </a:t>
            </a:r>
            <a:r>
              <a:rPr lang="en-US" sz="1800" b="1" dirty="0" err="1"/>
              <a:t>shift+g</a:t>
            </a:r>
            <a:endParaRPr lang="en-US" sz="1800" b="1" dirty="0"/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Move to start of line     </a:t>
            </a:r>
            <a:r>
              <a:rPr lang="en-US" sz="1800" b="1" dirty="0"/>
              <a:t>0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Move to end of line       </a:t>
            </a:r>
            <a:r>
              <a:rPr lang="en-US" sz="1800" b="1" dirty="0"/>
              <a:t>shift+4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Add newline below cursor and enter insert mode      </a:t>
            </a:r>
            <a:r>
              <a:rPr lang="en-US" sz="1800" b="1" dirty="0"/>
              <a:t>o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Undo</a:t>
            </a:r>
            <a:r>
              <a:rPr lang="en-US" sz="1800" b="1" dirty="0"/>
              <a:t>   u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Redo</a:t>
            </a:r>
            <a:r>
              <a:rPr lang="en-US" sz="1800" b="1" dirty="0"/>
              <a:t>   .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Delete a line </a:t>
            </a:r>
            <a:r>
              <a:rPr lang="en-US" sz="1800" b="1" dirty="0"/>
              <a:t>dd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Copy 3 lines (yanking</a:t>
            </a:r>
            <a:r>
              <a:rPr lang="en-US" sz="1800" b="1" dirty="0"/>
              <a:t>)   3yy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Paste (put)</a:t>
            </a:r>
            <a:r>
              <a:rPr lang="en-US" sz="1800" b="1" dirty="0"/>
              <a:t>     p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Search for text     </a:t>
            </a:r>
            <a:r>
              <a:rPr lang="en-US" sz="1800" b="1" dirty="0"/>
              <a:t>/text      </a:t>
            </a:r>
            <a:r>
              <a:rPr lang="en-US" sz="1800" dirty="0"/>
              <a:t>next instance    </a:t>
            </a:r>
            <a:r>
              <a:rPr lang="en-US" sz="1800" b="1" dirty="0"/>
              <a:t>n</a:t>
            </a:r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F6691308-38D7-EF5E-B008-80F4E25B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381" y="1999672"/>
            <a:ext cx="2858656" cy="28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Linux Permissions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/>
              <a:t>Access to files by users are controlled by File Permissions.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/>
              <a:t>Files have 3 categories of user permissions: user, group, and others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/>
              <a:t>3 types of permissions: read, write, and execute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/>
              <a:t>Effects of permissions on files and directories:</a:t>
            </a:r>
          </a:p>
          <a:p>
            <a:endParaRPr lang="en-IN" sz="19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7ADAA1-F338-5C24-E9FA-8C38EB0B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7" y="3083377"/>
            <a:ext cx="10495903" cy="307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8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i="1" dirty="0" err="1"/>
              <a:t>chown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900" dirty="0"/>
              <a:t>to modify user (u), group (g), and others (o) permissions</a:t>
            </a:r>
            <a:endParaRPr lang="en-IN" sz="19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i="1" dirty="0" err="1"/>
              <a:t>chmod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900" dirty="0"/>
              <a:t>to modify type of permissions (</a:t>
            </a:r>
            <a:r>
              <a:rPr lang="en-US" sz="1900" dirty="0" err="1"/>
              <a:t>rwx</a:t>
            </a:r>
            <a:r>
              <a:rPr lang="en-US" sz="1900" dirty="0"/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i="1" dirty="0" err="1"/>
              <a:t>chown</a:t>
            </a:r>
            <a:r>
              <a:rPr lang="en-US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/>
              <a:t>stands for Change Owner</a:t>
            </a:r>
          </a:p>
          <a:p>
            <a:r>
              <a:rPr lang="en-US" sz="1900" i="1" dirty="0" err="1"/>
              <a:t>chmod</a:t>
            </a:r>
            <a:r>
              <a:rPr lang="en-US" sz="1900" dirty="0"/>
              <a:t> - Stands for Change Mode</a:t>
            </a:r>
          </a:p>
          <a:p>
            <a:r>
              <a:rPr lang="en-US" sz="1900" dirty="0"/>
              <a:t>Format: </a:t>
            </a:r>
            <a:r>
              <a:rPr lang="en-US" sz="1900" i="1" dirty="0" err="1"/>
              <a:t>chmod</a:t>
            </a:r>
            <a:r>
              <a:rPr lang="en-US" sz="1900" i="1" dirty="0"/>
              <a:t> </a:t>
            </a:r>
            <a:r>
              <a:rPr lang="en-US" sz="1900" i="1" dirty="0" err="1"/>
              <a:t>WhoWhatWhich</a:t>
            </a:r>
            <a:r>
              <a:rPr lang="en-US" sz="1900" i="1" dirty="0"/>
              <a:t> file/directory</a:t>
            </a:r>
          </a:p>
          <a:p>
            <a:r>
              <a:rPr lang="en-US" sz="1900" dirty="0"/>
              <a:t>Who is u, g, o, a (for user, group, other, all)</a:t>
            </a:r>
          </a:p>
          <a:p>
            <a:r>
              <a:rPr lang="en-US" sz="1900" dirty="0"/>
              <a:t>What is +, -, = (for add, remove, set exactly)</a:t>
            </a:r>
          </a:p>
          <a:p>
            <a:r>
              <a:rPr lang="en-US" sz="1900" dirty="0"/>
              <a:t>Which is  r, w, x (for read, write, executable)</a:t>
            </a:r>
          </a:p>
          <a:p>
            <a:r>
              <a:rPr lang="en-IN" sz="1900" dirty="0"/>
              <a:t>Examples:</a:t>
            </a:r>
          </a:p>
          <a:p>
            <a:r>
              <a:rPr lang="en-IN" sz="1900" i="1" dirty="0" err="1"/>
              <a:t>chmod</a:t>
            </a:r>
            <a:r>
              <a:rPr lang="en-IN" sz="1900" i="1" dirty="0"/>
              <a:t> go-</a:t>
            </a:r>
            <a:r>
              <a:rPr lang="en-IN" sz="1900" i="1" dirty="0" err="1"/>
              <a:t>rw</a:t>
            </a:r>
            <a:r>
              <a:rPr lang="en-IN" sz="1900" i="1" dirty="0"/>
              <a:t> file1  </a:t>
            </a:r>
            <a:r>
              <a:rPr lang="en-IN" sz="1900" dirty="0"/>
              <a:t>(Remove read and write permissions for group and other on file1)</a:t>
            </a:r>
          </a:p>
          <a:p>
            <a:r>
              <a:rPr lang="en-IN" sz="1900" i="1" dirty="0" err="1"/>
              <a:t>chmod</a:t>
            </a:r>
            <a:r>
              <a:rPr lang="en-IN" sz="1900" i="1" dirty="0"/>
              <a:t> </a:t>
            </a:r>
            <a:r>
              <a:rPr lang="en-IN" sz="1900" i="1" dirty="0" err="1"/>
              <a:t>a+x</a:t>
            </a:r>
            <a:r>
              <a:rPr lang="en-IN" sz="1900" i="1" dirty="0"/>
              <a:t> file2 </a:t>
            </a:r>
            <a:r>
              <a:rPr lang="en-IN" sz="1900" dirty="0"/>
              <a:t>(Add execute permission for everyone on file2)</a:t>
            </a:r>
          </a:p>
        </p:txBody>
      </p:sp>
    </p:spTree>
    <p:extLst>
      <p:ext uri="{BB962C8B-B14F-4D97-AF65-F5344CB8AC3E}">
        <p14:creationId xmlns:p14="http://schemas.microsoft.com/office/powerpoint/2010/main" val="10472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56D2-E26D-0D43-C4C8-4DEC20A8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48" y="234181"/>
            <a:ext cx="10495904" cy="88818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accent2">
                    <a:lumMod val="75000"/>
                  </a:schemeClr>
                </a:solidFill>
              </a:rPr>
              <a:t>Permission Commands Examples</a:t>
            </a:r>
            <a:endParaRPr lang="en-IN" sz="4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F8F4-826E-197C-0CAD-0F438059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122365"/>
            <a:ext cx="10495904" cy="538729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/>
              <a:t>Refer </a:t>
            </a:r>
            <a:r>
              <a:rPr lang="en-US" sz="4000" b="1" dirty="0"/>
              <a:t>Linux Permissions Examples.docx </a:t>
            </a:r>
            <a:r>
              <a:rPr lang="en-US" sz="4000" dirty="0"/>
              <a:t>file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57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96A4C6"/>
      </a:accent1>
      <a:accent2>
        <a:srgbClr val="877FBA"/>
      </a:accent2>
      <a:accent3>
        <a:srgbClr val="B196C6"/>
      </a:accent3>
      <a:accent4>
        <a:srgbClr val="B87FBA"/>
      </a:accent4>
      <a:accent5>
        <a:srgbClr val="C593B2"/>
      </a:accent5>
      <a:accent6>
        <a:srgbClr val="BA7F8B"/>
      </a:accent6>
      <a:hlink>
        <a:srgbClr val="91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1137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Grandview</vt:lpstr>
      <vt:lpstr>Wingdings</vt:lpstr>
      <vt:lpstr>CosineVTI</vt:lpstr>
      <vt:lpstr>File Descriptors</vt:lpstr>
      <vt:lpstr>Diagram showing stdin(0), stdout(1), and stderr(0)</vt:lpstr>
      <vt:lpstr>              Redirection Operators</vt:lpstr>
      <vt:lpstr>       Redirection Operators (cont.)</vt:lpstr>
      <vt:lpstr>vi (vim) Text Editor</vt:lpstr>
      <vt:lpstr>vi (vim) Text Editor (cont.)</vt:lpstr>
      <vt:lpstr>Linux Permissions</vt:lpstr>
      <vt:lpstr>Permission Commands</vt:lpstr>
      <vt:lpstr>Permission Commands Examples</vt:lpstr>
      <vt:lpstr>Permission Commands (contd.)</vt:lpstr>
      <vt:lpstr>Permission Commands (contd2.)</vt:lpstr>
      <vt:lpstr>Permission Commands (contd3.)</vt:lpstr>
      <vt:lpstr>Permission Commands (contd4.)</vt:lpstr>
      <vt:lpstr>Permission Commands (contd5.)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Descriptors</dc:title>
  <dc:creator>Bhavuk Mudgal</dc:creator>
  <cp:lastModifiedBy>Bhavuk Mudgal</cp:lastModifiedBy>
  <cp:revision>1</cp:revision>
  <dcterms:created xsi:type="dcterms:W3CDTF">2024-04-25T03:28:18Z</dcterms:created>
  <dcterms:modified xsi:type="dcterms:W3CDTF">2024-04-27T06:45:15Z</dcterms:modified>
</cp:coreProperties>
</file>