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6EE27-4EC5-4394-B3EA-8C2E658906C9}" v="3" dt="2024-05-22T18:14:5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uk Mudgal" userId="b008348a-5837-4350-9852-6474d864fc9c" providerId="ADAL" clId="{6EE6EE27-4EC5-4394-B3EA-8C2E658906C9}"/>
    <pc:docChg chg="undo custSel addSld delSld modSld addMainMaster delMainMaster">
      <pc:chgData name="Bhavuk Mudgal" userId="b008348a-5837-4350-9852-6474d864fc9c" providerId="ADAL" clId="{6EE6EE27-4EC5-4394-B3EA-8C2E658906C9}" dt="2024-05-22T18:15:29.307" v="860" actId="13926"/>
      <pc:docMkLst>
        <pc:docMk/>
      </pc:docMkLst>
      <pc:sldChg chg="addSp delSp modSp new mod setBg modClrScheme addAnim chgLayout">
        <pc:chgData name="Bhavuk Mudgal" userId="b008348a-5837-4350-9852-6474d864fc9c" providerId="ADAL" clId="{6EE6EE27-4EC5-4394-B3EA-8C2E658906C9}" dt="2024-05-22T14:15:32.136" v="41" actId="14100"/>
        <pc:sldMkLst>
          <pc:docMk/>
          <pc:sldMk cId="3482588943" sldId="256"/>
        </pc:sldMkLst>
        <pc:spChg chg="mod">
          <ac:chgData name="Bhavuk Mudgal" userId="b008348a-5837-4350-9852-6474d864fc9c" providerId="ADAL" clId="{6EE6EE27-4EC5-4394-B3EA-8C2E658906C9}" dt="2024-05-22T14:15:12.328" v="38" actId="26606"/>
          <ac:spMkLst>
            <pc:docMk/>
            <pc:sldMk cId="3482588943" sldId="256"/>
            <ac:spMk id="2" creationId="{A7DFB9D5-2530-5527-8795-37073E428403}"/>
          </ac:spMkLst>
        </pc:spChg>
        <pc:spChg chg="mod">
          <ac:chgData name="Bhavuk Mudgal" userId="b008348a-5837-4350-9852-6474d864fc9c" providerId="ADAL" clId="{6EE6EE27-4EC5-4394-B3EA-8C2E658906C9}" dt="2024-05-22T14:15:32.136" v="41" actId="14100"/>
          <ac:spMkLst>
            <pc:docMk/>
            <pc:sldMk cId="3482588943" sldId="256"/>
            <ac:spMk id="3" creationId="{A5DFFE72-B837-381D-07FB-282535D5CFF2}"/>
          </ac:spMkLst>
        </pc:spChg>
        <pc:spChg chg="add">
          <ac:chgData name="Bhavuk Mudgal" userId="b008348a-5837-4350-9852-6474d864fc9c" providerId="ADAL" clId="{6EE6EE27-4EC5-4394-B3EA-8C2E658906C9}" dt="2024-05-22T14:15:12.328" v="38" actId="26606"/>
          <ac:spMkLst>
            <pc:docMk/>
            <pc:sldMk cId="3482588943" sldId="256"/>
            <ac:spMk id="8" creationId="{6F5A5072-7B47-4D32-B52A-4EBBF590B8A5}"/>
          </ac:spMkLst>
        </pc:spChg>
        <pc:spChg chg="add del">
          <ac:chgData name="Bhavuk Mudgal" userId="b008348a-5837-4350-9852-6474d864fc9c" providerId="ADAL" clId="{6EE6EE27-4EC5-4394-B3EA-8C2E658906C9}" dt="2024-05-22T14:15:05.777" v="37" actId="26606"/>
          <ac:spMkLst>
            <pc:docMk/>
            <pc:sldMk cId="3482588943" sldId="256"/>
            <ac:spMk id="9" creationId="{A173122F-D466-4F08-90FA-0038F7AC214A}"/>
          </ac:spMkLst>
        </pc:spChg>
        <pc:spChg chg="add">
          <ac:chgData name="Bhavuk Mudgal" userId="b008348a-5837-4350-9852-6474d864fc9c" providerId="ADAL" clId="{6EE6EE27-4EC5-4394-B3EA-8C2E658906C9}" dt="2024-05-22T14:15:12.328" v="38" actId="26606"/>
          <ac:spMkLst>
            <pc:docMk/>
            <pc:sldMk cId="3482588943" sldId="256"/>
            <ac:spMk id="10" creationId="{9715DAF0-AE1B-46C9-8A6B-DB2AA05AB91D}"/>
          </ac:spMkLst>
        </pc:spChg>
        <pc:spChg chg="add">
          <ac:chgData name="Bhavuk Mudgal" userId="b008348a-5837-4350-9852-6474d864fc9c" providerId="ADAL" clId="{6EE6EE27-4EC5-4394-B3EA-8C2E658906C9}" dt="2024-05-22T14:15:12.328" v="38" actId="26606"/>
          <ac:spMkLst>
            <pc:docMk/>
            <pc:sldMk cId="3482588943" sldId="256"/>
            <ac:spMk id="12" creationId="{6016219D-510E-4184-9090-6D5578A87BD1}"/>
          </ac:spMkLst>
        </pc:spChg>
        <pc:spChg chg="add">
          <ac:chgData name="Bhavuk Mudgal" userId="b008348a-5837-4350-9852-6474d864fc9c" providerId="ADAL" clId="{6EE6EE27-4EC5-4394-B3EA-8C2E658906C9}" dt="2024-05-22T14:15:12.328" v="38" actId="26606"/>
          <ac:spMkLst>
            <pc:docMk/>
            <pc:sldMk cId="3482588943" sldId="256"/>
            <ac:spMk id="14" creationId="{AFF4A713-7B75-4B21-90D7-5AB19547C728}"/>
          </ac:spMkLst>
        </pc:spChg>
        <pc:spChg chg="add">
          <ac:chgData name="Bhavuk Mudgal" userId="b008348a-5837-4350-9852-6474d864fc9c" providerId="ADAL" clId="{6EE6EE27-4EC5-4394-B3EA-8C2E658906C9}" dt="2024-05-22T14:15:12.328" v="38" actId="26606"/>
          <ac:spMkLst>
            <pc:docMk/>
            <pc:sldMk cId="3482588943" sldId="256"/>
            <ac:spMk id="16" creationId="{DC631C0B-6DA6-4E57-8231-CE32B3434A7E}"/>
          </ac:spMkLst>
        </pc:spChg>
        <pc:spChg chg="add">
          <ac:chgData name="Bhavuk Mudgal" userId="b008348a-5837-4350-9852-6474d864fc9c" providerId="ADAL" clId="{6EE6EE27-4EC5-4394-B3EA-8C2E658906C9}" dt="2024-05-22T14:15:12.328" v="38" actId="26606"/>
          <ac:spMkLst>
            <pc:docMk/>
            <pc:sldMk cId="3482588943" sldId="256"/>
            <ac:spMk id="18" creationId="{C29501E6-A978-4A61-9689-9085AF97A53A}"/>
          </ac:spMkLst>
        </pc:spChg>
        <pc:spChg chg="add del">
          <ac:chgData name="Bhavuk Mudgal" userId="b008348a-5837-4350-9852-6474d864fc9c" providerId="ADAL" clId="{6EE6EE27-4EC5-4394-B3EA-8C2E658906C9}" dt="2024-05-22T14:15:05.777" v="37" actId="26606"/>
          <ac:spMkLst>
            <pc:docMk/>
            <pc:sldMk cId="3482588943" sldId="256"/>
            <ac:spMk id="44" creationId="{579B2BF2-EECE-4832-BA56-FAD5C5EAABD4}"/>
          </ac:spMkLst>
        </pc:spChg>
        <pc:grpChg chg="add del">
          <ac:chgData name="Bhavuk Mudgal" userId="b008348a-5837-4350-9852-6474d864fc9c" providerId="ADAL" clId="{6EE6EE27-4EC5-4394-B3EA-8C2E658906C9}" dt="2024-05-22T14:15:05.777" v="37" actId="26606"/>
          <ac:grpSpMkLst>
            <pc:docMk/>
            <pc:sldMk cId="3482588943" sldId="256"/>
            <ac:grpSpMk id="11" creationId="{67BF4BDF-C43E-4AD4-B812-CD822A58A094}"/>
          </ac:grpSpMkLst>
        </pc:grpChg>
        <pc:picChg chg="add del">
          <ac:chgData name="Bhavuk Mudgal" userId="b008348a-5837-4350-9852-6474d864fc9c" providerId="ADAL" clId="{6EE6EE27-4EC5-4394-B3EA-8C2E658906C9}" dt="2024-05-22T14:15:05.777" v="37" actId="26606"/>
          <ac:picMkLst>
            <pc:docMk/>
            <pc:sldMk cId="3482588943" sldId="256"/>
            <ac:picMk id="4" creationId="{3E13F2F6-B1F5-A1F2-AA38-7C1AE3CE7485}"/>
          </ac:picMkLst>
        </pc:picChg>
      </pc:sldChg>
      <pc:sldChg chg="addSp modSp new mod setBg addAnim">
        <pc:chgData name="Bhavuk Mudgal" userId="b008348a-5837-4350-9852-6474d864fc9c" providerId="ADAL" clId="{6EE6EE27-4EC5-4394-B3EA-8C2E658906C9}" dt="2024-05-22T18:14:53.408" v="859" actId="113"/>
        <pc:sldMkLst>
          <pc:docMk/>
          <pc:sldMk cId="3330583658" sldId="257"/>
        </pc:sldMkLst>
        <pc:spChg chg="mod">
          <ac:chgData name="Bhavuk Mudgal" userId="b008348a-5837-4350-9852-6474d864fc9c" providerId="ADAL" clId="{6EE6EE27-4EC5-4394-B3EA-8C2E658906C9}" dt="2024-05-22T14:17:51.668" v="73" actId="26606"/>
          <ac:spMkLst>
            <pc:docMk/>
            <pc:sldMk cId="3330583658" sldId="257"/>
            <ac:spMk id="2" creationId="{4949F47A-1DBA-D72A-C8B6-842C21B07EB4}"/>
          </ac:spMkLst>
        </pc:spChg>
        <pc:spChg chg="mod">
          <ac:chgData name="Bhavuk Mudgal" userId="b008348a-5837-4350-9852-6474d864fc9c" providerId="ADAL" clId="{6EE6EE27-4EC5-4394-B3EA-8C2E658906C9}" dt="2024-05-22T18:14:53.408" v="859" actId="113"/>
          <ac:spMkLst>
            <pc:docMk/>
            <pc:sldMk cId="3330583658" sldId="257"/>
            <ac:spMk id="3" creationId="{6D3A701F-69AC-4D94-8644-37F371749585}"/>
          </ac:spMkLst>
        </pc:spChg>
        <pc:spChg chg="add">
          <ac:chgData name="Bhavuk Mudgal" userId="b008348a-5837-4350-9852-6474d864fc9c" providerId="ADAL" clId="{6EE6EE27-4EC5-4394-B3EA-8C2E658906C9}" dt="2024-05-22T14:17:51.668" v="73" actId="26606"/>
          <ac:spMkLst>
            <pc:docMk/>
            <pc:sldMk cId="3330583658" sldId="257"/>
            <ac:spMk id="8" creationId="{6F5A5072-7B47-4D32-B52A-4EBBF590B8A5}"/>
          </ac:spMkLst>
        </pc:spChg>
        <pc:spChg chg="add">
          <ac:chgData name="Bhavuk Mudgal" userId="b008348a-5837-4350-9852-6474d864fc9c" providerId="ADAL" clId="{6EE6EE27-4EC5-4394-B3EA-8C2E658906C9}" dt="2024-05-22T14:17:51.668" v="73" actId="26606"/>
          <ac:spMkLst>
            <pc:docMk/>
            <pc:sldMk cId="3330583658" sldId="257"/>
            <ac:spMk id="10" creationId="{9715DAF0-AE1B-46C9-8A6B-DB2AA05AB91D}"/>
          </ac:spMkLst>
        </pc:spChg>
        <pc:spChg chg="add">
          <ac:chgData name="Bhavuk Mudgal" userId="b008348a-5837-4350-9852-6474d864fc9c" providerId="ADAL" clId="{6EE6EE27-4EC5-4394-B3EA-8C2E658906C9}" dt="2024-05-22T14:17:51.668" v="73" actId="26606"/>
          <ac:spMkLst>
            <pc:docMk/>
            <pc:sldMk cId="3330583658" sldId="257"/>
            <ac:spMk id="12" creationId="{6016219D-510E-4184-9090-6D5578A87BD1}"/>
          </ac:spMkLst>
        </pc:spChg>
        <pc:spChg chg="add">
          <ac:chgData name="Bhavuk Mudgal" userId="b008348a-5837-4350-9852-6474d864fc9c" providerId="ADAL" clId="{6EE6EE27-4EC5-4394-B3EA-8C2E658906C9}" dt="2024-05-22T14:17:51.668" v="73" actId="26606"/>
          <ac:spMkLst>
            <pc:docMk/>
            <pc:sldMk cId="3330583658" sldId="257"/>
            <ac:spMk id="14" creationId="{AFF4A713-7B75-4B21-90D7-5AB19547C728}"/>
          </ac:spMkLst>
        </pc:spChg>
        <pc:spChg chg="add">
          <ac:chgData name="Bhavuk Mudgal" userId="b008348a-5837-4350-9852-6474d864fc9c" providerId="ADAL" clId="{6EE6EE27-4EC5-4394-B3EA-8C2E658906C9}" dt="2024-05-22T14:17:51.668" v="73" actId="26606"/>
          <ac:spMkLst>
            <pc:docMk/>
            <pc:sldMk cId="3330583658" sldId="257"/>
            <ac:spMk id="16" creationId="{DC631C0B-6DA6-4E57-8231-CE32B3434A7E}"/>
          </ac:spMkLst>
        </pc:spChg>
        <pc:spChg chg="add">
          <ac:chgData name="Bhavuk Mudgal" userId="b008348a-5837-4350-9852-6474d864fc9c" providerId="ADAL" clId="{6EE6EE27-4EC5-4394-B3EA-8C2E658906C9}" dt="2024-05-22T14:17:51.668" v="73" actId="26606"/>
          <ac:spMkLst>
            <pc:docMk/>
            <pc:sldMk cId="3330583658" sldId="257"/>
            <ac:spMk id="18" creationId="{C29501E6-A978-4A61-9689-9085AF97A53A}"/>
          </ac:spMkLst>
        </pc:spChg>
      </pc:sldChg>
      <pc:sldChg chg="addSp modSp new mod setBg">
        <pc:chgData name="Bhavuk Mudgal" userId="b008348a-5837-4350-9852-6474d864fc9c" providerId="ADAL" clId="{6EE6EE27-4EC5-4394-B3EA-8C2E658906C9}" dt="2024-05-22T14:21:01.605" v="130" actId="255"/>
        <pc:sldMkLst>
          <pc:docMk/>
          <pc:sldMk cId="669880525" sldId="258"/>
        </pc:sldMkLst>
        <pc:spChg chg="mod">
          <ac:chgData name="Bhavuk Mudgal" userId="b008348a-5837-4350-9852-6474d864fc9c" providerId="ADAL" clId="{6EE6EE27-4EC5-4394-B3EA-8C2E658906C9}" dt="2024-05-22T14:20:45.541" v="125" actId="14100"/>
          <ac:spMkLst>
            <pc:docMk/>
            <pc:sldMk cId="669880525" sldId="258"/>
            <ac:spMk id="2" creationId="{53B819F7-16E8-3DEF-7892-15CCE3AF8005}"/>
          </ac:spMkLst>
        </pc:spChg>
        <pc:spChg chg="mod">
          <ac:chgData name="Bhavuk Mudgal" userId="b008348a-5837-4350-9852-6474d864fc9c" providerId="ADAL" clId="{6EE6EE27-4EC5-4394-B3EA-8C2E658906C9}" dt="2024-05-22T14:21:01.605" v="130" actId="255"/>
          <ac:spMkLst>
            <pc:docMk/>
            <pc:sldMk cId="669880525" sldId="258"/>
            <ac:spMk id="3" creationId="{AE3C71FF-21AB-170B-A824-42315D54EDC4}"/>
          </ac:spMkLst>
        </pc:spChg>
        <pc:spChg chg="add">
          <ac:chgData name="Bhavuk Mudgal" userId="b008348a-5837-4350-9852-6474d864fc9c" providerId="ADAL" clId="{6EE6EE27-4EC5-4394-B3EA-8C2E658906C9}" dt="2024-05-22T14:20:39.613" v="124" actId="26606"/>
          <ac:spMkLst>
            <pc:docMk/>
            <pc:sldMk cId="669880525" sldId="258"/>
            <ac:spMk id="8" creationId="{6F5A5072-7B47-4D32-B52A-4EBBF590B8A5}"/>
          </ac:spMkLst>
        </pc:spChg>
        <pc:spChg chg="add">
          <ac:chgData name="Bhavuk Mudgal" userId="b008348a-5837-4350-9852-6474d864fc9c" providerId="ADAL" clId="{6EE6EE27-4EC5-4394-B3EA-8C2E658906C9}" dt="2024-05-22T14:20:39.613" v="124" actId="26606"/>
          <ac:spMkLst>
            <pc:docMk/>
            <pc:sldMk cId="669880525" sldId="258"/>
            <ac:spMk id="10" creationId="{9715DAF0-AE1B-46C9-8A6B-DB2AA05AB91D}"/>
          </ac:spMkLst>
        </pc:spChg>
        <pc:spChg chg="add">
          <ac:chgData name="Bhavuk Mudgal" userId="b008348a-5837-4350-9852-6474d864fc9c" providerId="ADAL" clId="{6EE6EE27-4EC5-4394-B3EA-8C2E658906C9}" dt="2024-05-22T14:20:39.613" v="124" actId="26606"/>
          <ac:spMkLst>
            <pc:docMk/>
            <pc:sldMk cId="669880525" sldId="258"/>
            <ac:spMk id="12" creationId="{6016219D-510E-4184-9090-6D5578A87BD1}"/>
          </ac:spMkLst>
        </pc:spChg>
        <pc:spChg chg="add">
          <ac:chgData name="Bhavuk Mudgal" userId="b008348a-5837-4350-9852-6474d864fc9c" providerId="ADAL" clId="{6EE6EE27-4EC5-4394-B3EA-8C2E658906C9}" dt="2024-05-22T14:20:39.613" v="124" actId="26606"/>
          <ac:spMkLst>
            <pc:docMk/>
            <pc:sldMk cId="669880525" sldId="258"/>
            <ac:spMk id="14" creationId="{AFF4A713-7B75-4B21-90D7-5AB19547C728}"/>
          </ac:spMkLst>
        </pc:spChg>
        <pc:spChg chg="add">
          <ac:chgData name="Bhavuk Mudgal" userId="b008348a-5837-4350-9852-6474d864fc9c" providerId="ADAL" clId="{6EE6EE27-4EC5-4394-B3EA-8C2E658906C9}" dt="2024-05-22T14:20:39.613" v="124" actId="26606"/>
          <ac:spMkLst>
            <pc:docMk/>
            <pc:sldMk cId="669880525" sldId="258"/>
            <ac:spMk id="16" creationId="{DC631C0B-6DA6-4E57-8231-CE32B3434A7E}"/>
          </ac:spMkLst>
        </pc:spChg>
        <pc:spChg chg="add">
          <ac:chgData name="Bhavuk Mudgal" userId="b008348a-5837-4350-9852-6474d864fc9c" providerId="ADAL" clId="{6EE6EE27-4EC5-4394-B3EA-8C2E658906C9}" dt="2024-05-22T14:20:39.613" v="124" actId="26606"/>
          <ac:spMkLst>
            <pc:docMk/>
            <pc:sldMk cId="669880525" sldId="258"/>
            <ac:spMk id="18" creationId="{C29501E6-A978-4A61-9689-9085AF97A53A}"/>
          </ac:spMkLst>
        </pc:spChg>
      </pc:sldChg>
      <pc:sldChg chg="addSp delSp modSp new mod modMedia setBg delAnim">
        <pc:chgData name="Bhavuk Mudgal" userId="b008348a-5837-4350-9852-6474d864fc9c" providerId="ADAL" clId="{6EE6EE27-4EC5-4394-B3EA-8C2E658906C9}" dt="2024-05-22T18:15:29.307" v="860" actId="13926"/>
        <pc:sldMkLst>
          <pc:docMk/>
          <pc:sldMk cId="1829463597" sldId="259"/>
        </pc:sldMkLst>
        <pc:spChg chg="mod">
          <ac:chgData name="Bhavuk Mudgal" userId="b008348a-5837-4350-9852-6474d864fc9c" providerId="ADAL" clId="{6EE6EE27-4EC5-4394-B3EA-8C2E658906C9}" dt="2024-05-22T18:00:30.663" v="234" actId="26606"/>
          <ac:spMkLst>
            <pc:docMk/>
            <pc:sldMk cId="1829463597" sldId="259"/>
            <ac:spMk id="2" creationId="{7715D98A-0D02-1E20-D333-1145E3012330}"/>
          </ac:spMkLst>
        </pc:spChg>
        <pc:spChg chg="mod">
          <ac:chgData name="Bhavuk Mudgal" userId="b008348a-5837-4350-9852-6474d864fc9c" providerId="ADAL" clId="{6EE6EE27-4EC5-4394-B3EA-8C2E658906C9}" dt="2024-05-22T18:15:29.307" v="860" actId="13926"/>
          <ac:spMkLst>
            <pc:docMk/>
            <pc:sldMk cId="1829463597" sldId="259"/>
            <ac:spMk id="3" creationId="{2EB59A44-A505-20F8-3FB4-D1CAF2A43D30}"/>
          </ac:spMkLst>
        </pc:spChg>
        <pc:spChg chg="add del">
          <ac:chgData name="Bhavuk Mudgal" userId="b008348a-5837-4350-9852-6474d864fc9c" providerId="ADAL" clId="{6EE6EE27-4EC5-4394-B3EA-8C2E658906C9}" dt="2024-05-22T18:00:21.451" v="224" actId="26606"/>
          <ac:spMkLst>
            <pc:docMk/>
            <pc:sldMk cId="1829463597" sldId="259"/>
            <ac:spMk id="8" creationId="{DEE2AD96-B495-4E06-9291-B71706F728CB}"/>
          </ac:spMkLst>
        </pc:spChg>
        <pc:spChg chg="add del">
          <ac:chgData name="Bhavuk Mudgal" userId="b008348a-5837-4350-9852-6474d864fc9c" providerId="ADAL" clId="{6EE6EE27-4EC5-4394-B3EA-8C2E658906C9}" dt="2024-05-22T18:00:30.663" v="234" actId="26606"/>
          <ac:spMkLst>
            <pc:docMk/>
            <pc:sldMk cId="1829463597" sldId="259"/>
            <ac:spMk id="9" creationId="{C1DD1A8A-57D5-4A81-AD04-532B043C5611}"/>
          </ac:spMkLst>
        </pc:spChg>
        <pc:spChg chg="add del">
          <ac:chgData name="Bhavuk Mudgal" userId="b008348a-5837-4350-9852-6474d864fc9c" providerId="ADAL" clId="{6EE6EE27-4EC5-4394-B3EA-8C2E658906C9}" dt="2024-05-22T18:00:21.451" v="224" actId="26606"/>
          <ac:spMkLst>
            <pc:docMk/>
            <pc:sldMk cId="1829463597" sldId="259"/>
            <ac:spMk id="10" creationId="{53CF6D67-C5A8-4ADD-9E8E-1E38CA1D3166}"/>
          </ac:spMkLst>
        </pc:spChg>
        <pc:spChg chg="add del">
          <ac:chgData name="Bhavuk Mudgal" userId="b008348a-5837-4350-9852-6474d864fc9c" providerId="ADAL" clId="{6EE6EE27-4EC5-4394-B3EA-8C2E658906C9}" dt="2024-05-22T18:00:30.663" v="234" actId="26606"/>
          <ac:spMkLst>
            <pc:docMk/>
            <pc:sldMk cId="1829463597" sldId="259"/>
            <ac:spMk id="11" creationId="{007891EC-4501-44ED-A8C8-B11B6DB767AB}"/>
          </ac:spMkLst>
        </pc:spChg>
        <pc:spChg chg="add del">
          <ac:chgData name="Bhavuk Mudgal" userId="b008348a-5837-4350-9852-6474d864fc9c" providerId="ADAL" clId="{6EE6EE27-4EC5-4394-B3EA-8C2E658906C9}" dt="2024-05-22T18:00:21.451" v="224" actId="26606"/>
          <ac:spMkLst>
            <pc:docMk/>
            <pc:sldMk cId="1829463597" sldId="259"/>
            <ac:spMk id="12" creationId="{86909FA0-B515-4681-B7A8-FA281D133B94}"/>
          </ac:spMkLst>
        </pc:spChg>
        <pc:spChg chg="add del">
          <ac:chgData name="Bhavuk Mudgal" userId="b008348a-5837-4350-9852-6474d864fc9c" providerId="ADAL" clId="{6EE6EE27-4EC5-4394-B3EA-8C2E658906C9}" dt="2024-05-22T18:00:26.316" v="230" actId="26606"/>
          <ac:spMkLst>
            <pc:docMk/>
            <pc:sldMk cId="1829463597" sldId="259"/>
            <ac:spMk id="13" creationId="{C0763A76-9F1C-4FC5-82B7-DD475DA461B2}"/>
          </ac:spMkLst>
        </pc:spChg>
        <pc:spChg chg="add del">
          <ac:chgData name="Bhavuk Mudgal" userId="b008348a-5837-4350-9852-6474d864fc9c" providerId="ADAL" clId="{6EE6EE27-4EC5-4394-B3EA-8C2E658906C9}" dt="2024-05-22T18:00:21.451" v="224" actId="26606"/>
          <ac:spMkLst>
            <pc:docMk/>
            <pc:sldMk cId="1829463597" sldId="259"/>
            <ac:spMk id="14" creationId="{21C9FE86-FCC3-4A31-AA1C-C882262B7FE7}"/>
          </ac:spMkLst>
        </pc:spChg>
        <pc:spChg chg="add del">
          <ac:chgData name="Bhavuk Mudgal" userId="b008348a-5837-4350-9852-6474d864fc9c" providerId="ADAL" clId="{6EE6EE27-4EC5-4394-B3EA-8C2E658906C9}" dt="2024-05-22T18:00:26.316" v="230" actId="26606"/>
          <ac:spMkLst>
            <pc:docMk/>
            <pc:sldMk cId="1829463597" sldId="259"/>
            <ac:spMk id="15" creationId="{E81BF4F6-F2CF-4984-9D14-D6966D92F99F}"/>
          </ac:spMkLst>
        </pc:spChg>
        <pc:spChg chg="add del">
          <ac:chgData name="Bhavuk Mudgal" userId="b008348a-5837-4350-9852-6474d864fc9c" providerId="ADAL" clId="{6EE6EE27-4EC5-4394-B3EA-8C2E658906C9}" dt="2024-05-22T18:00:21.451" v="224" actId="26606"/>
          <ac:spMkLst>
            <pc:docMk/>
            <pc:sldMk cId="1829463597" sldId="259"/>
            <ac:spMk id="16" creationId="{7D96243B-ECED-4B71-8E06-AE9A285EAD20}"/>
          </ac:spMkLst>
        </pc:spChg>
        <pc:spChg chg="add del">
          <ac:chgData name="Bhavuk Mudgal" userId="b008348a-5837-4350-9852-6474d864fc9c" providerId="ADAL" clId="{6EE6EE27-4EC5-4394-B3EA-8C2E658906C9}" dt="2024-05-22T18:00:21.451" v="224" actId="26606"/>
          <ac:spMkLst>
            <pc:docMk/>
            <pc:sldMk cId="1829463597" sldId="259"/>
            <ac:spMk id="18" creationId="{A09989E4-EFDC-4A90-A633-E0525FB4139E}"/>
          </ac:spMkLst>
        </pc:spChg>
        <pc:spChg chg="add del">
          <ac:chgData name="Bhavuk Mudgal" userId="b008348a-5837-4350-9852-6474d864fc9c" providerId="ADAL" clId="{6EE6EE27-4EC5-4394-B3EA-8C2E658906C9}" dt="2024-05-22T18:00:28.671" v="232" actId="26606"/>
          <ac:spMkLst>
            <pc:docMk/>
            <pc:sldMk cId="1829463597" sldId="259"/>
            <ac:spMk id="19" creationId="{DEE2AD96-B495-4E06-9291-B71706F728CB}"/>
          </ac:spMkLst>
        </pc:spChg>
        <pc:spChg chg="add del">
          <ac:chgData name="Bhavuk Mudgal" userId="b008348a-5837-4350-9852-6474d864fc9c" providerId="ADAL" clId="{6EE6EE27-4EC5-4394-B3EA-8C2E658906C9}" dt="2024-05-22T18:00:28.671" v="232" actId="26606"/>
          <ac:spMkLst>
            <pc:docMk/>
            <pc:sldMk cId="1829463597" sldId="259"/>
            <ac:spMk id="20" creationId="{53CF6D67-C5A8-4ADD-9E8E-1E38CA1D3166}"/>
          </ac:spMkLst>
        </pc:spChg>
        <pc:spChg chg="add del">
          <ac:chgData name="Bhavuk Mudgal" userId="b008348a-5837-4350-9852-6474d864fc9c" providerId="ADAL" clId="{6EE6EE27-4EC5-4394-B3EA-8C2E658906C9}" dt="2024-05-22T18:00:28.671" v="232" actId="26606"/>
          <ac:spMkLst>
            <pc:docMk/>
            <pc:sldMk cId="1829463597" sldId="259"/>
            <ac:spMk id="21" creationId="{86909FA0-B515-4681-B7A8-FA281D133B94}"/>
          </ac:spMkLst>
        </pc:spChg>
        <pc:spChg chg="add del">
          <ac:chgData name="Bhavuk Mudgal" userId="b008348a-5837-4350-9852-6474d864fc9c" providerId="ADAL" clId="{6EE6EE27-4EC5-4394-B3EA-8C2E658906C9}" dt="2024-05-22T18:00:28.671" v="232" actId="26606"/>
          <ac:spMkLst>
            <pc:docMk/>
            <pc:sldMk cId="1829463597" sldId="259"/>
            <ac:spMk id="22" creationId="{21C9FE86-FCC3-4A31-AA1C-C882262B7FE7}"/>
          </ac:spMkLst>
        </pc:spChg>
        <pc:spChg chg="add del">
          <ac:chgData name="Bhavuk Mudgal" userId="b008348a-5837-4350-9852-6474d864fc9c" providerId="ADAL" clId="{6EE6EE27-4EC5-4394-B3EA-8C2E658906C9}" dt="2024-05-22T18:00:28.671" v="232" actId="26606"/>
          <ac:spMkLst>
            <pc:docMk/>
            <pc:sldMk cId="1829463597" sldId="259"/>
            <ac:spMk id="23" creationId="{7D96243B-ECED-4B71-8E06-AE9A285EAD20}"/>
          </ac:spMkLst>
        </pc:spChg>
        <pc:spChg chg="add del">
          <ac:chgData name="Bhavuk Mudgal" userId="b008348a-5837-4350-9852-6474d864fc9c" providerId="ADAL" clId="{6EE6EE27-4EC5-4394-B3EA-8C2E658906C9}" dt="2024-05-22T18:00:28.671" v="232" actId="26606"/>
          <ac:spMkLst>
            <pc:docMk/>
            <pc:sldMk cId="1829463597" sldId="259"/>
            <ac:spMk id="24" creationId="{A09989E4-EFDC-4A90-A633-E0525FB4139E}"/>
          </ac:spMkLst>
        </pc:spChg>
        <pc:picChg chg="add del mod">
          <ac:chgData name="Bhavuk Mudgal" userId="b008348a-5837-4350-9852-6474d864fc9c" providerId="ADAL" clId="{6EE6EE27-4EC5-4394-B3EA-8C2E658906C9}" dt="2024-05-22T18:00:30.663" v="234" actId="26606"/>
          <ac:picMkLst>
            <pc:docMk/>
            <pc:sldMk cId="1829463597" sldId="259"/>
            <ac:picMk id="5" creationId="{79F02448-1ED3-76C0-6232-42D778BE6E13}"/>
          </ac:picMkLst>
        </pc:picChg>
        <pc:picChg chg="add del">
          <ac:chgData name="Bhavuk Mudgal" userId="b008348a-5837-4350-9852-6474d864fc9c" providerId="ADAL" clId="{6EE6EE27-4EC5-4394-B3EA-8C2E658906C9}" dt="2024-05-22T18:00:26.316" v="230" actId="26606"/>
          <ac:picMkLst>
            <pc:docMk/>
            <pc:sldMk cId="1829463597" sldId="259"/>
            <ac:picMk id="17" creationId="{3B5C4173-7980-3E85-E49F-81FAD74EA3F7}"/>
          </ac:picMkLst>
        </pc:picChg>
      </pc:sldChg>
      <pc:sldChg chg="modSp add mod">
        <pc:chgData name="Bhavuk Mudgal" userId="b008348a-5837-4350-9852-6474d864fc9c" providerId="ADAL" clId="{6EE6EE27-4EC5-4394-B3EA-8C2E658906C9}" dt="2024-05-22T18:05:45.942" v="476" actId="255"/>
        <pc:sldMkLst>
          <pc:docMk/>
          <pc:sldMk cId="1456122989" sldId="260"/>
        </pc:sldMkLst>
        <pc:spChg chg="mod">
          <ac:chgData name="Bhavuk Mudgal" userId="b008348a-5837-4350-9852-6474d864fc9c" providerId="ADAL" clId="{6EE6EE27-4EC5-4394-B3EA-8C2E658906C9}" dt="2024-05-22T18:02:34.904" v="358" actId="20577"/>
          <ac:spMkLst>
            <pc:docMk/>
            <pc:sldMk cId="1456122989" sldId="260"/>
            <ac:spMk id="2" creationId="{7715D98A-0D02-1E20-D333-1145E3012330}"/>
          </ac:spMkLst>
        </pc:spChg>
        <pc:spChg chg="mod">
          <ac:chgData name="Bhavuk Mudgal" userId="b008348a-5837-4350-9852-6474d864fc9c" providerId="ADAL" clId="{6EE6EE27-4EC5-4394-B3EA-8C2E658906C9}" dt="2024-05-22T18:05:45.942" v="476" actId="255"/>
          <ac:spMkLst>
            <pc:docMk/>
            <pc:sldMk cId="1456122989" sldId="260"/>
            <ac:spMk id="3" creationId="{2EB59A44-A505-20F8-3FB4-D1CAF2A43D30}"/>
          </ac:spMkLst>
        </pc:spChg>
      </pc:sldChg>
      <pc:sldChg chg="addSp modSp new mod setBg">
        <pc:chgData name="Bhavuk Mudgal" userId="b008348a-5837-4350-9852-6474d864fc9c" providerId="ADAL" clId="{6EE6EE27-4EC5-4394-B3EA-8C2E658906C9}" dt="2024-05-22T18:13:11.854" v="858" actId="255"/>
        <pc:sldMkLst>
          <pc:docMk/>
          <pc:sldMk cId="1706813308" sldId="261"/>
        </pc:sldMkLst>
        <pc:spChg chg="mod">
          <ac:chgData name="Bhavuk Mudgal" userId="b008348a-5837-4350-9852-6474d864fc9c" providerId="ADAL" clId="{6EE6EE27-4EC5-4394-B3EA-8C2E658906C9}" dt="2024-05-22T18:12:39.326" v="855" actId="26606"/>
          <ac:spMkLst>
            <pc:docMk/>
            <pc:sldMk cId="1706813308" sldId="261"/>
            <ac:spMk id="2" creationId="{85BD3F99-1B43-E703-65ED-4E0CA8D26DB6}"/>
          </ac:spMkLst>
        </pc:spChg>
        <pc:spChg chg="mod">
          <ac:chgData name="Bhavuk Mudgal" userId="b008348a-5837-4350-9852-6474d864fc9c" providerId="ADAL" clId="{6EE6EE27-4EC5-4394-B3EA-8C2E658906C9}" dt="2024-05-22T18:13:11.854" v="858" actId="255"/>
          <ac:spMkLst>
            <pc:docMk/>
            <pc:sldMk cId="1706813308" sldId="261"/>
            <ac:spMk id="3" creationId="{DC2C6F58-B601-32D5-A077-50267E1642F6}"/>
          </ac:spMkLst>
        </pc:spChg>
        <pc:spChg chg="add">
          <ac:chgData name="Bhavuk Mudgal" userId="b008348a-5837-4350-9852-6474d864fc9c" providerId="ADAL" clId="{6EE6EE27-4EC5-4394-B3EA-8C2E658906C9}" dt="2024-05-22T18:12:39.326" v="855" actId="26606"/>
          <ac:spMkLst>
            <pc:docMk/>
            <pc:sldMk cId="1706813308" sldId="261"/>
            <ac:spMk id="8" creationId="{70DFC902-7D23-471A-B557-B6B6917D7A0D}"/>
          </ac:spMkLst>
        </pc:spChg>
        <pc:spChg chg="add">
          <ac:chgData name="Bhavuk Mudgal" userId="b008348a-5837-4350-9852-6474d864fc9c" providerId="ADAL" clId="{6EE6EE27-4EC5-4394-B3EA-8C2E658906C9}" dt="2024-05-22T18:12:39.326" v="855" actId="26606"/>
          <ac:spMkLst>
            <pc:docMk/>
            <pc:sldMk cId="1706813308" sldId="261"/>
            <ac:spMk id="10" creationId="{A55D5633-D557-4DCA-982C-FF36EB7A1C00}"/>
          </ac:spMkLst>
        </pc:spChg>
        <pc:spChg chg="add">
          <ac:chgData name="Bhavuk Mudgal" userId="b008348a-5837-4350-9852-6474d864fc9c" providerId="ADAL" clId="{6EE6EE27-4EC5-4394-B3EA-8C2E658906C9}" dt="2024-05-22T18:12:39.326" v="855" actId="26606"/>
          <ac:spMkLst>
            <pc:docMk/>
            <pc:sldMk cId="1706813308" sldId="261"/>
            <ac:spMk id="12" creationId="{450D3AD2-FA80-415F-A9CE-54D884561CD7}"/>
          </ac:spMkLst>
        </pc:spChg>
      </pc:sldChg>
      <pc:sldChg chg="delSp add del setBg delDesignElem">
        <pc:chgData name="Bhavuk Mudgal" userId="b008348a-5837-4350-9852-6474d864fc9c" providerId="ADAL" clId="{6EE6EE27-4EC5-4394-B3EA-8C2E658906C9}" dt="2024-05-22T18:08:41.262" v="479" actId="47"/>
        <pc:sldMkLst>
          <pc:docMk/>
          <pc:sldMk cId="1905632544" sldId="261"/>
        </pc:sldMkLst>
        <pc:spChg chg="del">
          <ac:chgData name="Bhavuk Mudgal" userId="b008348a-5837-4350-9852-6474d864fc9c" providerId="ADAL" clId="{6EE6EE27-4EC5-4394-B3EA-8C2E658906C9}" dt="2024-05-22T18:08:31.213" v="478"/>
          <ac:spMkLst>
            <pc:docMk/>
            <pc:sldMk cId="1905632544" sldId="261"/>
            <ac:spMk id="8" creationId="{6F5A5072-7B47-4D32-B52A-4EBBF590B8A5}"/>
          </ac:spMkLst>
        </pc:spChg>
        <pc:spChg chg="del">
          <ac:chgData name="Bhavuk Mudgal" userId="b008348a-5837-4350-9852-6474d864fc9c" providerId="ADAL" clId="{6EE6EE27-4EC5-4394-B3EA-8C2E658906C9}" dt="2024-05-22T18:08:31.213" v="478"/>
          <ac:spMkLst>
            <pc:docMk/>
            <pc:sldMk cId="1905632544" sldId="261"/>
            <ac:spMk id="10" creationId="{9715DAF0-AE1B-46C9-8A6B-DB2AA05AB91D}"/>
          </ac:spMkLst>
        </pc:spChg>
        <pc:spChg chg="del">
          <ac:chgData name="Bhavuk Mudgal" userId="b008348a-5837-4350-9852-6474d864fc9c" providerId="ADAL" clId="{6EE6EE27-4EC5-4394-B3EA-8C2E658906C9}" dt="2024-05-22T18:08:31.213" v="478"/>
          <ac:spMkLst>
            <pc:docMk/>
            <pc:sldMk cId="1905632544" sldId="261"/>
            <ac:spMk id="12" creationId="{6016219D-510E-4184-9090-6D5578A87BD1}"/>
          </ac:spMkLst>
        </pc:spChg>
        <pc:spChg chg="del">
          <ac:chgData name="Bhavuk Mudgal" userId="b008348a-5837-4350-9852-6474d864fc9c" providerId="ADAL" clId="{6EE6EE27-4EC5-4394-B3EA-8C2E658906C9}" dt="2024-05-22T18:08:31.213" v="478"/>
          <ac:spMkLst>
            <pc:docMk/>
            <pc:sldMk cId="1905632544" sldId="261"/>
            <ac:spMk id="14" creationId="{AFF4A713-7B75-4B21-90D7-5AB19547C728}"/>
          </ac:spMkLst>
        </pc:spChg>
        <pc:spChg chg="del">
          <ac:chgData name="Bhavuk Mudgal" userId="b008348a-5837-4350-9852-6474d864fc9c" providerId="ADAL" clId="{6EE6EE27-4EC5-4394-B3EA-8C2E658906C9}" dt="2024-05-22T18:08:31.213" v="478"/>
          <ac:spMkLst>
            <pc:docMk/>
            <pc:sldMk cId="1905632544" sldId="261"/>
            <ac:spMk id="16" creationId="{DC631C0B-6DA6-4E57-8231-CE32B3434A7E}"/>
          </ac:spMkLst>
        </pc:spChg>
        <pc:spChg chg="del">
          <ac:chgData name="Bhavuk Mudgal" userId="b008348a-5837-4350-9852-6474d864fc9c" providerId="ADAL" clId="{6EE6EE27-4EC5-4394-B3EA-8C2E658906C9}" dt="2024-05-22T18:08:31.213" v="478"/>
          <ac:spMkLst>
            <pc:docMk/>
            <pc:sldMk cId="1905632544" sldId="261"/>
            <ac:spMk id="18" creationId="{C29501E6-A978-4A61-9689-9085AF97A53A}"/>
          </ac:spMkLst>
        </pc:spChg>
      </pc:sldChg>
      <pc:sldMasterChg chg="add del addSldLayout delSldLayout">
        <pc:chgData name="Bhavuk Mudgal" userId="b008348a-5837-4350-9852-6474d864fc9c" providerId="ADAL" clId="{6EE6EE27-4EC5-4394-B3EA-8C2E658906C9}" dt="2024-05-22T14:15:05.777" v="37" actId="26606"/>
        <pc:sldMasterMkLst>
          <pc:docMk/>
          <pc:sldMasterMk cId="4120939921" sldId="2147483648"/>
        </pc:sldMasterMkLst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1583710950" sldId="2147483649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2202929993" sldId="2147483650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3395010646" sldId="2147483651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2858989843" sldId="2147483652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2089249365" sldId="2147483653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1267446882" sldId="2147483654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3829837211" sldId="2147483655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2387281963" sldId="2147483656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117281535" sldId="2147483657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4160835854" sldId="2147483658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4120939921" sldId="2147483648"/>
            <pc:sldLayoutMk cId="3408038840" sldId="2147483659"/>
          </pc:sldLayoutMkLst>
        </pc:sldLayoutChg>
      </pc:sldMasterChg>
      <pc:sldMasterChg chg="add del addSldLayout delSldLayout">
        <pc:chgData name="Bhavuk Mudgal" userId="b008348a-5837-4350-9852-6474d864fc9c" providerId="ADAL" clId="{6EE6EE27-4EC5-4394-B3EA-8C2E658906C9}" dt="2024-05-22T14:15:05.777" v="37" actId="26606"/>
        <pc:sldMasterMkLst>
          <pc:docMk/>
          <pc:sldMasterMk cId="1120361650" sldId="2147483699"/>
        </pc:sldMasterMkLst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1507780109" sldId="2147483688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1900413031" sldId="2147483689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3722025769" sldId="2147483690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1859717402" sldId="2147483691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1842853493" sldId="2147483692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2695487840" sldId="2147483693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274268892" sldId="2147483694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3693407251" sldId="2147483695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3805282291" sldId="2147483696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3094731849" sldId="2147483697"/>
          </pc:sldLayoutMkLst>
        </pc:sldLayoutChg>
        <pc:sldLayoutChg chg="add del">
          <pc:chgData name="Bhavuk Mudgal" userId="b008348a-5837-4350-9852-6474d864fc9c" providerId="ADAL" clId="{6EE6EE27-4EC5-4394-B3EA-8C2E658906C9}" dt="2024-05-22T14:15:05.777" v="37" actId="26606"/>
          <pc:sldLayoutMkLst>
            <pc:docMk/>
            <pc:sldMasterMk cId="1120361650" sldId="2147483699"/>
            <pc:sldLayoutMk cId="3728910114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054BEB-D551-034C-932E-B38E9433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C68931-AC5B-772B-A486-E9C7294C6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D8B861-61CB-F220-F23C-406A4A25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9A3D65-DEF3-DDDC-28D5-E88CEA49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71CCD6-C968-C65E-DE1B-E3C01FAC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837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708B7F-431F-EB02-7F4A-7E0924BC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0AA79E1-B5CC-4AD4-357B-F0D03B1AD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08B318-7F97-4F03-0122-F87FE030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AE44C6-3318-9B39-E485-4AE37F62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523907-7141-7830-6EFF-2816D986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083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49B0585-18B0-F771-2574-CF653417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38F5D37-833B-511B-0248-41B46F83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B1310CC-F030-4298-9CAF-2198A9D2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E09974-D599-6641-51EE-CD6F73D8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867615-D43E-27A7-446B-2CFEB099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080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BB4C92-AEB0-2FEF-F73D-5ED83657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4B1EF2-03AB-D023-57D7-B858FDC69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29032D-057A-E47C-FBD7-1708A3F8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AAEB09-8C55-1386-4A45-ACE0604D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8A756C-E422-2437-F51E-300F9E1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0292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EF3A7A-FB2C-6F88-080D-AF00623C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8AB348-0844-34C5-650C-34B06443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A6442F-C7A8-0FDE-D103-9817D43D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9E890D6-44D8-E74C-5631-0CCCB433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930457-9BE0-6DF5-81E3-3B32A4C2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9501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4146D0-D1E0-AB2A-60E3-0D885ADF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BF57437-09C0-1D51-3048-7578EA2C3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89A3B2-76F5-845F-B49F-8CA4752C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5C234F2-30E0-FAB7-DFA4-887AF690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EDFEDF7-1D63-039D-4265-2A6C0C6E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5849F-7116-12F6-F27C-1C331102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898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7542DC-4595-9870-754F-00E7988D8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1548A9-0ACC-2230-E5A5-25DFBC568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20B904-417D-9D42-B2AF-93876B818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5A35942-9307-FDEF-795A-50C418DD7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40A6707-CBBB-C636-A1E3-48C51F13B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96BD259-B5BB-E56B-D662-DC1BD2A5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58C612-4D70-C329-B8E1-CB3614A6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1737E24-69A6-900B-1890-2D1C64BA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8924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9149C6-934A-EC45-693D-20E002D5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E9EBA0D-FAA8-B39F-63D5-35B4A38C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D9CFC5-07D3-2D78-DADE-625EF32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BC9FB1-12B5-5068-6FB8-65CF60A5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6744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BFF36B9-D616-F606-B98B-B518DF90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47B2B3F-ECD3-3D48-21DE-77245C95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0E7A73-6DDD-27FA-D72A-7C82026E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298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E80481-1B45-8767-C7D9-A3D6E424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875F65-999E-1DC9-5587-2C99D106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829B989-BF04-C603-AC34-69F7C565A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4223589-04EE-114E-3B97-5E48A1DB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2BC20E-5619-4D9F-3FC0-12DCEB17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BB26BA-59B4-EAE2-094E-99B1C948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8728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FFB3A5-D69F-8DE7-A630-F99C30AF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968F8EB-2858-BE08-5210-E3DFB32FB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29B25C6-CE04-8603-D270-2A33E3ECA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18FA2E-9BDE-F6E7-7C68-661AB74F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7085BF-6C18-CA5B-C91D-B6612C06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EB392E-DBE7-3F4F-F3B6-745A53D4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28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5E98091-4F08-4C57-39C2-60FBB4BC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11F489-5B1E-A570-ACD2-D4F3409C9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6ACA30-774F-35DF-C450-9E7D531A2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229F8-9E06-468F-80DA-37DBAD7DF709}" type="datetimeFigureOut">
              <a:rPr lang="en-IN" smtClean="0"/>
              <a:pPr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862232-E508-90E9-5B7B-5FE7DF188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19052C-6146-1B94-0CDB-8D6229761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11C14-1855-45EF-9621-A342BD522B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9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FB9D5-2530-5527-8795-37073E428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System Logging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DFFE72-B837-381D-07FB-282535D5C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572000"/>
            <a:ext cx="10005951" cy="1757082"/>
          </a:xfrm>
        </p:spPr>
        <p:txBody>
          <a:bodyPr anchor="ctr">
            <a:normAutofit/>
          </a:bodyPr>
          <a:lstStyle/>
          <a:p>
            <a:pPr algn="l"/>
            <a:r>
              <a:rPr lang="en-US" sz="2000" b="1"/>
              <a:t>Processes</a:t>
            </a:r>
            <a:r>
              <a:rPr lang="en-US" sz="2000"/>
              <a:t> and </a:t>
            </a:r>
            <a:r>
              <a:rPr lang="en-US" sz="2000" b="1"/>
              <a:t>OS kernel </a:t>
            </a:r>
            <a:r>
              <a:rPr lang="en-US" sz="2000"/>
              <a:t>should be able to record log of events, useful for auditing the system and troubleshooting problems.</a:t>
            </a:r>
          </a:p>
          <a:p>
            <a:pPr algn="l"/>
            <a:r>
              <a:rPr lang="en-US" sz="2000"/>
              <a:t> </a:t>
            </a:r>
            <a:r>
              <a:rPr lang="en-US" sz="2000" b="1"/>
              <a:t>/var/log </a:t>
            </a:r>
            <a:r>
              <a:rPr lang="en-US" sz="2000"/>
              <a:t>directory is where these logs are persistently stored. In RHEL, log messages (based on Syslog protocol) are handled by 2 services: </a:t>
            </a:r>
            <a:r>
              <a:rPr lang="en-US" sz="2000" b="1"/>
              <a:t>systemd-journald</a:t>
            </a:r>
            <a:r>
              <a:rPr lang="en-US" sz="2000"/>
              <a:t> and </a:t>
            </a:r>
            <a:r>
              <a:rPr lang="en-US" sz="2000" b="1"/>
              <a:t>rsyslog</a:t>
            </a:r>
            <a:r>
              <a:rPr lang="en-US" sz="2000"/>
              <a:t>.</a:t>
            </a:r>
          </a:p>
          <a:p>
            <a:pPr algn="l"/>
            <a:endParaRPr lang="en-IN" sz="2000"/>
          </a:p>
        </p:txBody>
      </p:sp>
    </p:spTree>
    <p:extLst>
      <p:ext uri="{BB962C8B-B14F-4D97-AF65-F5344CB8AC3E}">
        <p14:creationId xmlns="" xmlns:p14="http://schemas.microsoft.com/office/powerpoint/2010/main" val="348258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49F47A-1DBA-D72A-C8B6-842C21B07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systemd-journald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D3A701F-69AC-4D94-8644-37F371749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US" b="1" dirty="0" err="1"/>
              <a:t>systemd-journald</a:t>
            </a:r>
            <a:r>
              <a:rPr lang="en-US" b="1" dirty="0"/>
              <a:t> </a:t>
            </a:r>
            <a:r>
              <a:rPr lang="en-US" dirty="0"/>
              <a:t>daemon collects logs from kernel, boot process, standard output, and error of daemons as they start up and run. The logs are forwarded by </a:t>
            </a:r>
            <a:r>
              <a:rPr lang="en-US" dirty="0" err="1"/>
              <a:t>systemd-journald</a:t>
            </a:r>
            <a:r>
              <a:rPr lang="en-US" dirty="0"/>
              <a:t> to </a:t>
            </a:r>
            <a:r>
              <a:rPr lang="en-US" b="1" dirty="0" err="1"/>
              <a:t>rsyslog</a:t>
            </a:r>
            <a:r>
              <a:rPr lang="en-US" dirty="0"/>
              <a:t> for further processing, which then stores them as persistent files in </a:t>
            </a:r>
            <a:r>
              <a:rPr lang="en-US" b="1" dirty="0"/>
              <a:t>/var/log </a:t>
            </a:r>
            <a:r>
              <a:rPr lang="en-US" dirty="0"/>
              <a:t>directory.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3058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819F7-16E8-3DEF-7892-15CCE3AF8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1725065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Important Log Files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E3C71FF-21AB-170B-A824-42315D54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4374125"/>
            <a:ext cx="11615057" cy="2353245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/var/log/messages</a:t>
            </a:r>
            <a:r>
              <a:rPr lang="en-US" sz="1800" dirty="0"/>
              <a:t>: Most syslog messages are logged here. The exceptions are messages related to authentication, email processing, and periodically run jobs.</a:t>
            </a:r>
          </a:p>
          <a:p>
            <a:pPr algn="l"/>
            <a:r>
              <a:rPr lang="en-US" sz="1800" b="1" dirty="0"/>
              <a:t>/var/log/secure</a:t>
            </a:r>
            <a:r>
              <a:rPr lang="en-US" sz="1800" dirty="0"/>
              <a:t>: Security and authentication-related messages and errors.</a:t>
            </a:r>
          </a:p>
          <a:p>
            <a:pPr algn="l"/>
            <a:r>
              <a:rPr lang="en-US" sz="1800" b="1" dirty="0"/>
              <a:t>/var/log/</a:t>
            </a:r>
            <a:r>
              <a:rPr lang="en-US" sz="1800" b="1" dirty="0" err="1"/>
              <a:t>maillog</a:t>
            </a:r>
            <a:r>
              <a:rPr lang="en-US" sz="1800" dirty="0"/>
              <a:t>: Mail-server related messages.</a:t>
            </a:r>
          </a:p>
          <a:p>
            <a:pPr algn="l"/>
            <a:r>
              <a:rPr lang="en-US" sz="1800" b="1" dirty="0"/>
              <a:t>/var/log/</a:t>
            </a:r>
            <a:r>
              <a:rPr lang="en-US" sz="1800" b="1" dirty="0" err="1"/>
              <a:t>cron</a:t>
            </a:r>
            <a:r>
              <a:rPr lang="en-US" sz="1800" dirty="0"/>
              <a:t>: For periodically executed tasks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66988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0DFC902-7D23-471A-B557-B6B6917D7A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BD3F99-1B43-E703-65ED-4E0CA8D26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Scenario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5D5633-D557-4DCA-982C-FF36EB7A1C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50D3AD2-FA80-415F-A9CE-54D884561C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C2C6F58-B601-32D5-A077-50267E164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You are given a task of configuring a Syslog Server which could store logs from various remote devices (Network, Email, Web etc.)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u="sng" dirty="0"/>
              <a:t>For example</a:t>
            </a:r>
            <a:r>
              <a:rPr lang="en-US" sz="2800" dirty="0"/>
              <a:t>: You are given access to 2 servers (1 server and 1 client). Configure server 1 as a Syslog server and server 2 as a client forwarding all its logs to the new syslog server.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7068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D98A-0D02-1E20-D333-1145E301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249"/>
            <a:ext cx="9144000" cy="1109208"/>
          </a:xfrm>
        </p:spPr>
        <p:txBody>
          <a:bodyPr>
            <a:normAutofit/>
          </a:bodyPr>
          <a:lstStyle/>
          <a:p>
            <a:r>
              <a:rPr lang="en-US" sz="5400" dirty="0" err="1"/>
              <a:t>Syslog</a:t>
            </a:r>
            <a:r>
              <a:rPr lang="en-US" sz="5400" dirty="0"/>
              <a:t> Server Configuration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B59A44-A505-20F8-3FB4-D1CAF2A43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3" y="1665513"/>
            <a:ext cx="11800115" cy="48212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b="1" dirty="0"/>
              <a:t>On syslog server: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sudo </a:t>
            </a:r>
            <a:r>
              <a:rPr lang="en-US" sz="1800" dirty="0" err="1">
                <a:solidFill>
                  <a:schemeClr val="accent4"/>
                </a:solidFill>
              </a:rPr>
              <a:t>su</a:t>
            </a:r>
            <a:r>
              <a:rPr lang="en-US" sz="1800" dirty="0">
                <a:solidFill>
                  <a:schemeClr val="accent4"/>
                </a:solidFill>
              </a:rPr>
              <a:t> -</a:t>
            </a:r>
          </a:p>
          <a:p>
            <a:pPr algn="l"/>
            <a:r>
              <a:rPr lang="en-US" sz="1800" dirty="0" err="1">
                <a:solidFill>
                  <a:schemeClr val="accent4"/>
                </a:solidFill>
              </a:rPr>
              <a:t>mkdir</a:t>
            </a:r>
            <a:r>
              <a:rPr lang="en-US" sz="1800" dirty="0">
                <a:solidFill>
                  <a:schemeClr val="accent4"/>
                </a:solidFill>
              </a:rPr>
              <a:t> -p /var/log/syslog</a:t>
            </a:r>
          </a:p>
          <a:p>
            <a:pPr algn="l"/>
            <a:r>
              <a:rPr lang="en-US" sz="1800" dirty="0">
                <a:solidFill>
                  <a:schemeClr val="accent4"/>
                </a:solidFill>
              </a:rPr>
              <a:t>vim /</a:t>
            </a:r>
            <a:r>
              <a:rPr lang="en-US" sz="1800" dirty="0" err="1">
                <a:solidFill>
                  <a:schemeClr val="accent4"/>
                </a:solidFill>
              </a:rPr>
              <a:t>etc</a:t>
            </a:r>
            <a:r>
              <a:rPr lang="en-US" sz="1800" dirty="0">
                <a:solidFill>
                  <a:schemeClr val="accent4"/>
                </a:solidFill>
              </a:rPr>
              <a:t>/</a:t>
            </a:r>
            <a:r>
              <a:rPr lang="en-US" sz="1800" dirty="0" err="1">
                <a:solidFill>
                  <a:schemeClr val="accent4"/>
                </a:solidFill>
              </a:rPr>
              <a:t>rsyslog.conf</a:t>
            </a:r>
            <a:endParaRPr lang="en-US" sz="1800" dirty="0">
              <a:solidFill>
                <a:schemeClr val="accent4"/>
              </a:solidFill>
            </a:endParaRPr>
          </a:p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module(load="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imtcp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") # needs to be done just once</a:t>
            </a:r>
          </a:p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input(type="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imtcp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" port="514")</a:t>
            </a:r>
          </a:p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$template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netdev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,"/var/log/syslog/%HOSTNAME%/%HOSTNAME%-%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timegenerated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:::date-year%-%timegenerated:1:3:date-rfc3164%-%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timegenerated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:::date-day%.log"</a:t>
            </a:r>
          </a:p>
          <a:p>
            <a:pPr algn="l"/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if $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fromhost-ip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startswith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 "172.31.26.63" then -?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</a:rPr>
              <a:t>netdev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&amp; stop</a:t>
            </a:r>
          </a:p>
          <a:p>
            <a:pPr algn="l"/>
            <a:r>
              <a:rPr lang="en-IN" sz="1800" dirty="0" err="1">
                <a:solidFill>
                  <a:schemeClr val="accent4"/>
                </a:solidFill>
              </a:rPr>
              <a:t>systemctl</a:t>
            </a:r>
            <a:r>
              <a:rPr lang="en-IN" sz="1800" dirty="0">
                <a:solidFill>
                  <a:schemeClr val="accent4"/>
                </a:solidFill>
              </a:rPr>
              <a:t> restart </a:t>
            </a:r>
            <a:r>
              <a:rPr lang="en-IN" sz="1800" dirty="0" err="1">
                <a:solidFill>
                  <a:schemeClr val="accent4"/>
                </a:solidFill>
              </a:rPr>
              <a:t>rsyslog</a:t>
            </a:r>
            <a:endParaRPr lang="en-IN" sz="1800" dirty="0">
              <a:solidFill>
                <a:schemeClr val="accent4"/>
              </a:solidFill>
            </a:endParaRPr>
          </a:p>
          <a:p>
            <a:pPr algn="l"/>
            <a:endParaRPr lang="en-IN" sz="1800" dirty="0">
              <a:solidFill>
                <a:schemeClr val="accent4"/>
              </a:solidFill>
            </a:endParaRPr>
          </a:p>
          <a:p>
            <a:pPr algn="l"/>
            <a:r>
              <a:rPr lang="en-IN" sz="1800" dirty="0">
                <a:solidFill>
                  <a:schemeClr val="accent4"/>
                </a:solidFill>
                <a:highlight>
                  <a:srgbClr val="FFFF00"/>
                </a:highlight>
              </a:rPr>
              <a:t>tail -f /var/log/syslog/........</a:t>
            </a:r>
          </a:p>
          <a:p>
            <a:pPr algn="l"/>
            <a:endParaRPr lang="en-IN" sz="1800" dirty="0"/>
          </a:p>
          <a:p>
            <a:pPr algn="l"/>
            <a:r>
              <a:rPr lang="en-IN" sz="1800" b="1" dirty="0"/>
              <a:t>Note: Open inbound port TCP/514 on Security Group in AWS</a:t>
            </a:r>
          </a:p>
        </p:txBody>
      </p:sp>
    </p:spTree>
    <p:extLst>
      <p:ext uri="{BB962C8B-B14F-4D97-AF65-F5344CB8AC3E}">
        <p14:creationId xmlns="" xmlns:p14="http://schemas.microsoft.com/office/powerpoint/2010/main" val="18294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5D98A-0D02-1E20-D333-1145E3012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249"/>
            <a:ext cx="9144000" cy="1109208"/>
          </a:xfrm>
        </p:spPr>
        <p:txBody>
          <a:bodyPr>
            <a:normAutofit fontScale="90000"/>
          </a:bodyPr>
          <a:lstStyle/>
          <a:p>
            <a:r>
              <a:rPr lang="en-US" dirty="0"/>
              <a:t>Syslog Client Configuration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B59A44-A505-20F8-3FB4-D1CAF2A43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3" y="1665513"/>
            <a:ext cx="11800115" cy="482123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On syslog client:</a:t>
            </a:r>
          </a:p>
          <a:p>
            <a:pPr algn="l"/>
            <a:r>
              <a:rPr lang="en-US" dirty="0">
                <a:solidFill>
                  <a:schemeClr val="accent4"/>
                </a:solidFill>
              </a:rPr>
              <a:t>sudo </a:t>
            </a:r>
            <a:r>
              <a:rPr lang="en-US" dirty="0" err="1">
                <a:solidFill>
                  <a:schemeClr val="accent4"/>
                </a:solidFill>
              </a:rPr>
              <a:t>su</a:t>
            </a:r>
            <a:r>
              <a:rPr lang="en-US" dirty="0">
                <a:solidFill>
                  <a:schemeClr val="accent4"/>
                </a:solidFill>
              </a:rPr>
              <a:t> -</a:t>
            </a:r>
          </a:p>
          <a:p>
            <a:pPr algn="l"/>
            <a:r>
              <a:rPr lang="en-US" dirty="0">
                <a:solidFill>
                  <a:schemeClr val="accent4"/>
                </a:solidFill>
              </a:rPr>
              <a:t>vim /</a:t>
            </a:r>
            <a:r>
              <a:rPr lang="en-US" dirty="0" err="1">
                <a:solidFill>
                  <a:schemeClr val="accent4"/>
                </a:solidFill>
              </a:rPr>
              <a:t>etc</a:t>
            </a:r>
            <a:r>
              <a:rPr lang="en-US" dirty="0">
                <a:solidFill>
                  <a:schemeClr val="accent4"/>
                </a:solidFill>
              </a:rPr>
              <a:t>/</a:t>
            </a:r>
            <a:r>
              <a:rPr lang="en-US" dirty="0" err="1">
                <a:solidFill>
                  <a:schemeClr val="accent4"/>
                </a:solidFill>
              </a:rPr>
              <a:t>rsyslog.conf</a:t>
            </a:r>
            <a:endParaRPr lang="en-US" dirty="0">
              <a:solidFill>
                <a:schemeClr val="accent4"/>
              </a:solidFill>
            </a:endParaRPr>
          </a:p>
          <a:p>
            <a:pPr algn="l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*.* @@172.31.20.56:514</a:t>
            </a:r>
          </a:p>
          <a:p>
            <a:pPr algn="l"/>
            <a:r>
              <a:rPr lang="en-IN" dirty="0" err="1">
                <a:solidFill>
                  <a:schemeClr val="accent4"/>
                </a:solidFill>
              </a:rPr>
              <a:t>systemctl</a:t>
            </a:r>
            <a:r>
              <a:rPr lang="en-IN" dirty="0">
                <a:solidFill>
                  <a:schemeClr val="accent4"/>
                </a:solidFill>
              </a:rPr>
              <a:t> restart </a:t>
            </a:r>
            <a:r>
              <a:rPr lang="en-IN" dirty="0" err="1">
                <a:solidFill>
                  <a:schemeClr val="accent4"/>
                </a:solidFill>
              </a:rPr>
              <a:t>rsyslog</a:t>
            </a:r>
            <a:endParaRPr lang="en-IN" dirty="0">
              <a:solidFill>
                <a:schemeClr val="accent4"/>
              </a:solidFill>
            </a:endParaRPr>
          </a:p>
          <a:p>
            <a:pPr algn="l"/>
            <a:endParaRPr lang="en-IN" b="1" dirty="0"/>
          </a:p>
          <a:p>
            <a:pPr algn="l"/>
            <a:r>
              <a:rPr lang="en-IN" dirty="0">
                <a:solidFill>
                  <a:schemeClr val="accent4"/>
                </a:solidFill>
              </a:rPr>
              <a:t>logger “Sending a test message”</a:t>
            </a:r>
          </a:p>
        </p:txBody>
      </p:sp>
    </p:spTree>
    <p:extLst>
      <p:ext uri="{BB962C8B-B14F-4D97-AF65-F5344CB8AC3E}">
        <p14:creationId xmlns="" xmlns:p14="http://schemas.microsoft.com/office/powerpoint/2010/main" val="145612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344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System Logging</vt:lpstr>
      <vt:lpstr>systemd-journald</vt:lpstr>
      <vt:lpstr>Important Log Files</vt:lpstr>
      <vt:lpstr>Scenario</vt:lpstr>
      <vt:lpstr>Syslog Server Configuration</vt:lpstr>
      <vt:lpstr>Syslog Client Configuration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Logging</dc:title>
  <dc:creator>Bhavuk Mudgal</dc:creator>
  <cp:lastModifiedBy>Bhavuk Mudgal</cp:lastModifiedBy>
  <cp:revision>3</cp:revision>
  <dcterms:created xsi:type="dcterms:W3CDTF">2024-05-22T14:12:22Z</dcterms:created>
  <dcterms:modified xsi:type="dcterms:W3CDTF">2024-05-23T18:19:14Z</dcterms:modified>
</cp:coreProperties>
</file>