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1A9BB-AB78-4902-B0DE-1B5077D78A2E}" v="123" dt="2024-05-30T04:49:59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uk Mudgal" userId="b008348a-5837-4350-9852-6474d864fc9c" providerId="ADAL" clId="{6A91A9BB-AB78-4902-B0DE-1B5077D78A2E}"/>
    <pc:docChg chg="undo custSel addSld delSld modSld sldOrd">
      <pc:chgData name="Bhavuk Mudgal" userId="b008348a-5837-4350-9852-6474d864fc9c" providerId="ADAL" clId="{6A91A9BB-AB78-4902-B0DE-1B5077D78A2E}" dt="2024-05-30T04:49:59.339" v="521" actId="20577"/>
      <pc:docMkLst>
        <pc:docMk/>
      </pc:docMkLst>
      <pc:sldChg chg="new del">
        <pc:chgData name="Bhavuk Mudgal" userId="b008348a-5837-4350-9852-6474d864fc9c" providerId="ADAL" clId="{6A91A9BB-AB78-4902-B0DE-1B5077D78A2E}" dt="2024-05-26T09:59:04.206" v="4" actId="2696"/>
        <pc:sldMkLst>
          <pc:docMk/>
          <pc:sldMk cId="925467725" sldId="256"/>
        </pc:sldMkLst>
      </pc:sldChg>
      <pc:sldChg chg="delSp modSp add mod setBg delDesignElem">
        <pc:chgData name="Bhavuk Mudgal" userId="b008348a-5837-4350-9852-6474d864fc9c" providerId="ADAL" clId="{6A91A9BB-AB78-4902-B0DE-1B5077D78A2E}" dt="2024-05-29T15:17:23.664" v="520" actId="20577"/>
        <pc:sldMkLst>
          <pc:docMk/>
          <pc:sldMk cId="4150952540" sldId="257"/>
        </pc:sldMkLst>
        <pc:spChg chg="mod">
          <ac:chgData name="Bhavuk Mudgal" userId="b008348a-5837-4350-9852-6474d864fc9c" providerId="ADAL" clId="{6A91A9BB-AB78-4902-B0DE-1B5077D78A2E}" dt="2024-05-29T15:17:23.664" v="520" actId="20577"/>
          <ac:spMkLst>
            <pc:docMk/>
            <pc:sldMk cId="4150952540" sldId="257"/>
            <ac:spMk id="3" creationId="{328483C7-D05B-C3E5-B0CA-96DCCDC32FA6}"/>
          </ac:spMkLst>
        </pc:spChg>
        <pc:spChg chg="del">
          <ac:chgData name="Bhavuk Mudgal" userId="b008348a-5837-4350-9852-6474d864fc9c" providerId="ADAL" clId="{6A91A9BB-AB78-4902-B0DE-1B5077D78A2E}" dt="2024-05-26T09:58:49.974" v="3"/>
          <ac:spMkLst>
            <pc:docMk/>
            <pc:sldMk cId="4150952540" sldId="257"/>
            <ac:spMk id="9" creationId="{CCC95119-6D9D-3542-9E0E-4171B33DC9CA}"/>
          </ac:spMkLst>
        </pc:spChg>
        <pc:spChg chg="del">
          <ac:chgData name="Bhavuk Mudgal" userId="b008348a-5837-4350-9852-6474d864fc9c" providerId="ADAL" clId="{6A91A9BB-AB78-4902-B0DE-1B5077D78A2E}" dt="2024-05-26T09:58:49.974" v="3"/>
          <ac:spMkLst>
            <pc:docMk/>
            <pc:sldMk cId="4150952540" sldId="257"/>
            <ac:spMk id="11" creationId="{EFC92F19-7317-314C-81B7-43B8B687F4E4}"/>
          </ac:spMkLst>
        </pc:spChg>
        <pc:spChg chg="del">
          <ac:chgData name="Bhavuk Mudgal" userId="b008348a-5837-4350-9852-6474d864fc9c" providerId="ADAL" clId="{6A91A9BB-AB78-4902-B0DE-1B5077D78A2E}" dt="2024-05-26T09:58:49.974" v="3"/>
          <ac:spMkLst>
            <pc:docMk/>
            <pc:sldMk cId="4150952540" sldId="257"/>
            <ac:spMk id="13" creationId="{C868C70C-E5C4-CD47-888C-FCB3373B6D38}"/>
          </ac:spMkLst>
        </pc:spChg>
        <pc:spChg chg="del">
          <ac:chgData name="Bhavuk Mudgal" userId="b008348a-5837-4350-9852-6474d864fc9c" providerId="ADAL" clId="{6A91A9BB-AB78-4902-B0DE-1B5077D78A2E}" dt="2024-05-26T09:58:49.974" v="3"/>
          <ac:spMkLst>
            <pc:docMk/>
            <pc:sldMk cId="4150952540" sldId="257"/>
            <ac:spMk id="15" creationId="{D8C68F39-5E8A-844C-A8FD-394F253C1E5F}"/>
          </ac:spMkLst>
        </pc:spChg>
        <pc:spChg chg="del">
          <ac:chgData name="Bhavuk Mudgal" userId="b008348a-5837-4350-9852-6474d864fc9c" providerId="ADAL" clId="{6A91A9BB-AB78-4902-B0DE-1B5077D78A2E}" dt="2024-05-26T09:58:49.974" v="3"/>
          <ac:spMkLst>
            <pc:docMk/>
            <pc:sldMk cId="4150952540" sldId="257"/>
            <ac:spMk id="17" creationId="{BC583CEB-AC2B-2640-94F6-5958E6BC5BAB}"/>
          </ac:spMkLst>
        </pc:spChg>
      </pc:sldChg>
      <pc:sldChg chg="addSp delSp modSp add mod setBg delDesignElem">
        <pc:chgData name="Bhavuk Mudgal" userId="b008348a-5837-4350-9852-6474d864fc9c" providerId="ADAL" clId="{6A91A9BB-AB78-4902-B0DE-1B5077D78A2E}" dt="2024-05-30T04:49:59.339" v="521" actId="20577"/>
        <pc:sldMkLst>
          <pc:docMk/>
          <pc:sldMk cId="1825000544" sldId="258"/>
        </pc:sldMkLst>
        <pc:spChg chg="mod">
          <ac:chgData name="Bhavuk Mudgal" userId="b008348a-5837-4350-9852-6474d864fc9c" providerId="ADAL" clId="{6A91A9BB-AB78-4902-B0DE-1B5077D78A2E}" dt="2024-05-29T14:58:24.451" v="455" actId="26606"/>
          <ac:spMkLst>
            <pc:docMk/>
            <pc:sldMk cId="1825000544" sldId="258"/>
            <ac:spMk id="2" creationId="{CCE9EEFB-8E14-508B-552E-0C143703F6F0}"/>
          </ac:spMkLst>
        </pc:spChg>
        <pc:spChg chg="del">
          <ac:chgData name="Bhavuk Mudgal" userId="b008348a-5837-4350-9852-6474d864fc9c" providerId="ADAL" clId="{6A91A9BB-AB78-4902-B0DE-1B5077D78A2E}" dt="2024-05-26T09:58:49.974" v="3"/>
          <ac:spMkLst>
            <pc:docMk/>
            <pc:sldMk cId="1825000544" sldId="258"/>
            <ac:spMk id="22" creationId="{CCC95119-6D9D-3542-9E0E-4171B33DC9CA}"/>
          </ac:spMkLst>
        </pc:spChg>
        <pc:spChg chg="del">
          <ac:chgData name="Bhavuk Mudgal" userId="b008348a-5837-4350-9852-6474d864fc9c" providerId="ADAL" clId="{6A91A9BB-AB78-4902-B0DE-1B5077D78A2E}" dt="2024-05-26T09:58:49.974" v="3"/>
          <ac:spMkLst>
            <pc:docMk/>
            <pc:sldMk cId="1825000544" sldId="258"/>
            <ac:spMk id="23" creationId="{EFC92F19-7317-314C-81B7-43B8B687F4E4}"/>
          </ac:spMkLst>
        </pc:spChg>
        <pc:spChg chg="del">
          <ac:chgData name="Bhavuk Mudgal" userId="b008348a-5837-4350-9852-6474d864fc9c" providerId="ADAL" clId="{6A91A9BB-AB78-4902-B0DE-1B5077D78A2E}" dt="2024-05-26T09:58:49.974" v="3"/>
          <ac:spMkLst>
            <pc:docMk/>
            <pc:sldMk cId="1825000544" sldId="258"/>
            <ac:spMk id="24" creationId="{23BB7E73-E730-42EA-AACE-D1E323EA547E}"/>
          </ac:spMkLst>
        </pc:spChg>
        <pc:spChg chg="del">
          <ac:chgData name="Bhavuk Mudgal" userId="b008348a-5837-4350-9852-6474d864fc9c" providerId="ADAL" clId="{6A91A9BB-AB78-4902-B0DE-1B5077D78A2E}" dt="2024-05-26T09:58:49.974" v="3"/>
          <ac:spMkLst>
            <pc:docMk/>
            <pc:sldMk cId="1825000544" sldId="258"/>
            <ac:spMk id="25" creationId="{F1F6C2E9-B316-4410-88E5-74F044FC3575}"/>
          </ac:spMkLst>
        </pc:spChg>
        <pc:spChg chg="del">
          <ac:chgData name="Bhavuk Mudgal" userId="b008348a-5837-4350-9852-6474d864fc9c" providerId="ADAL" clId="{6A91A9BB-AB78-4902-B0DE-1B5077D78A2E}" dt="2024-05-26T09:58:49.974" v="3"/>
          <ac:spMkLst>
            <pc:docMk/>
            <pc:sldMk cId="1825000544" sldId="258"/>
            <ac:spMk id="26" creationId="{83D07262-43A6-451F-9B19-77B943C6399D}"/>
          </ac:spMkLst>
        </pc:spChg>
        <pc:spChg chg="add">
          <ac:chgData name="Bhavuk Mudgal" userId="b008348a-5837-4350-9852-6474d864fc9c" providerId="ADAL" clId="{6A91A9BB-AB78-4902-B0DE-1B5077D78A2E}" dt="2024-05-29T14:58:24.451" v="455" actId="26606"/>
          <ac:spMkLst>
            <pc:docMk/>
            <pc:sldMk cId="1825000544" sldId="258"/>
            <ac:spMk id="32" creationId="{955A2079-FA98-4876-80F0-72364A7D2EA4}"/>
          </ac:spMkLst>
        </pc:spChg>
        <pc:graphicFrameChg chg="mod modGraphic">
          <ac:chgData name="Bhavuk Mudgal" userId="b008348a-5837-4350-9852-6474d864fc9c" providerId="ADAL" clId="{6A91A9BB-AB78-4902-B0DE-1B5077D78A2E}" dt="2024-05-30T04:49:59.339" v="521" actId="20577"/>
          <ac:graphicFrameMkLst>
            <pc:docMk/>
            <pc:sldMk cId="1825000544" sldId="258"/>
            <ac:graphicFrameMk id="27" creationId="{02CCBCC0-01E2-4376-ED5A-9C2ADDADF24B}"/>
          </ac:graphicFrameMkLst>
        </pc:graphicFrameChg>
      </pc:sldChg>
      <pc:sldChg chg="add ord">
        <pc:chgData name="Bhavuk Mudgal" userId="b008348a-5837-4350-9852-6474d864fc9c" providerId="ADAL" clId="{6A91A9BB-AB78-4902-B0DE-1B5077D78A2E}" dt="2024-05-28T15:52:46.072" v="46"/>
        <pc:sldMkLst>
          <pc:docMk/>
          <pc:sldMk cId="1770677462" sldId="259"/>
        </pc:sldMkLst>
      </pc:sldChg>
      <pc:sldChg chg="addSp modSp new mod">
        <pc:chgData name="Bhavuk Mudgal" userId="b008348a-5837-4350-9852-6474d864fc9c" providerId="ADAL" clId="{6A91A9BB-AB78-4902-B0DE-1B5077D78A2E}" dt="2024-05-28T17:24:20.553" v="454" actId="1076"/>
        <pc:sldMkLst>
          <pc:docMk/>
          <pc:sldMk cId="3099023352" sldId="260"/>
        </pc:sldMkLst>
        <pc:spChg chg="mod">
          <ac:chgData name="Bhavuk Mudgal" userId="b008348a-5837-4350-9852-6474d864fc9c" providerId="ADAL" clId="{6A91A9BB-AB78-4902-B0DE-1B5077D78A2E}" dt="2024-05-28T16:35:16.431" v="298" actId="14100"/>
          <ac:spMkLst>
            <pc:docMk/>
            <pc:sldMk cId="3099023352" sldId="260"/>
            <ac:spMk id="2" creationId="{FAF99131-A3AE-0504-B443-CFAD3BD72F9D}"/>
          </ac:spMkLst>
        </pc:spChg>
        <pc:spChg chg="mod">
          <ac:chgData name="Bhavuk Mudgal" userId="b008348a-5837-4350-9852-6474d864fc9c" providerId="ADAL" clId="{6A91A9BB-AB78-4902-B0DE-1B5077D78A2E}" dt="2024-05-28T17:24:20.553" v="454" actId="1076"/>
          <ac:spMkLst>
            <pc:docMk/>
            <pc:sldMk cId="3099023352" sldId="260"/>
            <ac:spMk id="3" creationId="{1DFC6562-A224-845C-3F8E-81DCDCA9A996}"/>
          </ac:spMkLst>
        </pc:spChg>
        <pc:picChg chg="add mod">
          <ac:chgData name="Bhavuk Mudgal" userId="b008348a-5837-4350-9852-6474d864fc9c" providerId="ADAL" clId="{6A91A9BB-AB78-4902-B0DE-1B5077D78A2E}" dt="2024-05-28T16:39:03.293" v="307" actId="1076"/>
          <ac:picMkLst>
            <pc:docMk/>
            <pc:sldMk cId="3099023352" sldId="260"/>
            <ac:picMk id="5" creationId="{3338604E-6E34-F0D3-2FD2-81F2B6C9618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586CC3-3B55-44AE-B7ED-AB6A82477D7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AA7CAA-A41B-4086-9526-AF27BB2DCD6F}">
      <dgm:prSet/>
      <dgm:spPr/>
      <dgm:t>
        <a:bodyPr/>
        <a:lstStyle/>
        <a:p>
          <a:r>
            <a:rPr lang="en-US" dirty="0" err="1"/>
            <a:t>ip</a:t>
          </a:r>
          <a:r>
            <a:rPr lang="en-US" dirty="0"/>
            <a:t> </a:t>
          </a:r>
          <a:r>
            <a:rPr lang="en-US" dirty="0" err="1"/>
            <a:t>addr</a:t>
          </a:r>
          <a:r>
            <a:rPr lang="en-US" dirty="0"/>
            <a:t> (replacement for </a:t>
          </a:r>
          <a:r>
            <a:rPr lang="en-US" dirty="0" err="1"/>
            <a:t>ifconfig</a:t>
          </a:r>
          <a:r>
            <a:rPr lang="en-US" dirty="0"/>
            <a:t>)</a:t>
          </a:r>
        </a:p>
      </dgm:t>
    </dgm:pt>
    <dgm:pt modelId="{1011EFF7-9826-48FC-B134-B4642C65BB90}" type="parTrans" cxnId="{9039135C-E09D-4A1A-81D4-3FC16F691626}">
      <dgm:prSet/>
      <dgm:spPr/>
      <dgm:t>
        <a:bodyPr/>
        <a:lstStyle/>
        <a:p>
          <a:endParaRPr lang="en-US"/>
        </a:p>
      </dgm:t>
    </dgm:pt>
    <dgm:pt modelId="{0FC915A6-84D5-434F-ABC0-37EAA10B4B6F}" type="sibTrans" cxnId="{9039135C-E09D-4A1A-81D4-3FC16F691626}">
      <dgm:prSet/>
      <dgm:spPr/>
      <dgm:t>
        <a:bodyPr/>
        <a:lstStyle/>
        <a:p>
          <a:endParaRPr lang="en-US"/>
        </a:p>
      </dgm:t>
    </dgm:pt>
    <dgm:pt modelId="{230DCF9F-D814-4AF1-8BCF-8F1BE12C3F7A}">
      <dgm:prSet/>
      <dgm:spPr/>
      <dgm:t>
        <a:bodyPr/>
        <a:lstStyle/>
        <a:p>
          <a:r>
            <a:rPr lang="en-US" dirty="0"/>
            <a:t>lo: loopback interface with </a:t>
          </a:r>
          <a:r>
            <a:rPr lang="en-US" dirty="0" err="1"/>
            <a:t>ip</a:t>
          </a:r>
          <a:r>
            <a:rPr lang="en-US" dirty="0"/>
            <a:t> of 127.0.0.1</a:t>
          </a:r>
        </a:p>
      </dgm:t>
    </dgm:pt>
    <dgm:pt modelId="{1B853774-C224-40CF-A590-CFC95FF75280}" type="parTrans" cxnId="{FF4528C6-E41A-43A6-B13C-3B45959A1A0D}">
      <dgm:prSet/>
      <dgm:spPr/>
      <dgm:t>
        <a:bodyPr/>
        <a:lstStyle/>
        <a:p>
          <a:endParaRPr lang="en-US"/>
        </a:p>
      </dgm:t>
    </dgm:pt>
    <dgm:pt modelId="{4767E677-257B-44E5-B5BE-93D1F1BF61CB}" type="sibTrans" cxnId="{FF4528C6-E41A-43A6-B13C-3B45959A1A0D}">
      <dgm:prSet/>
      <dgm:spPr/>
      <dgm:t>
        <a:bodyPr/>
        <a:lstStyle/>
        <a:p>
          <a:endParaRPr lang="en-US"/>
        </a:p>
      </dgm:t>
    </dgm:pt>
    <dgm:pt modelId="{8006878C-01A8-4D68-A4D4-81BDC60F36A2}">
      <dgm:prSet/>
      <dgm:spPr/>
      <dgm:t>
        <a:bodyPr/>
        <a:lstStyle/>
        <a:p>
          <a:r>
            <a:rPr lang="en-US" dirty="0"/>
            <a:t>eth0: IP Address of the device</a:t>
          </a:r>
        </a:p>
      </dgm:t>
    </dgm:pt>
    <dgm:pt modelId="{84849C5D-D4AB-4B83-97AE-036354094C7D}" type="parTrans" cxnId="{C1A5E92F-75B8-49CF-87EB-A1FEB30FDC1B}">
      <dgm:prSet/>
      <dgm:spPr/>
      <dgm:t>
        <a:bodyPr/>
        <a:lstStyle/>
        <a:p>
          <a:endParaRPr lang="en-US"/>
        </a:p>
      </dgm:t>
    </dgm:pt>
    <dgm:pt modelId="{EAECE472-A1EE-4605-B994-F0A53CE63768}" type="sibTrans" cxnId="{C1A5E92F-75B8-49CF-87EB-A1FEB30FDC1B}">
      <dgm:prSet/>
      <dgm:spPr/>
      <dgm:t>
        <a:bodyPr/>
        <a:lstStyle/>
        <a:p>
          <a:endParaRPr lang="en-US"/>
        </a:p>
      </dgm:t>
    </dgm:pt>
    <dgm:pt modelId="{5700DB89-6096-495A-B99D-5D1C393D1DCA}">
      <dgm:prSet/>
      <dgm:spPr/>
      <dgm:t>
        <a:bodyPr/>
        <a:lstStyle/>
        <a:p>
          <a:r>
            <a:rPr lang="en-US"/>
            <a:t>nmcli</a:t>
          </a:r>
        </a:p>
      </dgm:t>
    </dgm:pt>
    <dgm:pt modelId="{8F6BE9FD-D1B7-409B-8A4C-95432F8A7C21}" type="parTrans" cxnId="{5B594B6F-2C2C-44B1-8E7C-618C246DAF47}">
      <dgm:prSet/>
      <dgm:spPr/>
      <dgm:t>
        <a:bodyPr/>
        <a:lstStyle/>
        <a:p>
          <a:endParaRPr lang="en-US"/>
        </a:p>
      </dgm:t>
    </dgm:pt>
    <dgm:pt modelId="{975FCA33-A94A-4E76-A630-E29ED7CF1D0D}" type="sibTrans" cxnId="{5B594B6F-2C2C-44B1-8E7C-618C246DAF47}">
      <dgm:prSet/>
      <dgm:spPr/>
      <dgm:t>
        <a:bodyPr/>
        <a:lstStyle/>
        <a:p>
          <a:endParaRPr lang="en-US"/>
        </a:p>
      </dgm:t>
    </dgm:pt>
    <dgm:pt modelId="{306DD4CF-754A-4538-A843-A71C1087A434}">
      <dgm:prSet/>
      <dgm:spPr/>
      <dgm:t>
        <a:bodyPr/>
        <a:lstStyle/>
        <a:p>
          <a:r>
            <a:rPr lang="en-US" dirty="0" err="1"/>
            <a:t>nmcli</a:t>
          </a:r>
          <a:r>
            <a:rPr lang="en-US" dirty="0"/>
            <a:t> device show</a:t>
          </a:r>
        </a:p>
      </dgm:t>
    </dgm:pt>
    <dgm:pt modelId="{E6AAD0D2-4183-4FF5-9ACA-B22C7F684421}" type="parTrans" cxnId="{087BDD82-62B7-4AAF-B0BF-4D3443348F54}">
      <dgm:prSet/>
      <dgm:spPr/>
      <dgm:t>
        <a:bodyPr/>
        <a:lstStyle/>
        <a:p>
          <a:endParaRPr lang="en-US"/>
        </a:p>
      </dgm:t>
    </dgm:pt>
    <dgm:pt modelId="{4D04E945-109E-4357-9B27-F5CFB4B7810B}" type="sibTrans" cxnId="{087BDD82-62B7-4AAF-B0BF-4D3443348F54}">
      <dgm:prSet/>
      <dgm:spPr/>
      <dgm:t>
        <a:bodyPr/>
        <a:lstStyle/>
        <a:p>
          <a:endParaRPr lang="en-US"/>
        </a:p>
      </dgm:t>
    </dgm:pt>
    <dgm:pt modelId="{8F83B843-06E8-496F-B37F-ED2F737CAC7D}">
      <dgm:prSet/>
      <dgm:spPr/>
      <dgm:t>
        <a:bodyPr/>
        <a:lstStyle/>
        <a:p>
          <a:r>
            <a:rPr lang="en-US" dirty="0" err="1"/>
            <a:t>ip</a:t>
          </a:r>
          <a:r>
            <a:rPr lang="en-US" dirty="0"/>
            <a:t> route show</a:t>
          </a:r>
        </a:p>
      </dgm:t>
    </dgm:pt>
    <dgm:pt modelId="{25E2347B-C8CB-4C39-9BC2-EFA73A1DC181}" type="parTrans" cxnId="{294A21C9-9089-4275-B3B8-7CEEF9B1AEAE}">
      <dgm:prSet/>
      <dgm:spPr/>
      <dgm:t>
        <a:bodyPr/>
        <a:lstStyle/>
        <a:p>
          <a:endParaRPr lang="en-US"/>
        </a:p>
      </dgm:t>
    </dgm:pt>
    <dgm:pt modelId="{96BA1AF9-F980-4EC1-8537-D4BFC4B6CC61}" type="sibTrans" cxnId="{294A21C9-9089-4275-B3B8-7CEEF9B1AEAE}">
      <dgm:prSet/>
      <dgm:spPr/>
      <dgm:t>
        <a:bodyPr/>
        <a:lstStyle/>
        <a:p>
          <a:endParaRPr lang="en-US"/>
        </a:p>
      </dgm:t>
    </dgm:pt>
    <dgm:pt modelId="{C866EB4B-15A1-47B3-8777-50F108ADEB72}">
      <dgm:prSet/>
      <dgm:spPr/>
      <dgm:t>
        <a:bodyPr/>
        <a:lstStyle/>
        <a:p>
          <a:r>
            <a:rPr lang="en-IN" dirty="0" err="1"/>
            <a:t>systemctl</a:t>
          </a:r>
          <a:r>
            <a:rPr lang="en-IN" dirty="0"/>
            <a:t> status </a:t>
          </a:r>
          <a:r>
            <a:rPr lang="en-IN" dirty="0" err="1"/>
            <a:t>NetworkManager</a:t>
          </a:r>
          <a:endParaRPr lang="en-US" dirty="0"/>
        </a:p>
      </dgm:t>
    </dgm:pt>
    <dgm:pt modelId="{18AACBB6-15F1-4279-9453-2768D2DA841B}" type="parTrans" cxnId="{2F7F714E-EE51-4FF6-B015-17C518E17EB2}">
      <dgm:prSet/>
      <dgm:spPr/>
      <dgm:t>
        <a:bodyPr/>
        <a:lstStyle/>
        <a:p>
          <a:endParaRPr lang="en-IN"/>
        </a:p>
      </dgm:t>
    </dgm:pt>
    <dgm:pt modelId="{B7C5BD53-BED0-4BC7-A27E-E1B32086FAA6}" type="sibTrans" cxnId="{2F7F714E-EE51-4FF6-B015-17C518E17EB2}">
      <dgm:prSet/>
      <dgm:spPr/>
      <dgm:t>
        <a:bodyPr/>
        <a:lstStyle/>
        <a:p>
          <a:endParaRPr lang="en-IN"/>
        </a:p>
      </dgm:t>
    </dgm:pt>
    <dgm:pt modelId="{B8A5A201-A53B-458D-8A17-32B1505EC014}">
      <dgm:prSet/>
      <dgm:spPr/>
      <dgm:t>
        <a:bodyPr/>
        <a:lstStyle/>
        <a:p>
          <a:r>
            <a:rPr lang="en-US" dirty="0"/>
            <a:t>cat /</a:t>
          </a:r>
          <a:r>
            <a:rPr lang="en-US" dirty="0" err="1"/>
            <a:t>etc</a:t>
          </a:r>
          <a:r>
            <a:rPr lang="en-US" dirty="0"/>
            <a:t>/services (list of well-known ports)</a:t>
          </a:r>
        </a:p>
      </dgm:t>
    </dgm:pt>
    <dgm:pt modelId="{8B1FB0A9-C0B8-4FF4-9EB4-EEA7E1D3A9E8}" type="parTrans" cxnId="{85C925F4-0090-48EE-A685-5B235B172CF8}">
      <dgm:prSet/>
      <dgm:spPr/>
      <dgm:t>
        <a:bodyPr/>
        <a:lstStyle/>
        <a:p>
          <a:endParaRPr lang="en-IN"/>
        </a:p>
      </dgm:t>
    </dgm:pt>
    <dgm:pt modelId="{7991278B-AE24-4463-A0F6-B0EA0CB587C4}" type="sibTrans" cxnId="{85C925F4-0090-48EE-A685-5B235B172CF8}">
      <dgm:prSet/>
      <dgm:spPr/>
      <dgm:t>
        <a:bodyPr/>
        <a:lstStyle/>
        <a:p>
          <a:endParaRPr lang="en-IN"/>
        </a:p>
      </dgm:t>
    </dgm:pt>
    <dgm:pt modelId="{E3BEB096-63BC-413F-9E72-83282017BF0F}">
      <dgm:prSet/>
      <dgm:spPr/>
      <dgm:t>
        <a:bodyPr/>
        <a:lstStyle/>
        <a:p>
          <a:r>
            <a:rPr lang="en-US" dirty="0"/>
            <a:t>ss -4 -ta</a:t>
          </a:r>
        </a:p>
      </dgm:t>
    </dgm:pt>
    <dgm:pt modelId="{82677B0B-12A2-4F57-A472-0064E831A75F}" type="parTrans" cxnId="{E51093AE-6DE4-4D4D-951F-B4F1A09F0511}">
      <dgm:prSet/>
      <dgm:spPr/>
      <dgm:t>
        <a:bodyPr/>
        <a:lstStyle/>
        <a:p>
          <a:endParaRPr lang="en-IN"/>
        </a:p>
      </dgm:t>
    </dgm:pt>
    <dgm:pt modelId="{0C66D9DF-71B8-4899-BC6A-F17C693A67E0}" type="sibTrans" cxnId="{E51093AE-6DE4-4D4D-951F-B4F1A09F0511}">
      <dgm:prSet/>
      <dgm:spPr/>
      <dgm:t>
        <a:bodyPr/>
        <a:lstStyle/>
        <a:p>
          <a:endParaRPr lang="en-IN"/>
        </a:p>
      </dgm:t>
    </dgm:pt>
    <dgm:pt modelId="{2BD08C93-8FB4-4889-9152-A38EF5D8A617}">
      <dgm:prSet/>
      <dgm:spPr/>
      <dgm:t>
        <a:bodyPr/>
        <a:lstStyle/>
        <a:p>
          <a:r>
            <a:rPr lang="en-US" dirty="0" err="1"/>
            <a:t>dnf</a:t>
          </a:r>
          <a:r>
            <a:rPr lang="en-US" dirty="0"/>
            <a:t> install bind-utils -y</a:t>
          </a:r>
        </a:p>
      </dgm:t>
    </dgm:pt>
    <dgm:pt modelId="{CE49B820-5B0E-4FC8-AE36-30786E277068}" type="parTrans" cxnId="{96CB3E31-812D-46E1-B5B4-5D5BD85AC47B}">
      <dgm:prSet/>
      <dgm:spPr/>
    </dgm:pt>
    <dgm:pt modelId="{8B93D304-8F01-439C-987B-BBDB6DA29F93}" type="sibTrans" cxnId="{96CB3E31-812D-46E1-B5B4-5D5BD85AC47B}">
      <dgm:prSet/>
      <dgm:spPr/>
    </dgm:pt>
    <dgm:pt modelId="{D9FF5930-7CFB-4BAA-9A1E-07F2CCE1ED3F}">
      <dgm:prSet/>
      <dgm:spPr/>
      <dgm:t>
        <a:bodyPr/>
        <a:lstStyle/>
        <a:p>
          <a:r>
            <a:rPr lang="en-US" dirty="0" err="1"/>
            <a:t>nslookup</a:t>
          </a:r>
          <a:r>
            <a:rPr lang="en-US" dirty="0"/>
            <a:t> google.com</a:t>
          </a:r>
        </a:p>
      </dgm:t>
    </dgm:pt>
    <dgm:pt modelId="{AF911F11-3A8F-44E2-BE57-24E514112685}" type="parTrans" cxnId="{32649C6A-39F5-4746-93A4-5D1C61703CC5}">
      <dgm:prSet/>
      <dgm:spPr/>
    </dgm:pt>
    <dgm:pt modelId="{9E465EBA-1F44-4FF6-B93F-336D3546F557}" type="sibTrans" cxnId="{32649C6A-39F5-4746-93A4-5D1C61703CC5}">
      <dgm:prSet/>
      <dgm:spPr/>
    </dgm:pt>
    <dgm:pt modelId="{435F959C-C375-47EE-BCF0-B6A625C5E3C1}">
      <dgm:prSet/>
      <dgm:spPr/>
      <dgm:t>
        <a:bodyPr/>
        <a:lstStyle/>
        <a:p>
          <a:r>
            <a:rPr lang="en-US" dirty="0"/>
            <a:t>dig google.com</a:t>
          </a:r>
        </a:p>
      </dgm:t>
    </dgm:pt>
    <dgm:pt modelId="{A0C33D01-D6F1-48D8-B20B-2A606341341C}" type="parTrans" cxnId="{FA0AABAC-37DD-412A-9BEF-A02FFCD20455}">
      <dgm:prSet/>
      <dgm:spPr/>
    </dgm:pt>
    <dgm:pt modelId="{B1A80DF4-D729-48B6-BD50-C9F4C9061D4D}" type="sibTrans" cxnId="{FA0AABAC-37DD-412A-9BEF-A02FFCD20455}">
      <dgm:prSet/>
      <dgm:spPr/>
    </dgm:pt>
    <dgm:pt modelId="{F9010136-6CC1-4124-91C5-5C9C08ED046E}" type="pres">
      <dgm:prSet presAssocID="{A8586CC3-3B55-44AE-B7ED-AB6A82477D7A}" presName="vert0" presStyleCnt="0">
        <dgm:presLayoutVars>
          <dgm:dir/>
          <dgm:animOne val="branch"/>
          <dgm:animLvl val="lvl"/>
        </dgm:presLayoutVars>
      </dgm:prSet>
      <dgm:spPr/>
    </dgm:pt>
    <dgm:pt modelId="{20599DDA-0428-4B7A-855D-409D66ABDEB2}" type="pres">
      <dgm:prSet presAssocID="{57AA7CAA-A41B-4086-9526-AF27BB2DCD6F}" presName="thickLine" presStyleLbl="alignNode1" presStyleIdx="0" presStyleCnt="12"/>
      <dgm:spPr/>
    </dgm:pt>
    <dgm:pt modelId="{44BB744F-708C-4644-8D29-6C40F3553DE2}" type="pres">
      <dgm:prSet presAssocID="{57AA7CAA-A41B-4086-9526-AF27BB2DCD6F}" presName="horz1" presStyleCnt="0"/>
      <dgm:spPr/>
    </dgm:pt>
    <dgm:pt modelId="{0225E05B-2221-41B3-AFA2-122EBBE33F0E}" type="pres">
      <dgm:prSet presAssocID="{57AA7CAA-A41B-4086-9526-AF27BB2DCD6F}" presName="tx1" presStyleLbl="revTx" presStyleIdx="0" presStyleCnt="12"/>
      <dgm:spPr/>
    </dgm:pt>
    <dgm:pt modelId="{5C026408-68AE-41EA-8A37-F2E67FF75A72}" type="pres">
      <dgm:prSet presAssocID="{57AA7CAA-A41B-4086-9526-AF27BB2DCD6F}" presName="vert1" presStyleCnt="0"/>
      <dgm:spPr/>
    </dgm:pt>
    <dgm:pt modelId="{44797F22-3FBB-4124-B442-0CB417585CF3}" type="pres">
      <dgm:prSet presAssocID="{230DCF9F-D814-4AF1-8BCF-8F1BE12C3F7A}" presName="thickLine" presStyleLbl="alignNode1" presStyleIdx="1" presStyleCnt="12"/>
      <dgm:spPr/>
    </dgm:pt>
    <dgm:pt modelId="{C882264A-6739-4EDC-812B-132718F8869D}" type="pres">
      <dgm:prSet presAssocID="{230DCF9F-D814-4AF1-8BCF-8F1BE12C3F7A}" presName="horz1" presStyleCnt="0"/>
      <dgm:spPr/>
    </dgm:pt>
    <dgm:pt modelId="{BD106680-BC3F-435A-898A-CAAB615E05AC}" type="pres">
      <dgm:prSet presAssocID="{230DCF9F-D814-4AF1-8BCF-8F1BE12C3F7A}" presName="tx1" presStyleLbl="revTx" presStyleIdx="1" presStyleCnt="12"/>
      <dgm:spPr/>
    </dgm:pt>
    <dgm:pt modelId="{9FC46400-87D6-4E61-AD7A-DEB35458C41F}" type="pres">
      <dgm:prSet presAssocID="{230DCF9F-D814-4AF1-8BCF-8F1BE12C3F7A}" presName="vert1" presStyleCnt="0"/>
      <dgm:spPr/>
    </dgm:pt>
    <dgm:pt modelId="{B9DD655A-A139-46F7-A189-3A232B1906D5}" type="pres">
      <dgm:prSet presAssocID="{8006878C-01A8-4D68-A4D4-81BDC60F36A2}" presName="thickLine" presStyleLbl="alignNode1" presStyleIdx="2" presStyleCnt="12"/>
      <dgm:spPr/>
    </dgm:pt>
    <dgm:pt modelId="{DCDC656A-A6A5-45A6-B808-EB8DA52B621A}" type="pres">
      <dgm:prSet presAssocID="{8006878C-01A8-4D68-A4D4-81BDC60F36A2}" presName="horz1" presStyleCnt="0"/>
      <dgm:spPr/>
    </dgm:pt>
    <dgm:pt modelId="{EF4D6918-07F8-4871-B00B-36397D5EB0B5}" type="pres">
      <dgm:prSet presAssocID="{8006878C-01A8-4D68-A4D4-81BDC60F36A2}" presName="tx1" presStyleLbl="revTx" presStyleIdx="2" presStyleCnt="12"/>
      <dgm:spPr/>
    </dgm:pt>
    <dgm:pt modelId="{FA665251-BE4D-47DC-A491-FCC70AC8F182}" type="pres">
      <dgm:prSet presAssocID="{8006878C-01A8-4D68-A4D4-81BDC60F36A2}" presName="vert1" presStyleCnt="0"/>
      <dgm:spPr/>
    </dgm:pt>
    <dgm:pt modelId="{E4F5FBF4-4335-4DC1-80E9-0B06422E5CB4}" type="pres">
      <dgm:prSet presAssocID="{5700DB89-6096-495A-B99D-5D1C393D1DCA}" presName="thickLine" presStyleLbl="alignNode1" presStyleIdx="3" presStyleCnt="12"/>
      <dgm:spPr/>
    </dgm:pt>
    <dgm:pt modelId="{81E0F4A8-6475-43AF-A1ED-BBEFE6CFD83B}" type="pres">
      <dgm:prSet presAssocID="{5700DB89-6096-495A-B99D-5D1C393D1DCA}" presName="horz1" presStyleCnt="0"/>
      <dgm:spPr/>
    </dgm:pt>
    <dgm:pt modelId="{0A8C951C-36CC-44BF-9625-C426FAC00EA2}" type="pres">
      <dgm:prSet presAssocID="{5700DB89-6096-495A-B99D-5D1C393D1DCA}" presName="tx1" presStyleLbl="revTx" presStyleIdx="3" presStyleCnt="12"/>
      <dgm:spPr/>
    </dgm:pt>
    <dgm:pt modelId="{6EC7D11F-EF58-46CD-9216-104D6BF5FBBA}" type="pres">
      <dgm:prSet presAssocID="{5700DB89-6096-495A-B99D-5D1C393D1DCA}" presName="vert1" presStyleCnt="0"/>
      <dgm:spPr/>
    </dgm:pt>
    <dgm:pt modelId="{8DDE0507-1E5B-473C-89E5-2E61F0B8961E}" type="pres">
      <dgm:prSet presAssocID="{306DD4CF-754A-4538-A843-A71C1087A434}" presName="thickLine" presStyleLbl="alignNode1" presStyleIdx="4" presStyleCnt="12"/>
      <dgm:spPr/>
    </dgm:pt>
    <dgm:pt modelId="{A9E50A6B-7DD4-4DB5-A6AA-C3A196B4443B}" type="pres">
      <dgm:prSet presAssocID="{306DD4CF-754A-4538-A843-A71C1087A434}" presName="horz1" presStyleCnt="0"/>
      <dgm:spPr/>
    </dgm:pt>
    <dgm:pt modelId="{51F5BB74-017F-4FC5-85DC-663AED1DFEB0}" type="pres">
      <dgm:prSet presAssocID="{306DD4CF-754A-4538-A843-A71C1087A434}" presName="tx1" presStyleLbl="revTx" presStyleIdx="4" presStyleCnt="12"/>
      <dgm:spPr/>
    </dgm:pt>
    <dgm:pt modelId="{53DDA378-1EF5-484E-942F-1F2EE80D887C}" type="pres">
      <dgm:prSet presAssocID="{306DD4CF-754A-4538-A843-A71C1087A434}" presName="vert1" presStyleCnt="0"/>
      <dgm:spPr/>
    </dgm:pt>
    <dgm:pt modelId="{E5584630-F89C-4F2A-B73F-BD327054C16D}" type="pres">
      <dgm:prSet presAssocID="{8F83B843-06E8-496F-B37F-ED2F737CAC7D}" presName="thickLine" presStyleLbl="alignNode1" presStyleIdx="5" presStyleCnt="12"/>
      <dgm:spPr/>
    </dgm:pt>
    <dgm:pt modelId="{733C6E44-E0DA-4C67-BD2B-CE64D29CB15B}" type="pres">
      <dgm:prSet presAssocID="{8F83B843-06E8-496F-B37F-ED2F737CAC7D}" presName="horz1" presStyleCnt="0"/>
      <dgm:spPr/>
    </dgm:pt>
    <dgm:pt modelId="{F4C38809-FAD3-4D79-AB49-6E20223B7198}" type="pres">
      <dgm:prSet presAssocID="{8F83B843-06E8-496F-B37F-ED2F737CAC7D}" presName="tx1" presStyleLbl="revTx" presStyleIdx="5" presStyleCnt="12"/>
      <dgm:spPr/>
    </dgm:pt>
    <dgm:pt modelId="{3EC3BEC5-471F-4401-B610-119510E25E20}" type="pres">
      <dgm:prSet presAssocID="{8F83B843-06E8-496F-B37F-ED2F737CAC7D}" presName="vert1" presStyleCnt="0"/>
      <dgm:spPr/>
    </dgm:pt>
    <dgm:pt modelId="{B732CD16-F8D8-4A60-B61A-C0FEAAD8E6F3}" type="pres">
      <dgm:prSet presAssocID="{B8A5A201-A53B-458D-8A17-32B1505EC014}" presName="thickLine" presStyleLbl="alignNode1" presStyleIdx="6" presStyleCnt="12"/>
      <dgm:spPr/>
    </dgm:pt>
    <dgm:pt modelId="{31144AFD-EAFC-4FA5-BB85-C2BE98A82A45}" type="pres">
      <dgm:prSet presAssocID="{B8A5A201-A53B-458D-8A17-32B1505EC014}" presName="horz1" presStyleCnt="0"/>
      <dgm:spPr/>
    </dgm:pt>
    <dgm:pt modelId="{1FC6DBFD-A0F0-4465-AC0D-D6EDF21A7C49}" type="pres">
      <dgm:prSet presAssocID="{B8A5A201-A53B-458D-8A17-32B1505EC014}" presName="tx1" presStyleLbl="revTx" presStyleIdx="6" presStyleCnt="12"/>
      <dgm:spPr/>
    </dgm:pt>
    <dgm:pt modelId="{83B689E4-AEBD-46D1-A79F-CF3E839B9D88}" type="pres">
      <dgm:prSet presAssocID="{B8A5A201-A53B-458D-8A17-32B1505EC014}" presName="vert1" presStyleCnt="0"/>
      <dgm:spPr/>
    </dgm:pt>
    <dgm:pt modelId="{9C405A9F-1696-4DF8-BEAE-D296DA9672A3}" type="pres">
      <dgm:prSet presAssocID="{C866EB4B-15A1-47B3-8777-50F108ADEB72}" presName="thickLine" presStyleLbl="alignNode1" presStyleIdx="7" presStyleCnt="12"/>
      <dgm:spPr/>
    </dgm:pt>
    <dgm:pt modelId="{D2AD016D-FB46-4233-9F47-9AE18D377FAC}" type="pres">
      <dgm:prSet presAssocID="{C866EB4B-15A1-47B3-8777-50F108ADEB72}" presName="horz1" presStyleCnt="0"/>
      <dgm:spPr/>
    </dgm:pt>
    <dgm:pt modelId="{0C7AD4B7-0264-4DF5-9464-4C4BE329164B}" type="pres">
      <dgm:prSet presAssocID="{C866EB4B-15A1-47B3-8777-50F108ADEB72}" presName="tx1" presStyleLbl="revTx" presStyleIdx="7" presStyleCnt="12"/>
      <dgm:spPr/>
    </dgm:pt>
    <dgm:pt modelId="{32E97502-1FD7-416F-9760-9088B96F447D}" type="pres">
      <dgm:prSet presAssocID="{C866EB4B-15A1-47B3-8777-50F108ADEB72}" presName="vert1" presStyleCnt="0"/>
      <dgm:spPr/>
    </dgm:pt>
    <dgm:pt modelId="{26CB79D4-E911-4800-9443-72557D17F7FE}" type="pres">
      <dgm:prSet presAssocID="{E3BEB096-63BC-413F-9E72-83282017BF0F}" presName="thickLine" presStyleLbl="alignNode1" presStyleIdx="8" presStyleCnt="12"/>
      <dgm:spPr/>
    </dgm:pt>
    <dgm:pt modelId="{0E0B8A71-E0AE-4444-86DD-D3D0D6CB3A38}" type="pres">
      <dgm:prSet presAssocID="{E3BEB096-63BC-413F-9E72-83282017BF0F}" presName="horz1" presStyleCnt="0"/>
      <dgm:spPr/>
    </dgm:pt>
    <dgm:pt modelId="{6B36FB90-E6A1-4CEE-A9F6-63DD82754D05}" type="pres">
      <dgm:prSet presAssocID="{E3BEB096-63BC-413F-9E72-83282017BF0F}" presName="tx1" presStyleLbl="revTx" presStyleIdx="8" presStyleCnt="12"/>
      <dgm:spPr/>
    </dgm:pt>
    <dgm:pt modelId="{2D11AE09-4023-41F7-AC61-D02C825B6931}" type="pres">
      <dgm:prSet presAssocID="{E3BEB096-63BC-413F-9E72-83282017BF0F}" presName="vert1" presStyleCnt="0"/>
      <dgm:spPr/>
    </dgm:pt>
    <dgm:pt modelId="{C6160C4C-366C-47C4-9F0A-C8E8F33FE362}" type="pres">
      <dgm:prSet presAssocID="{2BD08C93-8FB4-4889-9152-A38EF5D8A617}" presName="thickLine" presStyleLbl="alignNode1" presStyleIdx="9" presStyleCnt="12"/>
      <dgm:spPr/>
    </dgm:pt>
    <dgm:pt modelId="{C1DFE52C-10B5-44EF-BE78-354D32AE5AF0}" type="pres">
      <dgm:prSet presAssocID="{2BD08C93-8FB4-4889-9152-A38EF5D8A617}" presName="horz1" presStyleCnt="0"/>
      <dgm:spPr/>
    </dgm:pt>
    <dgm:pt modelId="{1ADB2E8E-471F-48F2-83D2-46CD8AB22BED}" type="pres">
      <dgm:prSet presAssocID="{2BD08C93-8FB4-4889-9152-A38EF5D8A617}" presName="tx1" presStyleLbl="revTx" presStyleIdx="9" presStyleCnt="12"/>
      <dgm:spPr/>
    </dgm:pt>
    <dgm:pt modelId="{CCF21D24-B7EB-4357-B243-6DEDA3F18E10}" type="pres">
      <dgm:prSet presAssocID="{2BD08C93-8FB4-4889-9152-A38EF5D8A617}" presName="vert1" presStyleCnt="0"/>
      <dgm:spPr/>
    </dgm:pt>
    <dgm:pt modelId="{4B17F7C9-893C-4740-9C5C-3CB054D203CF}" type="pres">
      <dgm:prSet presAssocID="{D9FF5930-7CFB-4BAA-9A1E-07F2CCE1ED3F}" presName="thickLine" presStyleLbl="alignNode1" presStyleIdx="10" presStyleCnt="12"/>
      <dgm:spPr/>
    </dgm:pt>
    <dgm:pt modelId="{DF1E9405-98B1-494E-AD18-3CF5F8FF2BA8}" type="pres">
      <dgm:prSet presAssocID="{D9FF5930-7CFB-4BAA-9A1E-07F2CCE1ED3F}" presName="horz1" presStyleCnt="0"/>
      <dgm:spPr/>
    </dgm:pt>
    <dgm:pt modelId="{A3C97835-3F34-498A-B05F-3822FF762D4D}" type="pres">
      <dgm:prSet presAssocID="{D9FF5930-7CFB-4BAA-9A1E-07F2CCE1ED3F}" presName="tx1" presStyleLbl="revTx" presStyleIdx="10" presStyleCnt="12"/>
      <dgm:spPr/>
    </dgm:pt>
    <dgm:pt modelId="{D2D23F52-A777-4A75-A5A6-A42541479855}" type="pres">
      <dgm:prSet presAssocID="{D9FF5930-7CFB-4BAA-9A1E-07F2CCE1ED3F}" presName="vert1" presStyleCnt="0"/>
      <dgm:spPr/>
    </dgm:pt>
    <dgm:pt modelId="{93BE61A9-25B0-4E2A-B504-C120D4DF3BF8}" type="pres">
      <dgm:prSet presAssocID="{435F959C-C375-47EE-BCF0-B6A625C5E3C1}" presName="thickLine" presStyleLbl="alignNode1" presStyleIdx="11" presStyleCnt="12"/>
      <dgm:spPr/>
    </dgm:pt>
    <dgm:pt modelId="{24F0C2F5-8255-4516-BFD7-8F98401A6E6C}" type="pres">
      <dgm:prSet presAssocID="{435F959C-C375-47EE-BCF0-B6A625C5E3C1}" presName="horz1" presStyleCnt="0"/>
      <dgm:spPr/>
    </dgm:pt>
    <dgm:pt modelId="{B40D3FD9-A200-4CC6-990D-32A384AD348E}" type="pres">
      <dgm:prSet presAssocID="{435F959C-C375-47EE-BCF0-B6A625C5E3C1}" presName="tx1" presStyleLbl="revTx" presStyleIdx="11" presStyleCnt="12"/>
      <dgm:spPr/>
    </dgm:pt>
    <dgm:pt modelId="{98817DEF-C452-40EF-96D0-CB2CB165DDAC}" type="pres">
      <dgm:prSet presAssocID="{435F959C-C375-47EE-BCF0-B6A625C5E3C1}" presName="vert1" presStyleCnt="0"/>
      <dgm:spPr/>
    </dgm:pt>
  </dgm:ptLst>
  <dgm:cxnLst>
    <dgm:cxn modelId="{796F910C-212D-47CB-BC21-BB0D2F100A6B}" type="presOf" srcId="{8F83B843-06E8-496F-B37F-ED2F737CAC7D}" destId="{F4C38809-FAD3-4D79-AB49-6E20223B7198}" srcOrd="0" destOrd="0" presId="urn:microsoft.com/office/officeart/2008/layout/LinedList"/>
    <dgm:cxn modelId="{C1A5E92F-75B8-49CF-87EB-A1FEB30FDC1B}" srcId="{A8586CC3-3B55-44AE-B7ED-AB6A82477D7A}" destId="{8006878C-01A8-4D68-A4D4-81BDC60F36A2}" srcOrd="2" destOrd="0" parTransId="{84849C5D-D4AB-4B83-97AE-036354094C7D}" sibTransId="{EAECE472-A1EE-4605-B994-F0A53CE63768}"/>
    <dgm:cxn modelId="{96CB3E31-812D-46E1-B5B4-5D5BD85AC47B}" srcId="{A8586CC3-3B55-44AE-B7ED-AB6A82477D7A}" destId="{2BD08C93-8FB4-4889-9152-A38EF5D8A617}" srcOrd="9" destOrd="0" parTransId="{CE49B820-5B0E-4FC8-AE36-30786E277068}" sibTransId="{8B93D304-8F01-439C-987B-BBDB6DA29F93}"/>
    <dgm:cxn modelId="{9039135C-E09D-4A1A-81D4-3FC16F691626}" srcId="{A8586CC3-3B55-44AE-B7ED-AB6A82477D7A}" destId="{57AA7CAA-A41B-4086-9526-AF27BB2DCD6F}" srcOrd="0" destOrd="0" parTransId="{1011EFF7-9826-48FC-B134-B4642C65BB90}" sibTransId="{0FC915A6-84D5-434F-ABC0-37EAA10B4B6F}"/>
    <dgm:cxn modelId="{62E8525C-9BC5-490C-AACE-0290407BF463}" type="presOf" srcId="{435F959C-C375-47EE-BCF0-B6A625C5E3C1}" destId="{B40D3FD9-A200-4CC6-990D-32A384AD348E}" srcOrd="0" destOrd="0" presId="urn:microsoft.com/office/officeart/2008/layout/LinedList"/>
    <dgm:cxn modelId="{30726E47-2DBA-4FF6-8B4E-59C3E06D043E}" type="presOf" srcId="{5700DB89-6096-495A-B99D-5D1C393D1DCA}" destId="{0A8C951C-36CC-44BF-9625-C426FAC00EA2}" srcOrd="0" destOrd="0" presId="urn:microsoft.com/office/officeart/2008/layout/LinedList"/>
    <dgm:cxn modelId="{32649C6A-39F5-4746-93A4-5D1C61703CC5}" srcId="{A8586CC3-3B55-44AE-B7ED-AB6A82477D7A}" destId="{D9FF5930-7CFB-4BAA-9A1E-07F2CCE1ED3F}" srcOrd="10" destOrd="0" parTransId="{AF911F11-3A8F-44E2-BE57-24E514112685}" sibTransId="{9E465EBA-1F44-4FF6-B93F-336D3546F557}"/>
    <dgm:cxn modelId="{E63AC74A-81EC-432F-A559-343D9980F0E3}" type="presOf" srcId="{A8586CC3-3B55-44AE-B7ED-AB6A82477D7A}" destId="{F9010136-6CC1-4124-91C5-5C9C08ED046E}" srcOrd="0" destOrd="0" presId="urn:microsoft.com/office/officeart/2008/layout/LinedList"/>
    <dgm:cxn modelId="{2F7F714E-EE51-4FF6-B015-17C518E17EB2}" srcId="{A8586CC3-3B55-44AE-B7ED-AB6A82477D7A}" destId="{C866EB4B-15A1-47B3-8777-50F108ADEB72}" srcOrd="7" destOrd="0" parTransId="{18AACBB6-15F1-4279-9453-2768D2DA841B}" sibTransId="{B7C5BD53-BED0-4BC7-A27E-E1B32086FAA6}"/>
    <dgm:cxn modelId="{5B594B6F-2C2C-44B1-8E7C-618C246DAF47}" srcId="{A8586CC3-3B55-44AE-B7ED-AB6A82477D7A}" destId="{5700DB89-6096-495A-B99D-5D1C393D1DCA}" srcOrd="3" destOrd="0" parTransId="{8F6BE9FD-D1B7-409B-8A4C-95432F8A7C21}" sibTransId="{975FCA33-A94A-4E76-A630-E29ED7CF1D0D}"/>
    <dgm:cxn modelId="{7D98BD72-457C-4027-8477-0583A111B98C}" type="presOf" srcId="{8006878C-01A8-4D68-A4D4-81BDC60F36A2}" destId="{EF4D6918-07F8-4871-B00B-36397D5EB0B5}" srcOrd="0" destOrd="0" presId="urn:microsoft.com/office/officeart/2008/layout/LinedList"/>
    <dgm:cxn modelId="{6901E854-9FC8-4726-846A-FF1752B23124}" type="presOf" srcId="{306DD4CF-754A-4538-A843-A71C1087A434}" destId="{51F5BB74-017F-4FC5-85DC-663AED1DFEB0}" srcOrd="0" destOrd="0" presId="urn:microsoft.com/office/officeart/2008/layout/LinedList"/>
    <dgm:cxn modelId="{0E55C876-3247-41AC-B17C-5853BD049217}" type="presOf" srcId="{C866EB4B-15A1-47B3-8777-50F108ADEB72}" destId="{0C7AD4B7-0264-4DF5-9464-4C4BE329164B}" srcOrd="0" destOrd="0" presId="urn:microsoft.com/office/officeart/2008/layout/LinedList"/>
    <dgm:cxn modelId="{087BDD82-62B7-4AAF-B0BF-4D3443348F54}" srcId="{A8586CC3-3B55-44AE-B7ED-AB6A82477D7A}" destId="{306DD4CF-754A-4538-A843-A71C1087A434}" srcOrd="4" destOrd="0" parTransId="{E6AAD0D2-4183-4FF5-9ACA-B22C7F684421}" sibTransId="{4D04E945-109E-4357-9B27-F5CFB4B7810B}"/>
    <dgm:cxn modelId="{3B0F2190-C44A-42B7-A4FE-C781450DFECA}" type="presOf" srcId="{230DCF9F-D814-4AF1-8BCF-8F1BE12C3F7A}" destId="{BD106680-BC3F-435A-898A-CAAB615E05AC}" srcOrd="0" destOrd="0" presId="urn:microsoft.com/office/officeart/2008/layout/LinedList"/>
    <dgm:cxn modelId="{E0F31C9A-E027-4E3C-A11C-2DAD939282F4}" type="presOf" srcId="{D9FF5930-7CFB-4BAA-9A1E-07F2CCE1ED3F}" destId="{A3C97835-3F34-498A-B05F-3822FF762D4D}" srcOrd="0" destOrd="0" presId="urn:microsoft.com/office/officeart/2008/layout/LinedList"/>
    <dgm:cxn modelId="{FA0AABAC-37DD-412A-9BEF-A02FFCD20455}" srcId="{A8586CC3-3B55-44AE-B7ED-AB6A82477D7A}" destId="{435F959C-C375-47EE-BCF0-B6A625C5E3C1}" srcOrd="11" destOrd="0" parTransId="{A0C33D01-D6F1-48D8-B20B-2A606341341C}" sibTransId="{B1A80DF4-D729-48B6-BD50-C9F4C9061D4D}"/>
    <dgm:cxn modelId="{E51093AE-6DE4-4D4D-951F-B4F1A09F0511}" srcId="{A8586CC3-3B55-44AE-B7ED-AB6A82477D7A}" destId="{E3BEB096-63BC-413F-9E72-83282017BF0F}" srcOrd="8" destOrd="0" parTransId="{82677B0B-12A2-4F57-A472-0064E831A75F}" sibTransId="{0C66D9DF-71B8-4899-BC6A-F17C693A67E0}"/>
    <dgm:cxn modelId="{FF4528C6-E41A-43A6-B13C-3B45959A1A0D}" srcId="{A8586CC3-3B55-44AE-B7ED-AB6A82477D7A}" destId="{230DCF9F-D814-4AF1-8BCF-8F1BE12C3F7A}" srcOrd="1" destOrd="0" parTransId="{1B853774-C224-40CF-A590-CFC95FF75280}" sibTransId="{4767E677-257B-44E5-B5BE-93D1F1BF61CB}"/>
    <dgm:cxn modelId="{294A21C9-9089-4275-B3B8-7CEEF9B1AEAE}" srcId="{A8586CC3-3B55-44AE-B7ED-AB6A82477D7A}" destId="{8F83B843-06E8-496F-B37F-ED2F737CAC7D}" srcOrd="5" destOrd="0" parTransId="{25E2347B-C8CB-4C39-9BC2-EFA73A1DC181}" sibTransId="{96BA1AF9-F980-4EC1-8537-D4BFC4B6CC61}"/>
    <dgm:cxn modelId="{2561F9CF-2F1F-44DB-ADCA-207924148096}" type="presOf" srcId="{B8A5A201-A53B-458D-8A17-32B1505EC014}" destId="{1FC6DBFD-A0F0-4465-AC0D-D6EDF21A7C49}" srcOrd="0" destOrd="0" presId="urn:microsoft.com/office/officeart/2008/layout/LinedList"/>
    <dgm:cxn modelId="{D49C21D4-5ACB-4724-B674-1D896C53C830}" type="presOf" srcId="{57AA7CAA-A41B-4086-9526-AF27BB2DCD6F}" destId="{0225E05B-2221-41B3-AFA2-122EBBE33F0E}" srcOrd="0" destOrd="0" presId="urn:microsoft.com/office/officeart/2008/layout/LinedList"/>
    <dgm:cxn modelId="{871FF9D9-05F4-4D0B-B03A-F8A2EFA8FE8A}" type="presOf" srcId="{2BD08C93-8FB4-4889-9152-A38EF5D8A617}" destId="{1ADB2E8E-471F-48F2-83D2-46CD8AB22BED}" srcOrd="0" destOrd="0" presId="urn:microsoft.com/office/officeart/2008/layout/LinedList"/>
    <dgm:cxn modelId="{9E566BEC-39AC-449E-9857-D386CB78D575}" type="presOf" srcId="{E3BEB096-63BC-413F-9E72-83282017BF0F}" destId="{6B36FB90-E6A1-4CEE-A9F6-63DD82754D05}" srcOrd="0" destOrd="0" presId="urn:microsoft.com/office/officeart/2008/layout/LinedList"/>
    <dgm:cxn modelId="{85C925F4-0090-48EE-A685-5B235B172CF8}" srcId="{A8586CC3-3B55-44AE-B7ED-AB6A82477D7A}" destId="{B8A5A201-A53B-458D-8A17-32B1505EC014}" srcOrd="6" destOrd="0" parTransId="{8B1FB0A9-C0B8-4FF4-9EB4-EEA7E1D3A9E8}" sibTransId="{7991278B-AE24-4463-A0F6-B0EA0CB587C4}"/>
    <dgm:cxn modelId="{FF14FDCB-D90B-4B50-B671-C631E5591D01}" type="presParOf" srcId="{F9010136-6CC1-4124-91C5-5C9C08ED046E}" destId="{20599DDA-0428-4B7A-855D-409D66ABDEB2}" srcOrd="0" destOrd="0" presId="urn:microsoft.com/office/officeart/2008/layout/LinedList"/>
    <dgm:cxn modelId="{9351411D-58DC-4CDB-869E-9836CF772AE0}" type="presParOf" srcId="{F9010136-6CC1-4124-91C5-5C9C08ED046E}" destId="{44BB744F-708C-4644-8D29-6C40F3553DE2}" srcOrd="1" destOrd="0" presId="urn:microsoft.com/office/officeart/2008/layout/LinedList"/>
    <dgm:cxn modelId="{CF040C46-31FF-4AB8-ABA5-1E7A824B9A2B}" type="presParOf" srcId="{44BB744F-708C-4644-8D29-6C40F3553DE2}" destId="{0225E05B-2221-41B3-AFA2-122EBBE33F0E}" srcOrd="0" destOrd="0" presId="urn:microsoft.com/office/officeart/2008/layout/LinedList"/>
    <dgm:cxn modelId="{C5B1B4BD-4825-469E-8386-C81C12235069}" type="presParOf" srcId="{44BB744F-708C-4644-8D29-6C40F3553DE2}" destId="{5C026408-68AE-41EA-8A37-F2E67FF75A72}" srcOrd="1" destOrd="0" presId="urn:microsoft.com/office/officeart/2008/layout/LinedList"/>
    <dgm:cxn modelId="{BAEAB288-99A4-47A8-B415-0888A46405D3}" type="presParOf" srcId="{F9010136-6CC1-4124-91C5-5C9C08ED046E}" destId="{44797F22-3FBB-4124-B442-0CB417585CF3}" srcOrd="2" destOrd="0" presId="urn:microsoft.com/office/officeart/2008/layout/LinedList"/>
    <dgm:cxn modelId="{41DCD2D3-44A0-4E4A-BA0C-202871D1F0FC}" type="presParOf" srcId="{F9010136-6CC1-4124-91C5-5C9C08ED046E}" destId="{C882264A-6739-4EDC-812B-132718F8869D}" srcOrd="3" destOrd="0" presId="urn:microsoft.com/office/officeart/2008/layout/LinedList"/>
    <dgm:cxn modelId="{D65B68FC-A53D-4B9A-A317-FC64ED5CE59F}" type="presParOf" srcId="{C882264A-6739-4EDC-812B-132718F8869D}" destId="{BD106680-BC3F-435A-898A-CAAB615E05AC}" srcOrd="0" destOrd="0" presId="urn:microsoft.com/office/officeart/2008/layout/LinedList"/>
    <dgm:cxn modelId="{15378BD3-D7F1-4D2A-B218-CF6D80DCFD9D}" type="presParOf" srcId="{C882264A-6739-4EDC-812B-132718F8869D}" destId="{9FC46400-87D6-4E61-AD7A-DEB35458C41F}" srcOrd="1" destOrd="0" presId="urn:microsoft.com/office/officeart/2008/layout/LinedList"/>
    <dgm:cxn modelId="{AA5392DF-FF2C-4216-9BB1-5F559E25BAFC}" type="presParOf" srcId="{F9010136-6CC1-4124-91C5-5C9C08ED046E}" destId="{B9DD655A-A139-46F7-A189-3A232B1906D5}" srcOrd="4" destOrd="0" presId="urn:microsoft.com/office/officeart/2008/layout/LinedList"/>
    <dgm:cxn modelId="{25EA6A6A-7F81-4D41-9393-E35BF3A91900}" type="presParOf" srcId="{F9010136-6CC1-4124-91C5-5C9C08ED046E}" destId="{DCDC656A-A6A5-45A6-B808-EB8DA52B621A}" srcOrd="5" destOrd="0" presId="urn:microsoft.com/office/officeart/2008/layout/LinedList"/>
    <dgm:cxn modelId="{B6DE463E-E6E0-4115-926A-BED3ECC64DC8}" type="presParOf" srcId="{DCDC656A-A6A5-45A6-B808-EB8DA52B621A}" destId="{EF4D6918-07F8-4871-B00B-36397D5EB0B5}" srcOrd="0" destOrd="0" presId="urn:microsoft.com/office/officeart/2008/layout/LinedList"/>
    <dgm:cxn modelId="{9E3E94B8-E9FE-469C-B7D1-AE06B531CEAE}" type="presParOf" srcId="{DCDC656A-A6A5-45A6-B808-EB8DA52B621A}" destId="{FA665251-BE4D-47DC-A491-FCC70AC8F182}" srcOrd="1" destOrd="0" presId="urn:microsoft.com/office/officeart/2008/layout/LinedList"/>
    <dgm:cxn modelId="{54B3AC38-B4E5-40EB-9642-ADBB17409604}" type="presParOf" srcId="{F9010136-6CC1-4124-91C5-5C9C08ED046E}" destId="{E4F5FBF4-4335-4DC1-80E9-0B06422E5CB4}" srcOrd="6" destOrd="0" presId="urn:microsoft.com/office/officeart/2008/layout/LinedList"/>
    <dgm:cxn modelId="{1D84AE4F-57C6-452D-A008-91C259C78B1E}" type="presParOf" srcId="{F9010136-6CC1-4124-91C5-5C9C08ED046E}" destId="{81E0F4A8-6475-43AF-A1ED-BBEFE6CFD83B}" srcOrd="7" destOrd="0" presId="urn:microsoft.com/office/officeart/2008/layout/LinedList"/>
    <dgm:cxn modelId="{D8E049C9-C09D-4E8F-9C57-0D771A22E9FF}" type="presParOf" srcId="{81E0F4A8-6475-43AF-A1ED-BBEFE6CFD83B}" destId="{0A8C951C-36CC-44BF-9625-C426FAC00EA2}" srcOrd="0" destOrd="0" presId="urn:microsoft.com/office/officeart/2008/layout/LinedList"/>
    <dgm:cxn modelId="{C1544DF6-090A-4D1E-970C-C91344DA3D96}" type="presParOf" srcId="{81E0F4A8-6475-43AF-A1ED-BBEFE6CFD83B}" destId="{6EC7D11F-EF58-46CD-9216-104D6BF5FBBA}" srcOrd="1" destOrd="0" presId="urn:microsoft.com/office/officeart/2008/layout/LinedList"/>
    <dgm:cxn modelId="{B2E0DDF0-398C-4CF9-B5EF-705B8374CE39}" type="presParOf" srcId="{F9010136-6CC1-4124-91C5-5C9C08ED046E}" destId="{8DDE0507-1E5B-473C-89E5-2E61F0B8961E}" srcOrd="8" destOrd="0" presId="urn:microsoft.com/office/officeart/2008/layout/LinedList"/>
    <dgm:cxn modelId="{053BB915-ADD9-4AFE-918F-A224A7C5DEBA}" type="presParOf" srcId="{F9010136-6CC1-4124-91C5-5C9C08ED046E}" destId="{A9E50A6B-7DD4-4DB5-A6AA-C3A196B4443B}" srcOrd="9" destOrd="0" presId="urn:microsoft.com/office/officeart/2008/layout/LinedList"/>
    <dgm:cxn modelId="{460439DC-56AC-45E1-992C-3B6AB7A84FF5}" type="presParOf" srcId="{A9E50A6B-7DD4-4DB5-A6AA-C3A196B4443B}" destId="{51F5BB74-017F-4FC5-85DC-663AED1DFEB0}" srcOrd="0" destOrd="0" presId="urn:microsoft.com/office/officeart/2008/layout/LinedList"/>
    <dgm:cxn modelId="{EBC80EC5-EC2C-4DFE-80AF-6CB6DDDF6117}" type="presParOf" srcId="{A9E50A6B-7DD4-4DB5-A6AA-C3A196B4443B}" destId="{53DDA378-1EF5-484E-942F-1F2EE80D887C}" srcOrd="1" destOrd="0" presId="urn:microsoft.com/office/officeart/2008/layout/LinedList"/>
    <dgm:cxn modelId="{CB001C90-A9B7-4864-A021-0049C0CBA52A}" type="presParOf" srcId="{F9010136-6CC1-4124-91C5-5C9C08ED046E}" destId="{E5584630-F89C-4F2A-B73F-BD327054C16D}" srcOrd="10" destOrd="0" presId="urn:microsoft.com/office/officeart/2008/layout/LinedList"/>
    <dgm:cxn modelId="{7E64825C-93CD-4664-AEEB-6ADD4FC0C9EB}" type="presParOf" srcId="{F9010136-6CC1-4124-91C5-5C9C08ED046E}" destId="{733C6E44-E0DA-4C67-BD2B-CE64D29CB15B}" srcOrd="11" destOrd="0" presId="urn:microsoft.com/office/officeart/2008/layout/LinedList"/>
    <dgm:cxn modelId="{B97F1C05-9E15-4D5E-9019-1998E8A4A977}" type="presParOf" srcId="{733C6E44-E0DA-4C67-BD2B-CE64D29CB15B}" destId="{F4C38809-FAD3-4D79-AB49-6E20223B7198}" srcOrd="0" destOrd="0" presId="urn:microsoft.com/office/officeart/2008/layout/LinedList"/>
    <dgm:cxn modelId="{CD944D23-4020-4A45-8D97-3D8E16C10F80}" type="presParOf" srcId="{733C6E44-E0DA-4C67-BD2B-CE64D29CB15B}" destId="{3EC3BEC5-471F-4401-B610-119510E25E20}" srcOrd="1" destOrd="0" presId="urn:microsoft.com/office/officeart/2008/layout/LinedList"/>
    <dgm:cxn modelId="{9EF912D5-1B42-4F7D-9A19-A7CC8CFE3619}" type="presParOf" srcId="{F9010136-6CC1-4124-91C5-5C9C08ED046E}" destId="{B732CD16-F8D8-4A60-B61A-C0FEAAD8E6F3}" srcOrd="12" destOrd="0" presId="urn:microsoft.com/office/officeart/2008/layout/LinedList"/>
    <dgm:cxn modelId="{D711324F-6C48-4397-8EB2-22F0F6A3F511}" type="presParOf" srcId="{F9010136-6CC1-4124-91C5-5C9C08ED046E}" destId="{31144AFD-EAFC-4FA5-BB85-C2BE98A82A45}" srcOrd="13" destOrd="0" presId="urn:microsoft.com/office/officeart/2008/layout/LinedList"/>
    <dgm:cxn modelId="{F8EC71ED-B473-4199-BE38-4BB8840EF718}" type="presParOf" srcId="{31144AFD-EAFC-4FA5-BB85-C2BE98A82A45}" destId="{1FC6DBFD-A0F0-4465-AC0D-D6EDF21A7C49}" srcOrd="0" destOrd="0" presId="urn:microsoft.com/office/officeart/2008/layout/LinedList"/>
    <dgm:cxn modelId="{19042E65-5F2A-4EAE-985C-62E6D397BA00}" type="presParOf" srcId="{31144AFD-EAFC-4FA5-BB85-C2BE98A82A45}" destId="{83B689E4-AEBD-46D1-A79F-CF3E839B9D88}" srcOrd="1" destOrd="0" presId="urn:microsoft.com/office/officeart/2008/layout/LinedList"/>
    <dgm:cxn modelId="{C2AECC84-68F6-4D36-B6DB-BA23C5169A93}" type="presParOf" srcId="{F9010136-6CC1-4124-91C5-5C9C08ED046E}" destId="{9C405A9F-1696-4DF8-BEAE-D296DA9672A3}" srcOrd="14" destOrd="0" presId="urn:microsoft.com/office/officeart/2008/layout/LinedList"/>
    <dgm:cxn modelId="{407B8C1A-CC30-4DF4-8802-303808A27610}" type="presParOf" srcId="{F9010136-6CC1-4124-91C5-5C9C08ED046E}" destId="{D2AD016D-FB46-4233-9F47-9AE18D377FAC}" srcOrd="15" destOrd="0" presId="urn:microsoft.com/office/officeart/2008/layout/LinedList"/>
    <dgm:cxn modelId="{633D01AC-C2A6-493A-AE23-78E4D4697C13}" type="presParOf" srcId="{D2AD016D-FB46-4233-9F47-9AE18D377FAC}" destId="{0C7AD4B7-0264-4DF5-9464-4C4BE329164B}" srcOrd="0" destOrd="0" presId="urn:microsoft.com/office/officeart/2008/layout/LinedList"/>
    <dgm:cxn modelId="{F55762C1-0FFE-4CDC-B13F-1B0144A9E770}" type="presParOf" srcId="{D2AD016D-FB46-4233-9F47-9AE18D377FAC}" destId="{32E97502-1FD7-416F-9760-9088B96F447D}" srcOrd="1" destOrd="0" presId="urn:microsoft.com/office/officeart/2008/layout/LinedList"/>
    <dgm:cxn modelId="{BB6BB860-CE7F-4C3C-A610-C866366A0E6B}" type="presParOf" srcId="{F9010136-6CC1-4124-91C5-5C9C08ED046E}" destId="{26CB79D4-E911-4800-9443-72557D17F7FE}" srcOrd="16" destOrd="0" presId="urn:microsoft.com/office/officeart/2008/layout/LinedList"/>
    <dgm:cxn modelId="{ECBB47AB-3E67-4091-8192-C79023A55997}" type="presParOf" srcId="{F9010136-6CC1-4124-91C5-5C9C08ED046E}" destId="{0E0B8A71-E0AE-4444-86DD-D3D0D6CB3A38}" srcOrd="17" destOrd="0" presId="urn:microsoft.com/office/officeart/2008/layout/LinedList"/>
    <dgm:cxn modelId="{D20652AC-ED9B-4F54-A7B9-BF92EE0466E5}" type="presParOf" srcId="{0E0B8A71-E0AE-4444-86DD-D3D0D6CB3A38}" destId="{6B36FB90-E6A1-4CEE-A9F6-63DD82754D05}" srcOrd="0" destOrd="0" presId="urn:microsoft.com/office/officeart/2008/layout/LinedList"/>
    <dgm:cxn modelId="{220DB352-6373-4370-8E34-F8D5E06664B3}" type="presParOf" srcId="{0E0B8A71-E0AE-4444-86DD-D3D0D6CB3A38}" destId="{2D11AE09-4023-41F7-AC61-D02C825B6931}" srcOrd="1" destOrd="0" presId="urn:microsoft.com/office/officeart/2008/layout/LinedList"/>
    <dgm:cxn modelId="{47B8ED50-4BE9-4A91-82A9-93DF77BBA4E1}" type="presParOf" srcId="{F9010136-6CC1-4124-91C5-5C9C08ED046E}" destId="{C6160C4C-366C-47C4-9F0A-C8E8F33FE362}" srcOrd="18" destOrd="0" presId="urn:microsoft.com/office/officeart/2008/layout/LinedList"/>
    <dgm:cxn modelId="{C1EA832B-B324-4E5F-97A7-49CD156B7ED8}" type="presParOf" srcId="{F9010136-6CC1-4124-91C5-5C9C08ED046E}" destId="{C1DFE52C-10B5-44EF-BE78-354D32AE5AF0}" srcOrd="19" destOrd="0" presId="urn:microsoft.com/office/officeart/2008/layout/LinedList"/>
    <dgm:cxn modelId="{8D52702A-0CBA-4590-9F08-2A3113EE0F10}" type="presParOf" srcId="{C1DFE52C-10B5-44EF-BE78-354D32AE5AF0}" destId="{1ADB2E8E-471F-48F2-83D2-46CD8AB22BED}" srcOrd="0" destOrd="0" presId="urn:microsoft.com/office/officeart/2008/layout/LinedList"/>
    <dgm:cxn modelId="{1484E72A-793C-4134-BF5F-8BA06C53B8C9}" type="presParOf" srcId="{C1DFE52C-10B5-44EF-BE78-354D32AE5AF0}" destId="{CCF21D24-B7EB-4357-B243-6DEDA3F18E10}" srcOrd="1" destOrd="0" presId="urn:microsoft.com/office/officeart/2008/layout/LinedList"/>
    <dgm:cxn modelId="{66D25FF6-3726-4183-B524-73E78A03700B}" type="presParOf" srcId="{F9010136-6CC1-4124-91C5-5C9C08ED046E}" destId="{4B17F7C9-893C-4740-9C5C-3CB054D203CF}" srcOrd="20" destOrd="0" presId="urn:microsoft.com/office/officeart/2008/layout/LinedList"/>
    <dgm:cxn modelId="{7A887D4A-8BCC-403B-B12C-8A865D1126C2}" type="presParOf" srcId="{F9010136-6CC1-4124-91C5-5C9C08ED046E}" destId="{DF1E9405-98B1-494E-AD18-3CF5F8FF2BA8}" srcOrd="21" destOrd="0" presId="urn:microsoft.com/office/officeart/2008/layout/LinedList"/>
    <dgm:cxn modelId="{D64FC0BD-8FDC-4E7B-BC07-FB3A0D81BFCA}" type="presParOf" srcId="{DF1E9405-98B1-494E-AD18-3CF5F8FF2BA8}" destId="{A3C97835-3F34-498A-B05F-3822FF762D4D}" srcOrd="0" destOrd="0" presId="urn:microsoft.com/office/officeart/2008/layout/LinedList"/>
    <dgm:cxn modelId="{6DC82B75-8E46-498E-83EC-667699076F98}" type="presParOf" srcId="{DF1E9405-98B1-494E-AD18-3CF5F8FF2BA8}" destId="{D2D23F52-A777-4A75-A5A6-A42541479855}" srcOrd="1" destOrd="0" presId="urn:microsoft.com/office/officeart/2008/layout/LinedList"/>
    <dgm:cxn modelId="{5ABD2A85-FC28-4091-BCFA-B067BDE2B947}" type="presParOf" srcId="{F9010136-6CC1-4124-91C5-5C9C08ED046E}" destId="{93BE61A9-25B0-4E2A-B504-C120D4DF3BF8}" srcOrd="22" destOrd="0" presId="urn:microsoft.com/office/officeart/2008/layout/LinedList"/>
    <dgm:cxn modelId="{833EEB25-5261-469E-9876-82340F27188B}" type="presParOf" srcId="{F9010136-6CC1-4124-91C5-5C9C08ED046E}" destId="{24F0C2F5-8255-4516-BFD7-8F98401A6E6C}" srcOrd="23" destOrd="0" presId="urn:microsoft.com/office/officeart/2008/layout/LinedList"/>
    <dgm:cxn modelId="{1C903369-06CE-484C-B3DE-0F1A54FF0482}" type="presParOf" srcId="{24F0C2F5-8255-4516-BFD7-8F98401A6E6C}" destId="{B40D3FD9-A200-4CC6-990D-32A384AD348E}" srcOrd="0" destOrd="0" presId="urn:microsoft.com/office/officeart/2008/layout/LinedList"/>
    <dgm:cxn modelId="{BC9D5268-DBA8-4ABE-A9E3-5E1DA9841186}" type="presParOf" srcId="{24F0C2F5-8255-4516-BFD7-8F98401A6E6C}" destId="{98817DEF-C452-40EF-96D0-CB2CB165DD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99DDA-0428-4B7A-855D-409D66ABDEB2}">
      <dsp:nvSpPr>
        <dsp:cNvPr id="0" name=""/>
        <dsp:cNvSpPr/>
      </dsp:nvSpPr>
      <dsp:spPr>
        <a:xfrm>
          <a:off x="0" y="2125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5E05B-2221-41B3-AFA2-122EBBE33F0E}">
      <dsp:nvSpPr>
        <dsp:cNvPr id="0" name=""/>
        <dsp:cNvSpPr/>
      </dsp:nvSpPr>
      <dsp:spPr>
        <a:xfrm>
          <a:off x="0" y="2125"/>
          <a:ext cx="10515600" cy="362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ip</a:t>
          </a:r>
          <a:r>
            <a:rPr lang="en-US" sz="1600" kern="1200" dirty="0"/>
            <a:t> </a:t>
          </a:r>
          <a:r>
            <a:rPr lang="en-US" sz="1600" kern="1200" dirty="0" err="1"/>
            <a:t>addr</a:t>
          </a:r>
          <a:r>
            <a:rPr lang="en-US" sz="1600" kern="1200" dirty="0"/>
            <a:t> (replacement for </a:t>
          </a:r>
          <a:r>
            <a:rPr lang="en-US" sz="1600" kern="1200" dirty="0" err="1"/>
            <a:t>ifconfig</a:t>
          </a:r>
          <a:r>
            <a:rPr lang="en-US" sz="1600" kern="1200" dirty="0"/>
            <a:t>)</a:t>
          </a:r>
        </a:p>
      </dsp:txBody>
      <dsp:txXfrm>
        <a:off x="0" y="2125"/>
        <a:ext cx="10515600" cy="362357"/>
      </dsp:txXfrm>
    </dsp:sp>
    <dsp:sp modelId="{44797F22-3FBB-4124-B442-0CB417585CF3}">
      <dsp:nvSpPr>
        <dsp:cNvPr id="0" name=""/>
        <dsp:cNvSpPr/>
      </dsp:nvSpPr>
      <dsp:spPr>
        <a:xfrm>
          <a:off x="0" y="364483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06680-BC3F-435A-898A-CAAB615E05AC}">
      <dsp:nvSpPr>
        <dsp:cNvPr id="0" name=""/>
        <dsp:cNvSpPr/>
      </dsp:nvSpPr>
      <dsp:spPr>
        <a:xfrm>
          <a:off x="0" y="364483"/>
          <a:ext cx="10515600" cy="362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lo: loopback interface with </a:t>
          </a:r>
          <a:r>
            <a:rPr lang="en-US" sz="1600" kern="1200" dirty="0" err="1"/>
            <a:t>ip</a:t>
          </a:r>
          <a:r>
            <a:rPr lang="en-US" sz="1600" kern="1200" dirty="0"/>
            <a:t> of 127.0.0.1</a:t>
          </a:r>
        </a:p>
      </dsp:txBody>
      <dsp:txXfrm>
        <a:off x="0" y="364483"/>
        <a:ext cx="10515600" cy="362357"/>
      </dsp:txXfrm>
    </dsp:sp>
    <dsp:sp modelId="{B9DD655A-A139-46F7-A189-3A232B1906D5}">
      <dsp:nvSpPr>
        <dsp:cNvPr id="0" name=""/>
        <dsp:cNvSpPr/>
      </dsp:nvSpPr>
      <dsp:spPr>
        <a:xfrm>
          <a:off x="0" y="726840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D6918-07F8-4871-B00B-36397D5EB0B5}">
      <dsp:nvSpPr>
        <dsp:cNvPr id="0" name=""/>
        <dsp:cNvSpPr/>
      </dsp:nvSpPr>
      <dsp:spPr>
        <a:xfrm>
          <a:off x="0" y="726840"/>
          <a:ext cx="10515600" cy="362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eth0: IP Address of the device</a:t>
          </a:r>
        </a:p>
      </dsp:txBody>
      <dsp:txXfrm>
        <a:off x="0" y="726840"/>
        <a:ext cx="10515600" cy="362357"/>
      </dsp:txXfrm>
    </dsp:sp>
    <dsp:sp modelId="{E4F5FBF4-4335-4DC1-80E9-0B06422E5CB4}">
      <dsp:nvSpPr>
        <dsp:cNvPr id="0" name=""/>
        <dsp:cNvSpPr/>
      </dsp:nvSpPr>
      <dsp:spPr>
        <a:xfrm>
          <a:off x="0" y="1089198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C951C-36CC-44BF-9625-C426FAC00EA2}">
      <dsp:nvSpPr>
        <dsp:cNvPr id="0" name=""/>
        <dsp:cNvSpPr/>
      </dsp:nvSpPr>
      <dsp:spPr>
        <a:xfrm>
          <a:off x="0" y="1089198"/>
          <a:ext cx="10515600" cy="362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nmcli</a:t>
          </a:r>
        </a:p>
      </dsp:txBody>
      <dsp:txXfrm>
        <a:off x="0" y="1089198"/>
        <a:ext cx="10515600" cy="362357"/>
      </dsp:txXfrm>
    </dsp:sp>
    <dsp:sp modelId="{8DDE0507-1E5B-473C-89E5-2E61F0B8961E}">
      <dsp:nvSpPr>
        <dsp:cNvPr id="0" name=""/>
        <dsp:cNvSpPr/>
      </dsp:nvSpPr>
      <dsp:spPr>
        <a:xfrm>
          <a:off x="0" y="1451556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5BB74-017F-4FC5-85DC-663AED1DFEB0}">
      <dsp:nvSpPr>
        <dsp:cNvPr id="0" name=""/>
        <dsp:cNvSpPr/>
      </dsp:nvSpPr>
      <dsp:spPr>
        <a:xfrm>
          <a:off x="0" y="1451556"/>
          <a:ext cx="10515600" cy="362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nmcli</a:t>
          </a:r>
          <a:r>
            <a:rPr lang="en-US" sz="1600" kern="1200" dirty="0"/>
            <a:t> device show</a:t>
          </a:r>
        </a:p>
      </dsp:txBody>
      <dsp:txXfrm>
        <a:off x="0" y="1451556"/>
        <a:ext cx="10515600" cy="362357"/>
      </dsp:txXfrm>
    </dsp:sp>
    <dsp:sp modelId="{E5584630-F89C-4F2A-B73F-BD327054C16D}">
      <dsp:nvSpPr>
        <dsp:cNvPr id="0" name=""/>
        <dsp:cNvSpPr/>
      </dsp:nvSpPr>
      <dsp:spPr>
        <a:xfrm>
          <a:off x="0" y="181391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38809-FAD3-4D79-AB49-6E20223B7198}">
      <dsp:nvSpPr>
        <dsp:cNvPr id="0" name=""/>
        <dsp:cNvSpPr/>
      </dsp:nvSpPr>
      <dsp:spPr>
        <a:xfrm>
          <a:off x="0" y="1813914"/>
          <a:ext cx="10515600" cy="362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ip</a:t>
          </a:r>
          <a:r>
            <a:rPr lang="en-US" sz="1600" kern="1200" dirty="0"/>
            <a:t> route show</a:t>
          </a:r>
        </a:p>
      </dsp:txBody>
      <dsp:txXfrm>
        <a:off x="0" y="1813914"/>
        <a:ext cx="10515600" cy="362357"/>
      </dsp:txXfrm>
    </dsp:sp>
    <dsp:sp modelId="{B732CD16-F8D8-4A60-B61A-C0FEAAD8E6F3}">
      <dsp:nvSpPr>
        <dsp:cNvPr id="0" name=""/>
        <dsp:cNvSpPr/>
      </dsp:nvSpPr>
      <dsp:spPr>
        <a:xfrm>
          <a:off x="0" y="2176271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6DBFD-A0F0-4465-AC0D-D6EDF21A7C49}">
      <dsp:nvSpPr>
        <dsp:cNvPr id="0" name=""/>
        <dsp:cNvSpPr/>
      </dsp:nvSpPr>
      <dsp:spPr>
        <a:xfrm>
          <a:off x="0" y="2176272"/>
          <a:ext cx="10515600" cy="362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cat /</a:t>
          </a:r>
          <a:r>
            <a:rPr lang="en-US" sz="1600" kern="1200" dirty="0" err="1"/>
            <a:t>etc</a:t>
          </a:r>
          <a:r>
            <a:rPr lang="en-US" sz="1600" kern="1200" dirty="0"/>
            <a:t>/services (list of well-known ports)</a:t>
          </a:r>
        </a:p>
      </dsp:txBody>
      <dsp:txXfrm>
        <a:off x="0" y="2176272"/>
        <a:ext cx="10515600" cy="362357"/>
      </dsp:txXfrm>
    </dsp:sp>
    <dsp:sp modelId="{9C405A9F-1696-4DF8-BEAE-D296DA9672A3}">
      <dsp:nvSpPr>
        <dsp:cNvPr id="0" name=""/>
        <dsp:cNvSpPr/>
      </dsp:nvSpPr>
      <dsp:spPr>
        <a:xfrm>
          <a:off x="0" y="2538629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AD4B7-0264-4DF5-9464-4C4BE329164B}">
      <dsp:nvSpPr>
        <dsp:cNvPr id="0" name=""/>
        <dsp:cNvSpPr/>
      </dsp:nvSpPr>
      <dsp:spPr>
        <a:xfrm>
          <a:off x="0" y="2538629"/>
          <a:ext cx="10515600" cy="362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 err="1"/>
            <a:t>systemctl</a:t>
          </a:r>
          <a:r>
            <a:rPr lang="en-IN" sz="1600" kern="1200" dirty="0"/>
            <a:t> status </a:t>
          </a:r>
          <a:r>
            <a:rPr lang="en-IN" sz="1600" kern="1200" dirty="0" err="1"/>
            <a:t>NetworkManager</a:t>
          </a:r>
          <a:endParaRPr lang="en-US" sz="1600" kern="1200" dirty="0"/>
        </a:p>
      </dsp:txBody>
      <dsp:txXfrm>
        <a:off x="0" y="2538629"/>
        <a:ext cx="10515600" cy="362357"/>
      </dsp:txXfrm>
    </dsp:sp>
    <dsp:sp modelId="{26CB79D4-E911-4800-9443-72557D17F7FE}">
      <dsp:nvSpPr>
        <dsp:cNvPr id="0" name=""/>
        <dsp:cNvSpPr/>
      </dsp:nvSpPr>
      <dsp:spPr>
        <a:xfrm>
          <a:off x="0" y="2900987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6FB90-E6A1-4CEE-A9F6-63DD82754D05}">
      <dsp:nvSpPr>
        <dsp:cNvPr id="0" name=""/>
        <dsp:cNvSpPr/>
      </dsp:nvSpPr>
      <dsp:spPr>
        <a:xfrm>
          <a:off x="0" y="2900987"/>
          <a:ext cx="10515600" cy="362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ss -4 -ta</a:t>
          </a:r>
        </a:p>
      </dsp:txBody>
      <dsp:txXfrm>
        <a:off x="0" y="2900987"/>
        <a:ext cx="10515600" cy="362357"/>
      </dsp:txXfrm>
    </dsp:sp>
    <dsp:sp modelId="{C6160C4C-366C-47C4-9F0A-C8E8F33FE362}">
      <dsp:nvSpPr>
        <dsp:cNvPr id="0" name=""/>
        <dsp:cNvSpPr/>
      </dsp:nvSpPr>
      <dsp:spPr>
        <a:xfrm>
          <a:off x="0" y="3263345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B2E8E-471F-48F2-83D2-46CD8AB22BED}">
      <dsp:nvSpPr>
        <dsp:cNvPr id="0" name=""/>
        <dsp:cNvSpPr/>
      </dsp:nvSpPr>
      <dsp:spPr>
        <a:xfrm>
          <a:off x="0" y="3263345"/>
          <a:ext cx="10515600" cy="362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dnf</a:t>
          </a:r>
          <a:r>
            <a:rPr lang="en-US" sz="1600" kern="1200" dirty="0"/>
            <a:t> install bind-utils -y</a:t>
          </a:r>
        </a:p>
      </dsp:txBody>
      <dsp:txXfrm>
        <a:off x="0" y="3263345"/>
        <a:ext cx="10515600" cy="362357"/>
      </dsp:txXfrm>
    </dsp:sp>
    <dsp:sp modelId="{4B17F7C9-893C-4740-9C5C-3CB054D203CF}">
      <dsp:nvSpPr>
        <dsp:cNvPr id="0" name=""/>
        <dsp:cNvSpPr/>
      </dsp:nvSpPr>
      <dsp:spPr>
        <a:xfrm>
          <a:off x="0" y="362570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97835-3F34-498A-B05F-3822FF762D4D}">
      <dsp:nvSpPr>
        <dsp:cNvPr id="0" name=""/>
        <dsp:cNvSpPr/>
      </dsp:nvSpPr>
      <dsp:spPr>
        <a:xfrm>
          <a:off x="0" y="3625703"/>
          <a:ext cx="10515600" cy="362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nslookup</a:t>
          </a:r>
          <a:r>
            <a:rPr lang="en-US" sz="1600" kern="1200" dirty="0"/>
            <a:t> google.com</a:t>
          </a:r>
        </a:p>
      </dsp:txBody>
      <dsp:txXfrm>
        <a:off x="0" y="3625703"/>
        <a:ext cx="10515600" cy="362357"/>
      </dsp:txXfrm>
    </dsp:sp>
    <dsp:sp modelId="{93BE61A9-25B0-4E2A-B504-C120D4DF3BF8}">
      <dsp:nvSpPr>
        <dsp:cNvPr id="0" name=""/>
        <dsp:cNvSpPr/>
      </dsp:nvSpPr>
      <dsp:spPr>
        <a:xfrm>
          <a:off x="0" y="3988060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D3FD9-A200-4CC6-990D-32A384AD348E}">
      <dsp:nvSpPr>
        <dsp:cNvPr id="0" name=""/>
        <dsp:cNvSpPr/>
      </dsp:nvSpPr>
      <dsp:spPr>
        <a:xfrm>
          <a:off x="0" y="3988060"/>
          <a:ext cx="10515600" cy="362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dig google.com</a:t>
          </a:r>
        </a:p>
      </dsp:txBody>
      <dsp:txXfrm>
        <a:off x="0" y="3988060"/>
        <a:ext cx="10515600" cy="362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47BC-A98C-5EF0-1A64-2E98EE25D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545E9-0E07-6A2D-3A81-49C917AFF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0FAD-6D98-8225-AC3E-30988523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8327-A0AC-4568-ACBC-6DAD06E9397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8794C-BEEA-8B36-F995-BAD27917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FB60-6C03-F740-7B3C-70C276FB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5257-EB93-41C3-9DEB-3FF9F0CA5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84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3ED6-E7AC-143F-DCB4-9AA46360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0DD12-9538-6D45-248E-D068CDEE2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B5C80-60E2-167C-4660-693FCD74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8327-A0AC-4568-ACBC-6DAD06E9397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C8223-3945-B856-C69D-5FA492D4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BF98A-307F-1273-C8AC-BFF95B39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5257-EB93-41C3-9DEB-3FF9F0CA5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51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8BF8A-0C30-CB0D-EEA4-862A12876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1A4B5-CD32-3DB2-5A8A-27A799C7D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3BF74-F0E2-4F40-244A-5783ABD6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8327-A0AC-4568-ACBC-6DAD06E9397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B1C5A-15B2-13D9-7D8C-3156A8BC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04FE4-3435-FE25-4493-E600C132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5257-EB93-41C3-9DEB-3FF9F0CA5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03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5563-752F-0449-87AA-E471B18C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B659E-94A9-F3F9-CB00-CE11468A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B7122-2808-98EB-4EA9-CB139F8E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8327-A0AC-4568-ACBC-6DAD06E9397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3D6BE-19CA-C892-2866-DF49348D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B0328-1052-BB75-BB1D-D95FC173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5257-EB93-41C3-9DEB-3FF9F0CA5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21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CDAB-79B8-82C0-FA36-33335CB19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672B9-A300-4093-25B8-C647818B9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A6733-EFDE-B7FF-676B-551F3695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8327-A0AC-4568-ACBC-6DAD06E9397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9F46E-9E15-8FD6-DD99-2576C214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773D6-4F7A-AC0E-F80F-6C6D11DA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5257-EB93-41C3-9DEB-3FF9F0CA5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2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143E-96D7-D2E2-B0F4-827A7035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87B1-51CC-E6A5-9A95-7020B313A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73923-CA01-CE32-5C38-BA5375A93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4D8C7-0477-199F-4E64-7A9763B1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8327-A0AC-4568-ACBC-6DAD06E9397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EBFB2-21FF-6A34-6D7E-76CBC952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ABA08-421B-E90F-8155-6EA03900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5257-EB93-41C3-9DEB-3FF9F0CA5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71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6DF3-0D12-96A3-09A7-454C34CF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98564-4C7F-4EB2-3BB2-EF53F093C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52D6D-1EBD-DBC9-1CCD-362A5EF7F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E9ADB-5004-91AC-44A3-707657471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75AAB-1658-F2A6-6E55-F4B348483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2F65EA-1E4D-0AC4-4847-D8D0088D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8327-A0AC-4568-ACBC-6DAD06E9397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C9DBB-8024-3683-6A45-0ED63818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0B9DC8-FB67-283D-7DAC-670796B1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5257-EB93-41C3-9DEB-3FF9F0CA5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4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9277-2531-1F72-8D96-72C0F1C8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9C062-059D-65A7-FA7A-88A2DC5D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8327-A0AC-4568-ACBC-6DAD06E9397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6F7F4-7E18-0EF0-F764-01ABFA1A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5C24C-134C-999E-248E-61F1DABF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5257-EB93-41C3-9DEB-3FF9F0CA5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66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C6F656-B83E-AD51-FD96-ACAD81BD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8327-A0AC-4568-ACBC-6DAD06E9397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8D180-EA16-F446-7EB7-DB7A9C76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C3AB8-2302-4A17-B2D7-6220A5FB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5257-EB93-41C3-9DEB-3FF9F0CA5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98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CE40-037E-4BE9-1939-F93665A4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DFD39-6A0E-1010-2B50-C627E9FDF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E943F-001C-8487-EC7A-0A853F856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30EF6-07B6-E788-B91C-A138DE8B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8327-A0AC-4568-ACBC-6DAD06E9397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80A95-3279-6BC7-74D5-C74B10EF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501C8-D963-5BB5-C215-443D8711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5257-EB93-41C3-9DEB-3FF9F0CA5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94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819C-2C8B-C242-2060-326C95A3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5D9DF-1636-B2B6-5CFC-A806B6810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B564F-F8E0-5108-6F97-BD892A7A4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07108-F24F-D4A5-4553-BFADF892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A8327-A0AC-4568-ACBC-6DAD06E9397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25CAA-9F07-2BDA-2BCB-A7855B67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30D20-217F-C6D1-9958-F09377FC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5257-EB93-41C3-9DEB-3FF9F0CA5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72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8471D-3A03-4236-69CC-50C40204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923DE-EDC9-752D-69F9-EB370703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48DE3-8EF8-38E4-DFC0-BECC3FEED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8A8327-A0AC-4568-ACBC-6DAD06E9397D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CF211-86BD-7D2C-B417-9019EF46B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92896-D373-5014-ADDA-888A7A452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275257-EB93-41C3-9DEB-3FF9F0CA5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5C75-4F61-F49E-C25A-5E68377A0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5040" y="455363"/>
            <a:ext cx="6991800" cy="675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Networking Terminologies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D1F35-F671-C327-09AA-9538CE211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48" r="7498"/>
          <a:stretch/>
        </p:blipFill>
        <p:spPr>
          <a:xfrm>
            <a:off x="20" y="10"/>
            <a:ext cx="4173348" cy="6857990"/>
          </a:xfrm>
          <a:custGeom>
            <a:avLst/>
            <a:gdLst/>
            <a:ahLst/>
            <a:cxnLst/>
            <a:rect l="l" t="t" r="r" b="b"/>
            <a:pathLst>
              <a:path w="4173368" h="6858000">
                <a:moveTo>
                  <a:pt x="0" y="0"/>
                </a:moveTo>
                <a:lnTo>
                  <a:pt x="3603641" y="0"/>
                </a:lnTo>
                <a:lnTo>
                  <a:pt x="3603641" y="565149"/>
                </a:lnTo>
                <a:lnTo>
                  <a:pt x="4173368" y="565149"/>
                </a:lnTo>
                <a:lnTo>
                  <a:pt x="417336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28483C7-D05B-C3E5-B0CA-96DCCDC32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5260" y="1435510"/>
            <a:ext cx="6991800" cy="511277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MAC (Media Access Control) Address (Layer 2 - Data Link) </a:t>
            </a:r>
            <a:r>
              <a:rPr lang="en-US" sz="1600" dirty="0"/>
              <a:t>is the physical address of the Networking Interface, ensures that data sets gets to your destination.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IP (Internet Protocol) [Layer 3 Network] Address </a:t>
            </a:r>
            <a:r>
              <a:rPr lang="en-US" sz="1600" dirty="0"/>
              <a:t>is the unique address on the network.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Subnet (Subnetwork) </a:t>
            </a:r>
            <a:r>
              <a:rPr lang="en-US" sz="1600" dirty="0"/>
              <a:t>Separates the IP into network and host addresses.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Gateway</a:t>
            </a:r>
            <a:r>
              <a:rPr lang="en-US" sz="1600" dirty="0"/>
              <a:t> is the connection leading outside of the local network.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DNS (Domain Name System) Host</a:t>
            </a:r>
            <a:r>
              <a:rPr lang="en-US" sz="1600" dirty="0"/>
              <a:t> translates hostnames into IP addresses.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DNS Domain </a:t>
            </a:r>
            <a:r>
              <a:rPr lang="en-US" sz="1600" dirty="0"/>
              <a:t>is the lookup domain for the host.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Switches</a:t>
            </a:r>
            <a:r>
              <a:rPr lang="en-US" sz="1600" dirty="0"/>
              <a:t> forward packets within the internal network.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Routers</a:t>
            </a:r>
            <a:r>
              <a:rPr lang="en-US" sz="1600" dirty="0"/>
              <a:t> forward packets between networks; it is a layer 3 (network) device.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TCP and UDP (Layer </a:t>
            </a:r>
            <a:r>
              <a:rPr lang="en-US" sz="1600" b="1"/>
              <a:t>4 Transport)</a:t>
            </a:r>
            <a:r>
              <a:rPr lang="en-US" sz="1600"/>
              <a:t>: </a:t>
            </a:r>
            <a:r>
              <a:rPr lang="en-US" sz="1600" dirty="0"/>
              <a:t>are Transport Protocols. TCP is reliable, connection-oriented while UDP is connection-less (DNS uses it)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ICMP</a:t>
            </a:r>
            <a:r>
              <a:rPr lang="en-US" sz="1600" dirty="0"/>
              <a:t> is used to test connectivity by </a:t>
            </a:r>
            <a:r>
              <a:rPr lang="en-US" sz="1600" dirty="0">
                <a:solidFill>
                  <a:srgbClr val="00B0F0"/>
                </a:solidFill>
              </a:rPr>
              <a:t>ping</a:t>
            </a:r>
            <a:r>
              <a:rPr lang="en-US" sz="1600" dirty="0"/>
              <a:t> command.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Sockets</a:t>
            </a:r>
            <a:r>
              <a:rPr lang="en-US" sz="1600" dirty="0"/>
              <a:t> in Linux is used to establish communication between 2 processes.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095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9131-A3AE-0504-B443-CFAD3BD72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819"/>
            <a:ext cx="9144000" cy="796414"/>
          </a:xfrm>
        </p:spPr>
        <p:txBody>
          <a:bodyPr>
            <a:normAutofit fontScale="90000"/>
          </a:bodyPr>
          <a:lstStyle/>
          <a:p>
            <a:r>
              <a:rPr lang="en-US" dirty="0"/>
              <a:t>IPv4 Address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C6562-A224-845C-3F8E-81DCDCA9A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1922" y="946613"/>
            <a:ext cx="9144000" cy="4235245"/>
          </a:xfrm>
        </p:spPr>
        <p:txBody>
          <a:bodyPr/>
          <a:lstStyle/>
          <a:p>
            <a:pPr algn="l"/>
            <a:r>
              <a:rPr lang="en-US" dirty="0"/>
              <a:t>It is the address of your device on its network.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8604E-6E34-F0D3-2FD2-81F2B6C9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64" y="1676142"/>
            <a:ext cx="6721422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7F6A041-EB83-61D1-93E5-9695FCB74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45" y="422787"/>
            <a:ext cx="9812593" cy="5889523"/>
          </a:xfrm>
        </p:spPr>
      </p:pic>
    </p:spTree>
    <p:extLst>
      <p:ext uri="{BB962C8B-B14F-4D97-AF65-F5344CB8AC3E}">
        <p14:creationId xmlns:p14="http://schemas.microsoft.com/office/powerpoint/2010/main" val="177067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9EEFB-8E14-508B-552E-0C143703F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Linux Networking Commands</a:t>
            </a:r>
          </a:p>
        </p:txBody>
      </p:sp>
      <p:graphicFrame>
        <p:nvGraphicFramePr>
          <p:cNvPr id="27" name="TextBox 5">
            <a:extLst>
              <a:ext uri="{FF2B5EF4-FFF2-40B4-BE49-F238E27FC236}">
                <a16:creationId xmlns:a16="http://schemas.microsoft.com/office/drawing/2014/main" id="{02CCBCC0-01E2-4376-ED5A-9C2ADDADF2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041228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000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249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Networking Terminologies</vt:lpstr>
      <vt:lpstr>IPv4 Address</vt:lpstr>
      <vt:lpstr>PowerPoint Presentation</vt:lpstr>
      <vt:lpstr>Linux Networking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Terminologies</dc:title>
  <dc:creator>Bhavuk Mudgal</dc:creator>
  <cp:lastModifiedBy>Bhavuk Mudgal</cp:lastModifiedBy>
  <cp:revision>1</cp:revision>
  <dcterms:created xsi:type="dcterms:W3CDTF">2024-05-26T09:58:47Z</dcterms:created>
  <dcterms:modified xsi:type="dcterms:W3CDTF">2024-05-30T04:50:00Z</dcterms:modified>
</cp:coreProperties>
</file>