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VgYGJAV0lMFok8fwuIMRvtThw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40546" y="1011045"/>
            <a:ext cx="4369859" cy="4369859"/>
          </a:xfrm>
          <a:prstGeom prst="roundRect">
            <a:avLst>
              <a:gd fmla="val 275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956826" y="1112969"/>
            <a:ext cx="3937298" cy="4166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 sz="4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Hostname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hostname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cat /etc/hostname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hostnamectl set-hostname new-hostname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hostnamectl status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3418308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ctrTitle"/>
          </p:nvPr>
        </p:nvSpPr>
        <p:spPr>
          <a:xfrm>
            <a:off x="1524000" y="291025"/>
            <a:ext cx="9144000" cy="824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rsync example</a:t>
            </a:r>
            <a:endParaRPr/>
          </a:p>
        </p:txBody>
      </p:sp>
      <p:sp>
        <p:nvSpPr>
          <p:cNvPr id="167" name="Google Shape;167;p10"/>
          <p:cNvSpPr txBox="1"/>
          <p:nvPr>
            <p:ph idx="1" type="subTitle"/>
          </p:nvPr>
        </p:nvSpPr>
        <p:spPr>
          <a:xfrm>
            <a:off x="1524000" y="1238865"/>
            <a:ext cx="9144000" cy="49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00FF00"/>
                </a:highlight>
              </a:rPr>
              <a:t>sudo mkdir /rsync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00FF00"/>
                </a:highlight>
              </a:rPr>
              <a:t>sudo cp -r /var/log/m* /rsync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00FF00"/>
                </a:highlight>
              </a:rPr>
              <a:t>ls -l /rsync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00FF00"/>
                </a:highlight>
              </a:rPr>
              <a:t>sudo rsync -av /var/log/ /rsync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FF00FF"/>
                </a:highlight>
              </a:rPr>
              <a:t>mkdir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FF00FF"/>
                </a:highlight>
              </a:rPr>
              <a:t>touch data/f1{12..15}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FF00FF"/>
                </a:highlight>
              </a:rPr>
              <a:t>ls -l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FF00FF"/>
                </a:highlight>
              </a:rPr>
              <a:t>rsync -av data/ 172.31.25.178:/home/ec2-user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highlight>
                  <a:srgbClr val="FF00FF"/>
                </a:highlight>
              </a:rPr>
              <a:t>on remote server: ls -l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1524000" y="561924"/>
            <a:ext cx="9144000" cy="932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Archiving (tar) and Compressing files (gzip)</a:t>
            </a:r>
            <a:endParaRPr b="1" sz="3200"/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1524000" y="1700981"/>
            <a:ext cx="9144000" cy="355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Archiving and compressing files are useful when creating backups and transferring data across a network. We can use </a:t>
            </a:r>
            <a:r>
              <a:rPr lang="en-US">
                <a:solidFill>
                  <a:srgbClr val="4892DC"/>
                </a:solidFill>
              </a:rPr>
              <a:t>tar </a:t>
            </a:r>
            <a:r>
              <a:rPr lang="en-US"/>
              <a:t>and</a:t>
            </a:r>
            <a:r>
              <a:rPr lang="en-US">
                <a:solidFill>
                  <a:srgbClr val="4892DC"/>
                </a:solidFill>
              </a:rPr>
              <a:t> gzip</a:t>
            </a:r>
            <a:r>
              <a:rPr lang="en-US"/>
              <a:t> commands just for that.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600" y="2979943"/>
            <a:ext cx="6521716" cy="3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8" name="Google Shape;108;p3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/>
          <p:nvPr>
            <p:ph type="ctr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 sz="36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tar example</a:t>
            </a:r>
            <a:endParaRPr/>
          </a:p>
        </p:txBody>
      </p:sp>
      <p:sp>
        <p:nvSpPr>
          <p:cNvPr id="113" name="Google Shape;113;p3"/>
          <p:cNvSpPr txBox="1"/>
          <p:nvPr>
            <p:ph idx="1" type="subTitle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touch f1 f2 f3 f4 f5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tar cf allfiles.tar f1 f2 f3 f4 f5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tar tf allfiles.tar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 mkdir tar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mv allfiles.tar tar/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cd tar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tar xf allfiles.tar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3AFE2"/>
                </a:solidFill>
              </a:rPr>
              <a:t>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ctrTitle"/>
          </p:nvPr>
        </p:nvSpPr>
        <p:spPr>
          <a:xfrm>
            <a:off x="1524000" y="434105"/>
            <a:ext cx="9144000" cy="1030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Compressed tar archive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690" y="1285568"/>
            <a:ext cx="6322620" cy="2143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>
            <p:ph idx="1" type="subTitle"/>
          </p:nvPr>
        </p:nvSpPr>
        <p:spPr>
          <a:xfrm>
            <a:off x="1524000" y="3602037"/>
            <a:ext cx="9144000" cy="253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AFE2"/>
              </a:buClr>
              <a:buSzPts val="2400"/>
              <a:buNone/>
            </a:pPr>
            <a:r>
              <a:rPr lang="en-US">
                <a:solidFill>
                  <a:srgbClr val="43AFE2"/>
                </a:solidFill>
              </a:rPr>
              <a:t>fallocate -l 5M f11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None/>
            </a:pPr>
            <a:r>
              <a:rPr lang="en-US">
                <a:solidFill>
                  <a:srgbClr val="43AFE2"/>
                </a:solidFill>
              </a:rPr>
              <a:t>fallocate -l 5M f12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None/>
            </a:pPr>
            <a:r>
              <a:rPr lang="en-US">
                <a:solidFill>
                  <a:srgbClr val="43AFE2"/>
                </a:solidFill>
              </a:rPr>
              <a:t>ls -lh</a:t>
            </a:r>
            <a:endParaRPr>
              <a:solidFill>
                <a:srgbClr val="43AFE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None/>
            </a:pPr>
            <a:r>
              <a:rPr lang="en-US">
                <a:solidFill>
                  <a:srgbClr val="43AFE2"/>
                </a:solidFill>
              </a:rPr>
              <a:t>tar czf arc-comp.tar.gz f11 f12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None/>
            </a:pPr>
            <a:r>
              <a:rPr lang="en-US">
                <a:solidFill>
                  <a:srgbClr val="43AFE2"/>
                </a:solidFill>
              </a:rPr>
              <a:t>ls -lh</a:t>
            </a:r>
            <a:endParaRPr>
              <a:solidFill>
                <a:srgbClr val="43AFE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740546" y="1011045"/>
            <a:ext cx="4369859" cy="4369859"/>
          </a:xfrm>
          <a:prstGeom prst="roundRect">
            <a:avLst>
              <a:gd fmla="val 275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>
            <p:ph type="ctrTitle"/>
          </p:nvPr>
        </p:nvSpPr>
        <p:spPr>
          <a:xfrm>
            <a:off x="956826" y="1112969"/>
            <a:ext cx="3937298" cy="4166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 sz="44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Extract a compressed tar archive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>
            <p:ph idx="1" type="subTitle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mkdir extract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cd extract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 mv ../arc-comp.tar.gz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tar xzf arc-comp.tar.gz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3AFE2"/>
                </a:solidFill>
              </a:rPr>
              <a:t>ls -lh</a:t>
            </a:r>
            <a:endParaRPr>
              <a:solidFill>
                <a:srgbClr val="43AFE2"/>
              </a:solidFill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 flipH="1">
            <a:off x="3418308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ctrTitle"/>
          </p:nvPr>
        </p:nvSpPr>
        <p:spPr>
          <a:xfrm>
            <a:off x="1524000" y="552092"/>
            <a:ext cx="9144000" cy="765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Copying Files Between Systems Securely</a:t>
            </a:r>
            <a:endParaRPr b="1" sz="3200"/>
          </a:p>
        </p:txBody>
      </p:sp>
      <p:sp>
        <p:nvSpPr>
          <p:cNvPr id="140" name="Google Shape;140;p6"/>
          <p:cNvSpPr txBox="1"/>
          <p:nvPr>
            <p:ph idx="1" type="subTitle"/>
          </p:nvPr>
        </p:nvSpPr>
        <p:spPr>
          <a:xfrm>
            <a:off x="1524000" y="1474839"/>
            <a:ext cx="9144000" cy="508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ssh</a:t>
            </a:r>
            <a:r>
              <a:rPr lang="en-US" sz="2000"/>
              <a:t> can be used to copy files from one machine to the other using </a:t>
            </a:r>
            <a:r>
              <a:rPr b="1" lang="en-US" sz="2000"/>
              <a:t>scp</a:t>
            </a:r>
            <a:r>
              <a:rPr lang="en-US" sz="2000"/>
              <a:t> command.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Server 1</a:t>
            </a:r>
            <a:r>
              <a:rPr lang="en-US" sz="200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000"/>
              <a:buNone/>
            </a:pPr>
            <a:r>
              <a:rPr lang="en-US" sz="2000">
                <a:solidFill>
                  <a:srgbClr val="43AFE2"/>
                </a:solidFill>
              </a:rPr>
              <a:t>ssh-keygen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000"/>
              <a:buNone/>
            </a:pPr>
            <a:r>
              <a:rPr lang="en-US" sz="2000">
                <a:solidFill>
                  <a:srgbClr val="43AFE2"/>
                </a:solidFill>
              </a:rPr>
              <a:t>cat ~/.ssh/id_rsa.pub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Server 2</a:t>
            </a:r>
            <a:r>
              <a:rPr lang="en-US" sz="200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000"/>
              <a:buNone/>
            </a:pPr>
            <a:r>
              <a:rPr lang="en-US" sz="2000">
                <a:solidFill>
                  <a:srgbClr val="43AFE2"/>
                </a:solidFill>
              </a:rPr>
              <a:t>vi ~/.ssh/authorized_keys</a:t>
            </a:r>
            <a:endParaRPr sz="2000">
              <a:solidFill>
                <a:srgbClr val="43AFE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Server 1</a:t>
            </a:r>
            <a:r>
              <a:rPr lang="en-US" sz="200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2000"/>
              <a:buNone/>
            </a:pPr>
            <a:r>
              <a:rPr lang="en-US" sz="2000">
                <a:solidFill>
                  <a:srgbClr val="43AFE2"/>
                </a:solidFill>
              </a:rPr>
              <a:t>echo just-for-test &gt; test.txt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scp test.txt ec2-user@</a:t>
            </a:r>
            <a:r>
              <a:rPr lang="en-US" sz="2000">
                <a:highlight>
                  <a:srgbClr val="FFFF00"/>
                </a:highlight>
              </a:rPr>
              <a:t>server2</a:t>
            </a:r>
            <a:r>
              <a:rPr lang="en-US" sz="2000"/>
              <a:t>:/home/ec2-user/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ctrTitle"/>
          </p:nvPr>
        </p:nvSpPr>
        <p:spPr>
          <a:xfrm>
            <a:off x="1524000" y="251696"/>
            <a:ext cx="9144000" cy="7669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en-US" sz="4000"/>
              <a:t>Transfer Files remotely with sftp</a:t>
            </a:r>
            <a:endParaRPr b="1" sz="4000"/>
          </a:p>
        </p:txBody>
      </p:sp>
      <p:sp>
        <p:nvSpPr>
          <p:cNvPr id="146" name="Google Shape;146;p7"/>
          <p:cNvSpPr txBox="1"/>
          <p:nvPr>
            <p:ph idx="1" type="subTitle"/>
          </p:nvPr>
        </p:nvSpPr>
        <p:spPr>
          <a:xfrm>
            <a:off x="1524000" y="1173470"/>
            <a:ext cx="9144000" cy="476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an interactive tool is preferred when uploading or downloading files to a SSH server, the </a:t>
            </a:r>
            <a:r>
              <a:rPr lang="en-US">
                <a:solidFill>
                  <a:srgbClr val="43AFE2"/>
                </a:solidFill>
              </a:rPr>
              <a:t>sftp</a:t>
            </a:r>
            <a:r>
              <a:rPr lang="en-US"/>
              <a:t> command can be used.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sftp accepts ls, cd, mkdir, rmdir, pwd, put, exit, and get commands.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sftp ec2-user@server2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ls, pwd, mkdir dr, rmdir dr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588" y="3945675"/>
            <a:ext cx="9330813" cy="225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ctrTitle"/>
          </p:nvPr>
        </p:nvSpPr>
        <p:spPr>
          <a:xfrm>
            <a:off x="1524000" y="453770"/>
            <a:ext cx="9144000" cy="7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Transfer Files remotely with sftp (contd.)</a:t>
            </a:r>
            <a:endParaRPr sz="3200"/>
          </a:p>
        </p:txBody>
      </p:sp>
      <p:sp>
        <p:nvSpPr>
          <p:cNvPr id="153" name="Google Shape;153;p8"/>
          <p:cNvSpPr txBox="1"/>
          <p:nvPr>
            <p:ph idx="1" type="subTitle"/>
          </p:nvPr>
        </p:nvSpPr>
        <p:spPr>
          <a:xfrm>
            <a:off x="1524000" y="1347019"/>
            <a:ext cx="9144000" cy="391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979" y="1347019"/>
            <a:ext cx="7916870" cy="215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ctrTitle"/>
          </p:nvPr>
        </p:nvSpPr>
        <p:spPr>
          <a:xfrm>
            <a:off x="1524000" y="443938"/>
            <a:ext cx="9144000" cy="814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Synchronizing Files Between Systems Securely</a:t>
            </a:r>
            <a:endParaRPr b="1" sz="3200"/>
          </a:p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524000" y="1445341"/>
            <a:ext cx="9144000" cy="4247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 </a:t>
            </a:r>
            <a:r>
              <a:rPr lang="en-US" sz="1600">
                <a:solidFill>
                  <a:srgbClr val="43AFE2"/>
                </a:solidFill>
              </a:rPr>
              <a:t>rsync</a:t>
            </a:r>
            <a:r>
              <a:rPr lang="en-US" sz="1600"/>
              <a:t> tool is another way to securely copy files from one system to another. It differs from </a:t>
            </a:r>
            <a:r>
              <a:rPr lang="en-US" sz="1600">
                <a:solidFill>
                  <a:srgbClr val="43AFE2"/>
                </a:solidFill>
              </a:rPr>
              <a:t>scp</a:t>
            </a:r>
            <a:r>
              <a:rPr lang="en-US" sz="1600"/>
              <a:t> in that if two files or directories are similar between two systems, </a:t>
            </a:r>
            <a:r>
              <a:rPr lang="en-US" sz="1600">
                <a:solidFill>
                  <a:srgbClr val="43AFE2"/>
                </a:solidFill>
              </a:rPr>
              <a:t>rsync</a:t>
            </a:r>
            <a:r>
              <a:rPr lang="en-US" sz="1600"/>
              <a:t> only need to copy the differences between the systems, while </a:t>
            </a:r>
            <a:r>
              <a:rPr lang="en-US" sz="1600">
                <a:solidFill>
                  <a:srgbClr val="43AFE2"/>
                </a:solidFill>
              </a:rPr>
              <a:t>scp</a:t>
            </a:r>
            <a:r>
              <a:rPr lang="en-US" sz="1600"/>
              <a:t> would copy everything.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600"/>
              <a:buNone/>
            </a:pPr>
            <a:r>
              <a:rPr lang="en-US" sz="1600">
                <a:solidFill>
                  <a:srgbClr val="43AFE2"/>
                </a:solidFill>
              </a:rPr>
              <a:t>rsync -n           </a:t>
            </a:r>
            <a:r>
              <a:rPr lang="en-US" sz="1600"/>
              <a:t>dry run of changes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AFE2"/>
              </a:buClr>
              <a:buSzPts val="1600"/>
              <a:buNone/>
            </a:pPr>
            <a:r>
              <a:rPr lang="en-US" sz="1600">
                <a:solidFill>
                  <a:srgbClr val="43AFE2"/>
                </a:solidFill>
              </a:rPr>
              <a:t>rsync -av         </a:t>
            </a:r>
            <a:r>
              <a:rPr lang="en-US" sz="1600"/>
              <a:t>v=verbosity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a=archive and enables all the following: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63632"/>
            <a:ext cx="3747714" cy="23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2024-05-29T15:41:50Z</dcterms:created>
  <dc:creator>Bhavuk Mudgal</dc:creator>
</cp:coreProperties>
</file>