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41104-13D3-4090-BD09-9CD6A8F9AB67}" v="1" dt="2024-06-01T04:3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uk Mudgal" userId="b008348a-5837-4350-9852-6474d864fc9c" providerId="ADAL" clId="{1CA41104-13D3-4090-BD09-9CD6A8F9AB67}"/>
    <pc:docChg chg="custSel addSld modSld sldOrd">
      <pc:chgData name="Bhavuk Mudgal" userId="b008348a-5837-4350-9852-6474d864fc9c" providerId="ADAL" clId="{1CA41104-13D3-4090-BD09-9CD6A8F9AB67}" dt="2024-06-01T04:53:55.424" v="2455" actId="13926"/>
      <pc:docMkLst>
        <pc:docMk/>
      </pc:docMkLst>
      <pc:sldChg chg="addSp modSp new mod setBg">
        <pc:chgData name="Bhavuk Mudgal" userId="b008348a-5837-4350-9852-6474d864fc9c" providerId="ADAL" clId="{1CA41104-13D3-4090-BD09-9CD6A8F9AB67}" dt="2024-06-01T04:11:34.127" v="551" actId="26606"/>
        <pc:sldMkLst>
          <pc:docMk/>
          <pc:sldMk cId="2255346847" sldId="256"/>
        </pc:sldMkLst>
        <pc:spChg chg="mod">
          <ac:chgData name="Bhavuk Mudgal" userId="b008348a-5837-4350-9852-6474d864fc9c" providerId="ADAL" clId="{1CA41104-13D3-4090-BD09-9CD6A8F9AB67}" dt="2024-06-01T04:11:34.127" v="551" actId="26606"/>
          <ac:spMkLst>
            <pc:docMk/>
            <pc:sldMk cId="2255346847" sldId="256"/>
            <ac:spMk id="2" creationId="{2FE47A0D-2AE3-C71C-D069-EA2082B12B9D}"/>
          </ac:spMkLst>
        </pc:spChg>
        <pc:spChg chg="mod">
          <ac:chgData name="Bhavuk Mudgal" userId="b008348a-5837-4350-9852-6474d864fc9c" providerId="ADAL" clId="{1CA41104-13D3-4090-BD09-9CD6A8F9AB67}" dt="2024-06-01T04:11:34.127" v="551" actId="26606"/>
          <ac:spMkLst>
            <pc:docMk/>
            <pc:sldMk cId="2255346847" sldId="256"/>
            <ac:spMk id="3" creationId="{3DA217D7-1F65-96EA-3F52-FEEEC48C6434}"/>
          </ac:spMkLst>
        </pc:spChg>
        <pc:spChg chg="add">
          <ac:chgData name="Bhavuk Mudgal" userId="b008348a-5837-4350-9852-6474d864fc9c" providerId="ADAL" clId="{1CA41104-13D3-4090-BD09-9CD6A8F9AB67}" dt="2024-06-01T04:11:34.127" v="551" actId="26606"/>
          <ac:spMkLst>
            <pc:docMk/>
            <pc:sldMk cId="2255346847" sldId="256"/>
            <ac:spMk id="9" creationId="{2C61293E-6EBE-43EF-A52C-9BEBFD7679D4}"/>
          </ac:spMkLst>
        </pc:spChg>
        <pc:spChg chg="add">
          <ac:chgData name="Bhavuk Mudgal" userId="b008348a-5837-4350-9852-6474d864fc9c" providerId="ADAL" clId="{1CA41104-13D3-4090-BD09-9CD6A8F9AB67}" dt="2024-06-01T04:11:34.127" v="551" actId="26606"/>
          <ac:spMkLst>
            <pc:docMk/>
            <pc:sldMk cId="2255346847" sldId="256"/>
            <ac:spMk id="11" creationId="{21540236-BFD5-4A9D-8840-4703E7F76825}"/>
          </ac:spMkLst>
        </pc:spChg>
        <pc:picChg chg="add">
          <ac:chgData name="Bhavuk Mudgal" userId="b008348a-5837-4350-9852-6474d864fc9c" providerId="ADAL" clId="{1CA41104-13D3-4090-BD09-9CD6A8F9AB67}" dt="2024-06-01T04:11:34.127" v="551" actId="26606"/>
          <ac:picMkLst>
            <pc:docMk/>
            <pc:sldMk cId="2255346847" sldId="256"/>
            <ac:picMk id="5" creationId="{A141445C-EF3C-6018-6167-EF2B6B124830}"/>
          </ac:picMkLst>
        </pc:picChg>
      </pc:sldChg>
      <pc:sldChg chg="modSp new mod ord">
        <pc:chgData name="Bhavuk Mudgal" userId="b008348a-5837-4350-9852-6474d864fc9c" providerId="ADAL" clId="{1CA41104-13D3-4090-BD09-9CD6A8F9AB67}" dt="2024-06-01T04:53:55.424" v="2455" actId="13926"/>
        <pc:sldMkLst>
          <pc:docMk/>
          <pc:sldMk cId="2124431768" sldId="257"/>
        </pc:sldMkLst>
        <pc:spChg chg="mod">
          <ac:chgData name="Bhavuk Mudgal" userId="b008348a-5837-4350-9852-6474d864fc9c" providerId="ADAL" clId="{1CA41104-13D3-4090-BD09-9CD6A8F9AB67}" dt="2024-06-01T04:43:07.673" v="2128" actId="27636"/>
          <ac:spMkLst>
            <pc:docMk/>
            <pc:sldMk cId="2124431768" sldId="257"/>
            <ac:spMk id="2" creationId="{DAB6B33E-C6F6-982A-B19D-6299BF2068D7}"/>
          </ac:spMkLst>
        </pc:spChg>
        <pc:spChg chg="mod">
          <ac:chgData name="Bhavuk Mudgal" userId="b008348a-5837-4350-9852-6474d864fc9c" providerId="ADAL" clId="{1CA41104-13D3-4090-BD09-9CD6A8F9AB67}" dt="2024-06-01T04:53:55.424" v="2455" actId="13926"/>
          <ac:spMkLst>
            <pc:docMk/>
            <pc:sldMk cId="2124431768" sldId="257"/>
            <ac:spMk id="3" creationId="{57C17996-E319-DB35-01AC-2F6A8AACA10D}"/>
          </ac:spMkLst>
        </pc:spChg>
      </pc:sldChg>
      <pc:sldChg chg="add">
        <pc:chgData name="Bhavuk Mudgal" userId="b008348a-5837-4350-9852-6474d864fc9c" providerId="ADAL" clId="{1CA41104-13D3-4090-BD09-9CD6A8F9AB67}" dt="2024-06-01T04:32:30" v="1838"/>
        <pc:sldMkLst>
          <pc:docMk/>
          <pc:sldMk cId="2673132381"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DB64-14DE-80B5-52CA-EE5857973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4462FA-B59D-C3BB-9849-2D941469A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FC49F-43F8-613C-0B14-49C4EBD17F9A}"/>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97370250-87B5-359A-30AD-46CD0024D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DC683-D6CC-BA86-3FAE-EAB29D0E77A2}"/>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362924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4C58-4317-CBD9-D1DD-AE962D07B7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67E883-D918-AD7D-18AA-35181E4AFD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A0E2F-4A59-4741-8239-9E9332E971FD}"/>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4E970CA8-21F6-4EAB-F28A-0D48D79D6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3141B-FF9C-C875-F053-4BD88115A3ED}"/>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13644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39896-A73D-B72A-314A-654CE8B5C8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49F13-BF1C-5EEB-6DAE-3AA10D59F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BA34D-CA1C-4CB0-9437-2705877A47F1}"/>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DEB4D116-7CA3-0073-EA20-88D2925A48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DA29D-0D52-2704-5814-3B5EE29FFBBB}"/>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133386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A0E5-24D9-B50D-50AC-8B0F6DCD4E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A79C-C3F2-56AD-4D25-6C63B0437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D2492-0FE4-DAA3-8DCA-644E91687351}"/>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8C2E0F36-58EF-4A99-9A4C-D7479F874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B7FD2-70C0-AD20-B94A-BC3EFE001253}"/>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316253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F500-290D-08CC-17D5-291201A5E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296542-6C2C-0562-FE9E-474775D1E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FD5E0-7577-66F3-6A25-2C561BF08303}"/>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0D42F232-92B4-A131-1AD4-2A3D55879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C1284-BEFE-0090-07F9-13377EDDC9BA}"/>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402496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42D2-114A-EE44-445D-BDC6DEFA0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6ADCA-B7DB-1640-7B7C-3B7A5E52E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6B3173-466E-1C40-FE48-C07B5B0AC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2A39FA-FE27-692C-62D8-CAB5C961D3A0}"/>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6" name="Footer Placeholder 5">
            <a:extLst>
              <a:ext uri="{FF2B5EF4-FFF2-40B4-BE49-F238E27FC236}">
                <a16:creationId xmlns:a16="http://schemas.microsoft.com/office/drawing/2014/main" id="{62C241C5-CFED-92E1-D6F1-067222D8E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0EBF7D-CD5F-AA0F-6E1E-B196FD388E85}"/>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260154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00E9-9C8B-F9F2-C1B2-FCD7893D20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B6A02-4E1A-F4A3-8F03-E7BE732BF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4C160-C764-6CAE-7CE6-A7B4C6281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9CF7A4-679E-AA54-C8CF-0709DF8DE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CBC7D-4891-F058-C241-035804770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DF91DF-3152-5CFF-5A4A-BA12B6515D11}"/>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8" name="Footer Placeholder 7">
            <a:extLst>
              <a:ext uri="{FF2B5EF4-FFF2-40B4-BE49-F238E27FC236}">
                <a16:creationId xmlns:a16="http://schemas.microsoft.com/office/drawing/2014/main" id="{4D247A92-FEC7-F9D1-1CA9-2192020FAB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B0FCC2-DD08-9ACA-AAEE-98CBBC666D8A}"/>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358651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2E1E-CCFD-7D42-7DD1-0B69A652B7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40EB2C-9AC9-DAED-8688-80C383C55ED2}"/>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4" name="Footer Placeholder 3">
            <a:extLst>
              <a:ext uri="{FF2B5EF4-FFF2-40B4-BE49-F238E27FC236}">
                <a16:creationId xmlns:a16="http://schemas.microsoft.com/office/drawing/2014/main" id="{DA798E5B-78B2-EF67-950F-5B954315DC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75718C-2B01-6472-FBEC-FC4404F7F208}"/>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186526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94439-53DB-6861-776D-F5FF900FF4B0}"/>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3" name="Footer Placeholder 2">
            <a:extLst>
              <a:ext uri="{FF2B5EF4-FFF2-40B4-BE49-F238E27FC236}">
                <a16:creationId xmlns:a16="http://schemas.microsoft.com/office/drawing/2014/main" id="{0B62C47D-CD71-CC1F-4BB1-C89B5A1FDB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43ADC0-E115-8D91-FC14-25257D041179}"/>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219534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D7B-DC25-C4B4-2EE9-8E17D3915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FFD179-E233-0E02-DB59-7BE6DF57F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3085E4-6D9B-3F57-E6EB-C41E38BFB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FF395-BD50-E05C-2414-CF453C89295B}"/>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6" name="Footer Placeholder 5">
            <a:extLst>
              <a:ext uri="{FF2B5EF4-FFF2-40B4-BE49-F238E27FC236}">
                <a16:creationId xmlns:a16="http://schemas.microsoft.com/office/drawing/2014/main" id="{0D56BA5F-0AC7-5D54-6D9D-89C2F88A0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34384-6A8B-24D1-B824-A17A28F4B071}"/>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83521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ACAB-EC50-44E5-BC2C-41351D75A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9C4E93-494F-2B07-B4A3-F535C48D2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F72E51-C982-4900-C397-993428906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CD846-5890-6B96-24DA-3F6C1C69C3F5}"/>
              </a:ext>
            </a:extLst>
          </p:cNvPr>
          <p:cNvSpPr>
            <a:spLocks noGrp="1"/>
          </p:cNvSpPr>
          <p:nvPr>
            <p:ph type="dt" sz="half" idx="10"/>
          </p:nvPr>
        </p:nvSpPr>
        <p:spPr/>
        <p:txBody>
          <a:bodyPr/>
          <a:lstStyle/>
          <a:p>
            <a:fld id="{A968B41A-DB43-4E3E-9391-8466C8976B0D}" type="datetimeFigureOut">
              <a:rPr lang="en-IN" smtClean="0"/>
              <a:t>01-06-2024</a:t>
            </a:fld>
            <a:endParaRPr lang="en-IN"/>
          </a:p>
        </p:txBody>
      </p:sp>
      <p:sp>
        <p:nvSpPr>
          <p:cNvPr id="6" name="Footer Placeholder 5">
            <a:extLst>
              <a:ext uri="{FF2B5EF4-FFF2-40B4-BE49-F238E27FC236}">
                <a16:creationId xmlns:a16="http://schemas.microsoft.com/office/drawing/2014/main" id="{68667230-C2D9-E5E9-6450-FCF9F8F15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A078D-2183-4100-EEFF-58F7EA120159}"/>
              </a:ext>
            </a:extLst>
          </p:cNvPr>
          <p:cNvSpPr>
            <a:spLocks noGrp="1"/>
          </p:cNvSpPr>
          <p:nvPr>
            <p:ph type="sldNum" sz="quarter" idx="12"/>
          </p:nvPr>
        </p:nvSpPr>
        <p:spPr/>
        <p:txBody>
          <a:bodyPr/>
          <a:lstStyle/>
          <a:p>
            <a:fld id="{0F7A27A0-1E86-4BF7-B1B1-6BE5796BDBB7}" type="slidenum">
              <a:rPr lang="en-IN" smtClean="0"/>
              <a:t>‹#›</a:t>
            </a:fld>
            <a:endParaRPr lang="en-IN"/>
          </a:p>
        </p:txBody>
      </p:sp>
    </p:spTree>
    <p:extLst>
      <p:ext uri="{BB962C8B-B14F-4D97-AF65-F5344CB8AC3E}">
        <p14:creationId xmlns:p14="http://schemas.microsoft.com/office/powerpoint/2010/main" val="400335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7A9D7-F484-4F60-B818-3E1C23EBC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C89B22-38A6-11AE-44FC-051287C24F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93CCA-6162-1045-890B-72DD543AD8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68B41A-DB43-4E3E-9391-8466C8976B0D}" type="datetimeFigureOut">
              <a:rPr lang="en-IN" smtClean="0"/>
              <a:t>01-06-2024</a:t>
            </a:fld>
            <a:endParaRPr lang="en-IN"/>
          </a:p>
        </p:txBody>
      </p:sp>
      <p:sp>
        <p:nvSpPr>
          <p:cNvPr id="5" name="Footer Placeholder 4">
            <a:extLst>
              <a:ext uri="{FF2B5EF4-FFF2-40B4-BE49-F238E27FC236}">
                <a16:creationId xmlns:a16="http://schemas.microsoft.com/office/drawing/2014/main" id="{A804963A-323F-DC44-5C90-DCB70E99D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C351C1-B0E7-BE47-C9E3-248D3ABF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7A27A0-1E86-4BF7-B1B1-6BE5796BDBB7}" type="slidenum">
              <a:rPr lang="en-IN" smtClean="0"/>
              <a:t>‹#›</a:t>
            </a:fld>
            <a:endParaRPr lang="en-IN"/>
          </a:p>
        </p:txBody>
      </p:sp>
    </p:spTree>
    <p:extLst>
      <p:ext uri="{BB962C8B-B14F-4D97-AF65-F5344CB8AC3E}">
        <p14:creationId xmlns:p14="http://schemas.microsoft.com/office/powerpoint/2010/main" val="329038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47A0D-2AE3-C71C-D069-EA2082B12B9D}"/>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b="1"/>
              <a:t>RPM Software Packages and Yum</a:t>
            </a:r>
          </a:p>
        </p:txBody>
      </p:sp>
      <p:pic>
        <p:nvPicPr>
          <p:cNvPr id="5" name="Picture 4">
            <a:extLst>
              <a:ext uri="{FF2B5EF4-FFF2-40B4-BE49-F238E27FC236}">
                <a16:creationId xmlns:a16="http://schemas.microsoft.com/office/drawing/2014/main" id="{A141445C-EF3C-6018-6167-EF2B6B124830}"/>
              </a:ext>
            </a:extLst>
          </p:cNvPr>
          <p:cNvPicPr>
            <a:picLocks noChangeAspect="1"/>
          </p:cNvPicPr>
          <p:nvPr/>
        </p:nvPicPr>
        <p:blipFill rotWithShape="1">
          <a:blip r:embed="rId2"/>
          <a:srcRect l="46093" r="1570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DA217D7-1F65-96EA-3F52-FEEEC48C6434}"/>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000"/>
              <a:t>All software provided by RedHat for RHEL OS are RPM packages.</a:t>
            </a:r>
          </a:p>
          <a:p>
            <a:pPr indent="-228600" algn="l">
              <a:buFont typeface="Arial" panose="020B0604020202020204" pitchFamily="34" charset="0"/>
              <a:buChar char="•"/>
            </a:pPr>
            <a:r>
              <a:rPr lang="en-US" sz="2000"/>
              <a:t>The rpm command can be used to install, update, remove, and query RPM packages. However, it does not resolve dependencies automatically. That is why we use a package manager like yum or dnf. The yum or dnf command searches numerous repositories for packages and their dependencies.</a:t>
            </a:r>
          </a:p>
          <a:p>
            <a:pPr indent="-228600" algn="l">
              <a:buFont typeface="Arial" panose="020B0604020202020204" pitchFamily="34" charset="0"/>
              <a:buChar char="•"/>
            </a:pPr>
            <a:r>
              <a:rPr lang="en-US" sz="2000"/>
              <a:t>Main yum configuration file: </a:t>
            </a:r>
            <a:r>
              <a:rPr lang="en-US" sz="2000" b="1"/>
              <a:t>/etc/yum.conf</a:t>
            </a:r>
          </a:p>
          <a:p>
            <a:pPr indent="-228600" algn="l">
              <a:buFont typeface="Arial" panose="020B0604020202020204" pitchFamily="34" charset="0"/>
              <a:buChar char="•"/>
            </a:pPr>
            <a:r>
              <a:rPr lang="en-US" sz="2000"/>
              <a:t>Main dnf configuration file: </a:t>
            </a:r>
            <a:r>
              <a:rPr lang="en-US" sz="2000" b="1"/>
              <a:t>/etc/dnf/dnf.conf</a:t>
            </a:r>
          </a:p>
        </p:txBody>
      </p:sp>
    </p:spTree>
    <p:extLst>
      <p:ext uri="{BB962C8B-B14F-4D97-AF65-F5344CB8AC3E}">
        <p14:creationId xmlns:p14="http://schemas.microsoft.com/office/powerpoint/2010/main" val="225534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33E-C6F6-982A-B19D-6299BF2068D7}"/>
              </a:ext>
            </a:extLst>
          </p:cNvPr>
          <p:cNvSpPr>
            <a:spLocks noGrp="1"/>
          </p:cNvSpPr>
          <p:nvPr>
            <p:ph type="ctrTitle"/>
          </p:nvPr>
        </p:nvSpPr>
        <p:spPr>
          <a:xfrm>
            <a:off x="1524000" y="276789"/>
            <a:ext cx="9144000" cy="765430"/>
          </a:xfrm>
        </p:spPr>
        <p:txBody>
          <a:bodyPr>
            <a:normAutofit fontScale="90000"/>
          </a:bodyPr>
          <a:lstStyle/>
          <a:p>
            <a:r>
              <a:rPr lang="en-US" b="1" dirty="0"/>
              <a:t>yum commands</a:t>
            </a:r>
            <a:endParaRPr lang="en-IN" b="1" dirty="0"/>
          </a:p>
        </p:txBody>
      </p:sp>
      <p:sp>
        <p:nvSpPr>
          <p:cNvPr id="3" name="Subtitle 2">
            <a:extLst>
              <a:ext uri="{FF2B5EF4-FFF2-40B4-BE49-F238E27FC236}">
                <a16:creationId xmlns:a16="http://schemas.microsoft.com/office/drawing/2014/main" id="{57C17996-E319-DB35-01AC-2F6A8AACA10D}"/>
              </a:ext>
            </a:extLst>
          </p:cNvPr>
          <p:cNvSpPr>
            <a:spLocks noGrp="1"/>
          </p:cNvSpPr>
          <p:nvPr>
            <p:ph type="subTitle" idx="1"/>
          </p:nvPr>
        </p:nvSpPr>
        <p:spPr>
          <a:xfrm>
            <a:off x="707923" y="1170039"/>
            <a:ext cx="9960077" cy="5122606"/>
          </a:xfrm>
        </p:spPr>
        <p:txBody>
          <a:bodyPr>
            <a:normAutofit/>
          </a:bodyPr>
          <a:lstStyle/>
          <a:p>
            <a:pPr algn="l"/>
            <a:r>
              <a:rPr lang="en-US" sz="1600" dirty="0">
                <a:solidFill>
                  <a:schemeClr val="accent1">
                    <a:lumMod val="60000"/>
                    <a:lumOff val="40000"/>
                  </a:schemeClr>
                </a:solidFill>
              </a:rPr>
              <a:t>yum </a:t>
            </a:r>
            <a:r>
              <a:rPr lang="en-US" sz="1600" dirty="0" err="1">
                <a:solidFill>
                  <a:schemeClr val="accent1">
                    <a:lumMod val="60000"/>
                    <a:lumOff val="40000"/>
                  </a:schemeClr>
                </a:solidFill>
              </a:rPr>
              <a:t>repolist</a:t>
            </a:r>
            <a:r>
              <a:rPr lang="en-US" sz="1600" dirty="0">
                <a:solidFill>
                  <a:schemeClr val="accent1">
                    <a:lumMod val="60000"/>
                    <a:lumOff val="40000"/>
                  </a:schemeClr>
                </a:solidFill>
              </a:rPr>
              <a:t>                               </a:t>
            </a:r>
            <a:r>
              <a:rPr lang="en-US" sz="1600" dirty="0"/>
              <a:t>List repos</a:t>
            </a:r>
          </a:p>
          <a:p>
            <a:pPr algn="l"/>
            <a:r>
              <a:rPr lang="en-US" sz="1600" dirty="0">
                <a:solidFill>
                  <a:schemeClr val="accent1">
                    <a:lumMod val="60000"/>
                    <a:lumOff val="40000"/>
                  </a:schemeClr>
                </a:solidFill>
              </a:rPr>
              <a:t>yum list installed                    </a:t>
            </a:r>
            <a:r>
              <a:rPr lang="en-US" sz="1600" dirty="0"/>
              <a:t>List installed packages</a:t>
            </a:r>
          </a:p>
          <a:p>
            <a:pPr algn="l"/>
            <a:r>
              <a:rPr lang="en-US" sz="1600" dirty="0">
                <a:solidFill>
                  <a:schemeClr val="accent1">
                    <a:lumMod val="60000"/>
                    <a:lumOff val="40000"/>
                  </a:schemeClr>
                </a:solidFill>
              </a:rPr>
              <a:t>yum help                                    </a:t>
            </a:r>
            <a:r>
              <a:rPr lang="en-US" sz="1600" dirty="0"/>
              <a:t>Help on yum command options</a:t>
            </a:r>
          </a:p>
          <a:p>
            <a:pPr algn="l"/>
            <a:r>
              <a:rPr lang="en-US" sz="1600" dirty="0">
                <a:solidFill>
                  <a:schemeClr val="accent1">
                    <a:lumMod val="60000"/>
                    <a:lumOff val="40000"/>
                  </a:schemeClr>
                </a:solidFill>
              </a:rPr>
              <a:t>yum list *http*                        </a:t>
            </a:r>
            <a:r>
              <a:rPr lang="en-US" sz="1600" dirty="0"/>
              <a:t>Displays installed and available packages</a:t>
            </a:r>
          </a:p>
          <a:p>
            <a:pPr algn="l"/>
            <a:r>
              <a:rPr lang="en-US" sz="1600" dirty="0">
                <a:solidFill>
                  <a:schemeClr val="accent1">
                    <a:lumMod val="60000"/>
                    <a:lumOff val="40000"/>
                  </a:schemeClr>
                </a:solidFill>
              </a:rPr>
              <a:t>yum search </a:t>
            </a:r>
            <a:r>
              <a:rPr lang="en-US" sz="1600" dirty="0">
                <a:highlight>
                  <a:srgbClr val="FFFF00"/>
                </a:highlight>
              </a:rPr>
              <a:t>KEYWORD</a:t>
            </a:r>
            <a:r>
              <a:rPr lang="en-US" sz="1600" dirty="0"/>
              <a:t>       Lists packages by keywords found in name and summary fields</a:t>
            </a:r>
          </a:p>
          <a:p>
            <a:pPr algn="l"/>
            <a:r>
              <a:rPr lang="en-US" sz="1600" dirty="0">
                <a:solidFill>
                  <a:schemeClr val="accent1">
                    <a:lumMod val="60000"/>
                    <a:lumOff val="40000"/>
                  </a:schemeClr>
                </a:solidFill>
              </a:rPr>
              <a:t>yum search all “web server”</a:t>
            </a:r>
          </a:p>
          <a:p>
            <a:pPr algn="l"/>
            <a:r>
              <a:rPr lang="en-US" sz="1600" dirty="0">
                <a:solidFill>
                  <a:schemeClr val="accent1">
                    <a:lumMod val="60000"/>
                    <a:lumOff val="40000"/>
                  </a:schemeClr>
                </a:solidFill>
              </a:rPr>
              <a:t>yum info </a:t>
            </a:r>
            <a:r>
              <a:rPr lang="en-US" sz="1600" dirty="0">
                <a:highlight>
                  <a:srgbClr val="FFFF00"/>
                </a:highlight>
              </a:rPr>
              <a:t>PACKAGENAME</a:t>
            </a:r>
            <a:r>
              <a:rPr lang="en-US" sz="1600" dirty="0">
                <a:solidFill>
                  <a:schemeClr val="accent1">
                    <a:lumMod val="60000"/>
                    <a:lumOff val="40000"/>
                  </a:schemeClr>
                </a:solidFill>
              </a:rPr>
              <a:t>   </a:t>
            </a:r>
            <a:r>
              <a:rPr lang="en-US" sz="1600" dirty="0"/>
              <a:t>Detailed info about a package including disk space required</a:t>
            </a:r>
          </a:p>
          <a:p>
            <a:pPr algn="l"/>
            <a:r>
              <a:rPr lang="en-US" sz="1600" dirty="0">
                <a:solidFill>
                  <a:schemeClr val="accent1">
                    <a:lumMod val="60000"/>
                    <a:lumOff val="40000"/>
                  </a:schemeClr>
                </a:solidFill>
              </a:rPr>
              <a:t>yum info httpd</a:t>
            </a:r>
          </a:p>
          <a:p>
            <a:pPr algn="l"/>
            <a:r>
              <a:rPr lang="en-US" sz="1600" dirty="0">
                <a:solidFill>
                  <a:schemeClr val="accent1">
                    <a:lumMod val="60000"/>
                    <a:lumOff val="40000"/>
                  </a:schemeClr>
                </a:solidFill>
              </a:rPr>
              <a:t>yum install httpd                    </a:t>
            </a:r>
            <a:r>
              <a:rPr lang="en-US" sz="1600" dirty="0"/>
              <a:t>Installs httpd package and all its dependencies</a:t>
            </a:r>
          </a:p>
          <a:p>
            <a:pPr algn="l"/>
            <a:r>
              <a:rPr lang="en-US" sz="1600" dirty="0">
                <a:solidFill>
                  <a:schemeClr val="accent1">
                    <a:lumMod val="60000"/>
                    <a:lumOff val="40000"/>
                  </a:schemeClr>
                </a:solidFill>
              </a:rPr>
              <a:t>yum update httpd                  </a:t>
            </a:r>
            <a:r>
              <a:rPr lang="en-US" sz="1600" dirty="0"/>
              <a:t>Installs a newer version of the software package and all its dependencies</a:t>
            </a:r>
          </a:p>
          <a:p>
            <a:pPr algn="l"/>
            <a:r>
              <a:rPr lang="en-US" sz="1600" dirty="0">
                <a:solidFill>
                  <a:schemeClr val="accent1">
                    <a:lumMod val="60000"/>
                    <a:lumOff val="40000"/>
                  </a:schemeClr>
                </a:solidFill>
              </a:rPr>
              <a:t>yum update                              </a:t>
            </a:r>
            <a:r>
              <a:rPr lang="en-US" sz="1600" dirty="0"/>
              <a:t>Installs all relevant updates</a:t>
            </a:r>
          </a:p>
          <a:p>
            <a:pPr algn="l"/>
            <a:r>
              <a:rPr lang="en-US" sz="1600" dirty="0"/>
              <a:t>yum update kernel                Installs the new kernel version</a:t>
            </a:r>
          </a:p>
          <a:p>
            <a:pPr algn="l"/>
            <a:r>
              <a:rPr lang="en-US" sz="1600" dirty="0"/>
              <a:t>yum list kernel                         List all installed and available kernels</a:t>
            </a:r>
          </a:p>
          <a:p>
            <a:pPr algn="l"/>
            <a:r>
              <a:rPr lang="en-US" sz="1600" b="1" dirty="0"/>
              <a:t>Note: Since a new kernel can only be tested by booting to that kernel, we can install multiple versions at once. If the new kernel fails to boot, the old kernel is still available.</a:t>
            </a:r>
            <a:endParaRPr lang="en-IN" sz="1600" b="1" dirty="0"/>
          </a:p>
        </p:txBody>
      </p:sp>
    </p:spTree>
    <p:extLst>
      <p:ext uri="{BB962C8B-B14F-4D97-AF65-F5344CB8AC3E}">
        <p14:creationId xmlns:p14="http://schemas.microsoft.com/office/powerpoint/2010/main" val="267313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33E-C6F6-982A-B19D-6299BF2068D7}"/>
              </a:ext>
            </a:extLst>
          </p:cNvPr>
          <p:cNvSpPr>
            <a:spLocks noGrp="1"/>
          </p:cNvSpPr>
          <p:nvPr>
            <p:ph type="ctrTitle"/>
          </p:nvPr>
        </p:nvSpPr>
        <p:spPr>
          <a:xfrm>
            <a:off x="1524000" y="276789"/>
            <a:ext cx="9144000" cy="765430"/>
          </a:xfrm>
        </p:spPr>
        <p:txBody>
          <a:bodyPr>
            <a:normAutofit/>
          </a:bodyPr>
          <a:lstStyle/>
          <a:p>
            <a:r>
              <a:rPr lang="en-US" sz="3200" b="1" dirty="0"/>
              <a:t>yum commands (contd.) and rpm commands</a:t>
            </a:r>
            <a:endParaRPr lang="en-IN" sz="3200" b="1" dirty="0"/>
          </a:p>
        </p:txBody>
      </p:sp>
      <p:sp>
        <p:nvSpPr>
          <p:cNvPr id="3" name="Subtitle 2">
            <a:extLst>
              <a:ext uri="{FF2B5EF4-FFF2-40B4-BE49-F238E27FC236}">
                <a16:creationId xmlns:a16="http://schemas.microsoft.com/office/drawing/2014/main" id="{57C17996-E319-DB35-01AC-2F6A8AACA10D}"/>
              </a:ext>
            </a:extLst>
          </p:cNvPr>
          <p:cNvSpPr>
            <a:spLocks noGrp="1"/>
          </p:cNvSpPr>
          <p:nvPr>
            <p:ph type="subTitle" idx="1"/>
          </p:nvPr>
        </p:nvSpPr>
        <p:spPr>
          <a:xfrm>
            <a:off x="707923" y="1170039"/>
            <a:ext cx="9960077" cy="5122606"/>
          </a:xfrm>
        </p:spPr>
        <p:txBody>
          <a:bodyPr>
            <a:normAutofit/>
          </a:bodyPr>
          <a:lstStyle/>
          <a:p>
            <a:pPr algn="l"/>
            <a:r>
              <a:rPr lang="en-US" sz="1800" dirty="0">
                <a:solidFill>
                  <a:schemeClr val="accent1">
                    <a:lumMod val="60000"/>
                    <a:lumOff val="40000"/>
                  </a:schemeClr>
                </a:solidFill>
              </a:rPr>
              <a:t>yum remove httpd                  </a:t>
            </a:r>
            <a:r>
              <a:rPr lang="en-US" sz="1800" dirty="0"/>
              <a:t>Removes an installed package, including any supported packages</a:t>
            </a:r>
          </a:p>
          <a:p>
            <a:pPr algn="l"/>
            <a:r>
              <a:rPr lang="en-US" sz="1800" dirty="0">
                <a:solidFill>
                  <a:schemeClr val="accent1">
                    <a:lumMod val="60000"/>
                    <a:lumOff val="40000"/>
                  </a:schemeClr>
                </a:solidFill>
              </a:rPr>
              <a:t>yum history                               </a:t>
            </a:r>
            <a:r>
              <a:rPr lang="en-US" sz="1800" dirty="0"/>
              <a:t>History of yum commands executed</a:t>
            </a:r>
          </a:p>
          <a:p>
            <a:pPr algn="l"/>
            <a:r>
              <a:rPr lang="en-US" sz="1800" dirty="0">
                <a:solidFill>
                  <a:schemeClr val="accent1">
                    <a:lumMod val="60000"/>
                    <a:lumOff val="40000"/>
                  </a:schemeClr>
                </a:solidFill>
              </a:rPr>
              <a:t>yum history undo 5                </a:t>
            </a:r>
            <a:r>
              <a:rPr lang="en-US" sz="1800" dirty="0"/>
              <a:t>Undo transaction 5 from yum history        </a:t>
            </a:r>
          </a:p>
          <a:p>
            <a:pPr algn="l"/>
            <a:r>
              <a:rPr lang="en-US" sz="1800" dirty="0">
                <a:solidFill>
                  <a:schemeClr val="accent1">
                    <a:lumMod val="60000"/>
                    <a:lumOff val="40000"/>
                  </a:schemeClr>
                </a:solidFill>
              </a:rPr>
              <a:t>man yum                                      </a:t>
            </a:r>
            <a:r>
              <a:rPr lang="en-US" sz="1800" dirty="0"/>
              <a:t>Everything available with yum</a:t>
            </a:r>
          </a:p>
          <a:p>
            <a:pPr algn="l"/>
            <a:r>
              <a:rPr lang="en-US" sz="1800" dirty="0">
                <a:solidFill>
                  <a:schemeClr val="accent1">
                    <a:lumMod val="60000"/>
                    <a:lumOff val="40000"/>
                  </a:schemeClr>
                </a:solidFill>
              </a:rPr>
              <a:t>rpm -q httpd                                </a:t>
            </a:r>
            <a:r>
              <a:rPr lang="en-US" sz="1800" dirty="0"/>
              <a:t>Checks if httpd package is installed or not</a:t>
            </a:r>
          </a:p>
          <a:p>
            <a:pPr algn="l"/>
            <a:r>
              <a:rPr lang="en-US" sz="1800" dirty="0">
                <a:solidFill>
                  <a:schemeClr val="accent1">
                    <a:lumMod val="60000"/>
                    <a:lumOff val="40000"/>
                  </a:schemeClr>
                </a:solidFill>
              </a:rPr>
              <a:t>rpm -q -l httpd                            </a:t>
            </a:r>
            <a:r>
              <a:rPr lang="en-US" sz="1800" dirty="0"/>
              <a:t>Lists all files installed by httpd package</a:t>
            </a:r>
          </a:p>
          <a:p>
            <a:pPr algn="l"/>
            <a:r>
              <a:rPr lang="en-US" sz="1800" dirty="0">
                <a:solidFill>
                  <a:schemeClr val="accent1">
                    <a:lumMod val="60000"/>
                    <a:lumOff val="40000"/>
                  </a:schemeClr>
                </a:solidFill>
              </a:rPr>
              <a:t>rpm -</a:t>
            </a:r>
            <a:r>
              <a:rPr lang="en-US" sz="1800" dirty="0" err="1">
                <a:solidFill>
                  <a:schemeClr val="accent1">
                    <a:lumMod val="60000"/>
                    <a:lumOff val="40000"/>
                  </a:schemeClr>
                </a:solidFill>
              </a:rPr>
              <a:t>ivh</a:t>
            </a:r>
            <a:r>
              <a:rPr lang="en-US" sz="1800" dirty="0">
                <a:solidFill>
                  <a:schemeClr val="accent1">
                    <a:lumMod val="60000"/>
                    <a:lumOff val="40000"/>
                  </a:schemeClr>
                </a:solidFill>
              </a:rPr>
              <a:t> </a:t>
            </a:r>
            <a:r>
              <a:rPr lang="en-US" sz="1800" dirty="0" err="1">
                <a:solidFill>
                  <a:schemeClr val="accent1">
                    <a:lumMod val="60000"/>
                    <a:lumOff val="40000"/>
                  </a:schemeClr>
                </a:solidFill>
                <a:highlight>
                  <a:srgbClr val="FFFF00"/>
                </a:highlight>
              </a:rPr>
              <a:t>package.rpm</a:t>
            </a:r>
            <a:r>
              <a:rPr lang="en-US" sz="1800" dirty="0">
                <a:solidFill>
                  <a:schemeClr val="accent1">
                    <a:lumMod val="60000"/>
                    <a:lumOff val="40000"/>
                  </a:schemeClr>
                </a:solidFill>
                <a:highlight>
                  <a:srgbClr val="FFFF00"/>
                </a:highlight>
              </a:rPr>
              <a:t>            </a:t>
            </a:r>
            <a:r>
              <a:rPr lang="en-US" sz="1800" dirty="0"/>
              <a:t>Installs .rpm packages without its dependencies</a:t>
            </a:r>
          </a:p>
        </p:txBody>
      </p:sp>
    </p:spTree>
    <p:extLst>
      <p:ext uri="{BB962C8B-B14F-4D97-AF65-F5344CB8AC3E}">
        <p14:creationId xmlns:p14="http://schemas.microsoft.com/office/powerpoint/2010/main" val="212443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327</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RPM Software Packages and Yum</vt:lpstr>
      <vt:lpstr>yum commands</vt:lpstr>
      <vt:lpstr>yum commands (contd.) and rpm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RPM Software Packages and Yum</dc:title>
  <dc:creator>Bhavuk Mudgal</dc:creator>
  <cp:lastModifiedBy>Bhavuk Mudgal</cp:lastModifiedBy>
  <cp:revision>1</cp:revision>
  <dcterms:created xsi:type="dcterms:W3CDTF">2024-06-01T03:57:20Z</dcterms:created>
  <dcterms:modified xsi:type="dcterms:W3CDTF">2024-06-01T04:53:56Z</dcterms:modified>
</cp:coreProperties>
</file>