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z2pINyHKsh2iWBLpdbor1lkFj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 rot="5400000">
            <a:off x="3920332" y="-1317465"/>
            <a:ext cx="4351338" cy="1063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rot="5400000">
            <a:off x="1768951" y="-626586"/>
            <a:ext cx="5811838" cy="779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730293" y="1709738"/>
            <a:ext cx="10617157" cy="27588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730293" y="4589463"/>
            <a:ext cx="1061715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777240" y="1825625"/>
            <a:ext cx="52425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77240" y="365125"/>
            <a:ext cx="105781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777240" y="1803903"/>
            <a:ext cx="522033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777240" y="2737063"/>
            <a:ext cx="5220335" cy="3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172200" y="180390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172200" y="2737063"/>
            <a:ext cx="5183188" cy="3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77240" y="457200"/>
            <a:ext cx="399478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777240" y="2226364"/>
            <a:ext cx="3994785" cy="36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18020" y="457200"/>
            <a:ext cx="405400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18020" y="2250218"/>
            <a:ext cx="4054006" cy="36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2C3F4E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6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b="0" i="0" sz="5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C7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C77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C77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C77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C77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2C3F4E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777240" y="1122363"/>
            <a:ext cx="731734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US"/>
              <a:t>Logrotate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77240" y="3586387"/>
            <a:ext cx="73173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Logs are rotated by the </a:t>
            </a:r>
            <a:r>
              <a:rPr b="1" lang="en-US" sz="2000"/>
              <a:t>logrotate</a:t>
            </a:r>
            <a:r>
              <a:rPr lang="en-US" sz="2000"/>
              <a:t> utility to keep them from filling up the file system containing </a:t>
            </a:r>
            <a:r>
              <a:rPr b="1" lang="en-US" sz="2000"/>
              <a:t>/var/log</a:t>
            </a:r>
            <a:r>
              <a:rPr lang="en-US" sz="20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When a log file is rotated, it is renamed with an extension indicating the date on which it was rotated.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The old </a:t>
            </a:r>
            <a:r>
              <a:rPr b="1" lang="en-US" sz="2000"/>
              <a:t>/var/log/messages </a:t>
            </a:r>
            <a:r>
              <a:rPr lang="en-US" sz="2000"/>
              <a:t>file may become </a:t>
            </a:r>
            <a:r>
              <a:rPr b="1" lang="en-US" sz="2000"/>
              <a:t>/var/log/messages-20240516 </a:t>
            </a:r>
            <a:r>
              <a:rPr lang="en-US" sz="2000"/>
              <a:t>if it is rotated on </a:t>
            </a:r>
            <a:r>
              <a:rPr b="1" lang="en-US" sz="2000"/>
              <a:t>May 16 2024</a:t>
            </a:r>
            <a:r>
              <a:rPr lang="en-US" sz="2000"/>
              <a:t>.Once the old log file is rotated, a new log file is created and the service that writes to it is notified.</a:t>
            </a:r>
            <a:endParaRPr sz="2000"/>
          </a:p>
        </p:txBody>
      </p:sp>
      <p:sp>
        <p:nvSpPr>
          <p:cNvPr id="90" name="Google Shape;90;p1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614D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10537" r="33213" t="0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7754" y="34290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1479755" y="214824"/>
            <a:ext cx="9144000" cy="945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US"/>
              <a:t>Logrotate directives</a:t>
            </a:r>
            <a:endParaRPr/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609600" y="1248697"/>
            <a:ext cx="10884310" cy="510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Config file: /etc/logrotate.conf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87679"/>
            <a:ext cx="10481187" cy="47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ctrTitle"/>
          </p:nvPr>
        </p:nvSpPr>
        <p:spPr>
          <a:xfrm>
            <a:off x="1524000" y="448341"/>
            <a:ext cx="9144000" cy="9817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US"/>
              <a:t>Custom logrotate configuration</a:t>
            </a:r>
            <a:endParaRPr/>
          </a:p>
        </p:txBody>
      </p:sp>
      <p:sp>
        <p:nvSpPr>
          <p:cNvPr id="106" name="Google Shape;106;p3"/>
          <p:cNvSpPr txBox="1"/>
          <p:nvPr>
            <p:ph idx="1" type="subTitle"/>
          </p:nvPr>
        </p:nvSpPr>
        <p:spPr>
          <a:xfrm>
            <a:off x="1524000" y="1533832"/>
            <a:ext cx="9144000" cy="47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login as root: sudo su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vim /etc/logrotate.d/syslogs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/var/log/syslog/</a:t>
            </a:r>
            <a:r>
              <a:rPr lang="en-US">
                <a:solidFill>
                  <a:srgbClr val="FF0000"/>
                </a:solidFill>
              </a:rPr>
              <a:t>ip-172-31-26-63</a:t>
            </a:r>
            <a:r>
              <a:rPr lang="en-US"/>
              <a:t>/*.log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rotate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weekly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create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missingok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compress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ctrTitle"/>
          </p:nvPr>
        </p:nvSpPr>
        <p:spPr>
          <a:xfrm>
            <a:off x="1524000" y="542260"/>
            <a:ext cx="9144000" cy="932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1524000" y="1474839"/>
            <a:ext cx="9144000" cy="37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vim /etc/logrotate.d/syslogs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/var/log/syslog/ip-172-31-26-63/*.log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daily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size 1M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compress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ctrTitle"/>
          </p:nvPr>
        </p:nvSpPr>
        <p:spPr>
          <a:xfrm>
            <a:off x="1524000" y="542260"/>
            <a:ext cx="9144000" cy="932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US"/>
              <a:t>Example (contd.)</a:t>
            </a:r>
            <a:endParaRPr/>
          </a:p>
        </p:txBody>
      </p:sp>
      <p:sp>
        <p:nvSpPr>
          <p:cNvPr id="118" name="Google Shape;118;p5"/>
          <p:cNvSpPr txBox="1"/>
          <p:nvPr>
            <p:ph idx="1" type="subTitle"/>
          </p:nvPr>
        </p:nvSpPr>
        <p:spPr>
          <a:xfrm>
            <a:off x="1524000" y="1474839"/>
            <a:ext cx="9144000" cy="37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B0F0"/>
                </a:solidFill>
              </a:rPr>
              <a:t>cd /var/log/syslog/ip-172-31-26-63/</a:t>
            </a:r>
            <a:endParaRPr sz="28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B0F0"/>
                </a:solidFill>
              </a:rPr>
              <a:t>fallocate -l 2M file22.log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Debug mode: </a:t>
            </a:r>
            <a:r>
              <a:rPr lang="en-US" sz="2800">
                <a:solidFill>
                  <a:srgbClr val="00B0F0"/>
                </a:solidFill>
              </a:rPr>
              <a:t>logrotate -d /etc/logrotate.conf</a:t>
            </a:r>
            <a:endParaRPr sz="28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Manual execution: </a:t>
            </a:r>
            <a:r>
              <a:rPr lang="en-US" sz="2800">
                <a:solidFill>
                  <a:srgbClr val="00B0F0"/>
                </a:solidFill>
              </a:rPr>
              <a:t>logrotate /etc/logrotate.conf</a:t>
            </a:r>
            <a:endParaRPr sz="28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logrotate trigger time: </a:t>
            </a:r>
            <a:r>
              <a:rPr lang="en-US" sz="2800">
                <a:solidFill>
                  <a:srgbClr val="00B0F0"/>
                </a:solidFill>
              </a:rPr>
              <a:t>systemctl status logrotate.timer</a:t>
            </a:r>
            <a:endParaRPr sz="28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More options/information: </a:t>
            </a:r>
            <a:r>
              <a:rPr lang="en-US" sz="2800">
                <a:solidFill>
                  <a:srgbClr val="00B0F0"/>
                </a:solidFill>
              </a:rPr>
              <a:t>man logrotate</a:t>
            </a:r>
            <a:endParaRPr sz="28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bration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C29B28"/>
      </a:accent1>
      <a:accent2>
        <a:srgbClr val="CF581D"/>
      </a:accent2>
      <a:accent3>
        <a:srgbClr val="E12F3E"/>
      </a:accent3>
      <a:accent4>
        <a:srgbClr val="CF1D76"/>
      </a:accent4>
      <a:accent5>
        <a:srgbClr val="E12FD2"/>
      </a:accent5>
      <a:accent6>
        <a:srgbClr val="931DCF"/>
      </a:accent6>
      <a:hlink>
        <a:srgbClr val="BF3F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2024-05-24T07:12:19Z</dcterms:created>
  <dc:creator>Bhavuk Mudgal</dc:creator>
</cp:coreProperties>
</file>