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CF585-DF4E-4F58-84B8-EFF9175847B2}" v="253" dt="2024-04-19T14:45:56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17BCF585-DF4E-4F58-84B8-EFF9175847B2}"/>
    <pc:docChg chg="undo custSel addSld delSld modSld">
      <pc:chgData name="Bhavuk Mudgal" userId="b008348a-5837-4350-9852-6474d864fc9c" providerId="ADAL" clId="{17BCF585-DF4E-4F58-84B8-EFF9175847B2}" dt="2024-04-19T14:55:10.816" v="2047" actId="113"/>
      <pc:docMkLst>
        <pc:docMk/>
      </pc:docMkLst>
      <pc:sldChg chg="addSp modSp new mod setBg modAnim">
        <pc:chgData name="Bhavuk Mudgal" userId="b008348a-5837-4350-9852-6474d864fc9c" providerId="ADAL" clId="{17BCF585-DF4E-4F58-84B8-EFF9175847B2}" dt="2024-04-18T16:48:43.234" v="59" actId="26606"/>
        <pc:sldMkLst>
          <pc:docMk/>
          <pc:sldMk cId="1822241357" sldId="256"/>
        </pc:sldMkLst>
        <pc:spChg chg="mod">
          <ac:chgData name="Bhavuk Mudgal" userId="b008348a-5837-4350-9852-6474d864fc9c" providerId="ADAL" clId="{17BCF585-DF4E-4F58-84B8-EFF9175847B2}" dt="2024-04-18T16:48:43.234" v="59" actId="26606"/>
          <ac:spMkLst>
            <pc:docMk/>
            <pc:sldMk cId="1822241357" sldId="256"/>
            <ac:spMk id="2" creationId="{2F4A4D03-AA6F-F513-6DF8-AA7FF1B57DE9}"/>
          </ac:spMkLst>
        </pc:spChg>
        <pc:spChg chg="mod">
          <ac:chgData name="Bhavuk Mudgal" userId="b008348a-5837-4350-9852-6474d864fc9c" providerId="ADAL" clId="{17BCF585-DF4E-4F58-84B8-EFF9175847B2}" dt="2024-04-18T16:48:43.234" v="59" actId="26606"/>
          <ac:spMkLst>
            <pc:docMk/>
            <pc:sldMk cId="1822241357" sldId="256"/>
            <ac:spMk id="3" creationId="{E9D038CD-1942-BB2F-AF9E-01ECA5AEE938}"/>
          </ac:spMkLst>
        </pc:spChg>
        <pc:spChg chg="add">
          <ac:chgData name="Bhavuk Mudgal" userId="b008348a-5837-4350-9852-6474d864fc9c" providerId="ADAL" clId="{17BCF585-DF4E-4F58-84B8-EFF9175847B2}" dt="2024-04-18T16:48:43.234" v="59" actId="26606"/>
          <ac:spMkLst>
            <pc:docMk/>
            <pc:sldMk cId="1822241357" sldId="256"/>
            <ac:spMk id="8" creationId="{907EF6B7-1338-4443-8C46-6A318D952DFD}"/>
          </ac:spMkLst>
        </pc:spChg>
        <pc:spChg chg="add">
          <ac:chgData name="Bhavuk Mudgal" userId="b008348a-5837-4350-9852-6474d864fc9c" providerId="ADAL" clId="{17BCF585-DF4E-4F58-84B8-EFF9175847B2}" dt="2024-04-18T16:48:43.234" v="59" actId="26606"/>
          <ac:spMkLst>
            <pc:docMk/>
            <pc:sldMk cId="1822241357" sldId="256"/>
            <ac:spMk id="10" creationId="{DAAE4CDD-124C-4DCF-9584-B6033B545DD5}"/>
          </ac:spMkLst>
        </pc:spChg>
        <pc:spChg chg="add">
          <ac:chgData name="Bhavuk Mudgal" userId="b008348a-5837-4350-9852-6474d864fc9c" providerId="ADAL" clId="{17BCF585-DF4E-4F58-84B8-EFF9175847B2}" dt="2024-04-18T16:48:43.234" v="59" actId="26606"/>
          <ac:spMkLst>
            <pc:docMk/>
            <pc:sldMk cId="1822241357" sldId="256"/>
            <ac:spMk id="12" creationId="{081E4A58-353D-44AE-B2FC-2A74E2E400F7}"/>
          </ac:spMkLst>
        </pc:spChg>
      </pc:sldChg>
      <pc:sldChg chg="addSp delSp modSp add mod setBg delAnim modAnim delDesignElem">
        <pc:chgData name="Bhavuk Mudgal" userId="b008348a-5837-4350-9852-6474d864fc9c" providerId="ADAL" clId="{17BCF585-DF4E-4F58-84B8-EFF9175847B2}" dt="2024-04-18T17:07:42.761" v="101" actId="1076"/>
        <pc:sldMkLst>
          <pc:docMk/>
          <pc:sldMk cId="41015935" sldId="257"/>
        </pc:sldMkLst>
        <pc:spChg chg="mod">
          <ac:chgData name="Bhavuk Mudgal" userId="b008348a-5837-4350-9852-6474d864fc9c" providerId="ADAL" clId="{17BCF585-DF4E-4F58-84B8-EFF9175847B2}" dt="2024-04-18T16:50:57.263" v="89" actId="26606"/>
          <ac:spMkLst>
            <pc:docMk/>
            <pc:sldMk cId="41015935" sldId="257"/>
            <ac:spMk id="2" creationId="{2F4A4D03-AA6F-F513-6DF8-AA7FF1B57DE9}"/>
          </ac:spMkLst>
        </pc:spChg>
        <pc:spChg chg="del mod">
          <ac:chgData name="Bhavuk Mudgal" userId="b008348a-5837-4350-9852-6474d864fc9c" providerId="ADAL" clId="{17BCF585-DF4E-4F58-84B8-EFF9175847B2}" dt="2024-04-18T16:51:25.994" v="96" actId="478"/>
          <ac:spMkLst>
            <pc:docMk/>
            <pc:sldMk cId="41015935" sldId="257"/>
            <ac:spMk id="3" creationId="{E9D038CD-1942-BB2F-AF9E-01ECA5AEE938}"/>
          </ac:spMkLst>
        </pc:spChg>
        <pc:spChg chg="add">
          <ac:chgData name="Bhavuk Mudgal" userId="b008348a-5837-4350-9852-6474d864fc9c" providerId="ADAL" clId="{17BCF585-DF4E-4F58-84B8-EFF9175847B2}" dt="2024-04-18T16:50:57.263" v="89" actId="26606"/>
          <ac:spMkLst>
            <pc:docMk/>
            <pc:sldMk cId="41015935" sldId="257"/>
            <ac:spMk id="5" creationId="{907EF6B7-1338-4443-8C46-6A318D952DFD}"/>
          </ac:spMkLst>
        </pc:spChg>
        <pc:spChg chg="add">
          <ac:chgData name="Bhavuk Mudgal" userId="b008348a-5837-4350-9852-6474d864fc9c" providerId="ADAL" clId="{17BCF585-DF4E-4F58-84B8-EFF9175847B2}" dt="2024-04-18T16:50:57.263" v="89" actId="26606"/>
          <ac:spMkLst>
            <pc:docMk/>
            <pc:sldMk cId="41015935" sldId="257"/>
            <ac:spMk id="6" creationId="{DAAE4CDD-124C-4DCF-9584-B6033B545DD5}"/>
          </ac:spMkLst>
        </pc:spChg>
        <pc:spChg chg="add">
          <ac:chgData name="Bhavuk Mudgal" userId="b008348a-5837-4350-9852-6474d864fc9c" providerId="ADAL" clId="{17BCF585-DF4E-4F58-84B8-EFF9175847B2}" dt="2024-04-18T16:50:57.263" v="89" actId="26606"/>
          <ac:spMkLst>
            <pc:docMk/>
            <pc:sldMk cId="41015935" sldId="257"/>
            <ac:spMk id="7" creationId="{081E4A58-353D-44AE-B2FC-2A74E2E400F7}"/>
          </ac:spMkLst>
        </pc:spChg>
        <pc:spChg chg="del">
          <ac:chgData name="Bhavuk Mudgal" userId="b008348a-5837-4350-9852-6474d864fc9c" providerId="ADAL" clId="{17BCF585-DF4E-4F58-84B8-EFF9175847B2}" dt="2024-04-18T16:48:57.926" v="61"/>
          <ac:spMkLst>
            <pc:docMk/>
            <pc:sldMk cId="41015935" sldId="257"/>
            <ac:spMk id="8" creationId="{907EF6B7-1338-4443-8C46-6A318D952DFD}"/>
          </ac:spMkLst>
        </pc:spChg>
        <pc:spChg chg="del">
          <ac:chgData name="Bhavuk Mudgal" userId="b008348a-5837-4350-9852-6474d864fc9c" providerId="ADAL" clId="{17BCF585-DF4E-4F58-84B8-EFF9175847B2}" dt="2024-04-18T16:48:57.926" v="61"/>
          <ac:spMkLst>
            <pc:docMk/>
            <pc:sldMk cId="41015935" sldId="257"/>
            <ac:spMk id="10" creationId="{DAAE4CDD-124C-4DCF-9584-B6033B545DD5}"/>
          </ac:spMkLst>
        </pc:spChg>
        <pc:spChg chg="del">
          <ac:chgData name="Bhavuk Mudgal" userId="b008348a-5837-4350-9852-6474d864fc9c" providerId="ADAL" clId="{17BCF585-DF4E-4F58-84B8-EFF9175847B2}" dt="2024-04-18T16:48:57.926" v="61"/>
          <ac:spMkLst>
            <pc:docMk/>
            <pc:sldMk cId="41015935" sldId="257"/>
            <ac:spMk id="12" creationId="{081E4A58-353D-44AE-B2FC-2A74E2E400F7}"/>
          </ac:spMkLst>
        </pc:spChg>
        <pc:picChg chg="add mod">
          <ac:chgData name="Bhavuk Mudgal" userId="b008348a-5837-4350-9852-6474d864fc9c" providerId="ADAL" clId="{17BCF585-DF4E-4F58-84B8-EFF9175847B2}" dt="2024-04-18T17:07:42.761" v="101" actId="1076"/>
          <ac:picMkLst>
            <pc:docMk/>
            <pc:sldMk cId="41015935" sldId="257"/>
            <ac:picMk id="4" creationId="{FE7216FC-1AE5-6AFF-367B-CB75492EE631}"/>
          </ac:picMkLst>
        </pc:picChg>
      </pc:sldChg>
      <pc:sldChg chg="addSp delSp modSp add mod setBg modAnim delDesignElem">
        <pc:chgData name="Bhavuk Mudgal" userId="b008348a-5837-4350-9852-6474d864fc9c" providerId="ADAL" clId="{17BCF585-DF4E-4F58-84B8-EFF9175847B2}" dt="2024-04-18T17:13:46.291" v="192" actId="14100"/>
        <pc:sldMkLst>
          <pc:docMk/>
          <pc:sldMk cId="1164481759" sldId="258"/>
        </pc:sldMkLst>
        <pc:spChg chg="mod ord">
          <ac:chgData name="Bhavuk Mudgal" userId="b008348a-5837-4350-9852-6474d864fc9c" providerId="ADAL" clId="{17BCF585-DF4E-4F58-84B8-EFF9175847B2}" dt="2024-04-18T17:13:42.050" v="190" actId="1076"/>
          <ac:spMkLst>
            <pc:docMk/>
            <pc:sldMk cId="1164481759" sldId="258"/>
            <ac:spMk id="2" creationId="{2F4A4D03-AA6F-F513-6DF8-AA7FF1B57DE9}"/>
          </ac:spMkLst>
        </pc:spChg>
        <pc:spChg chg="del">
          <ac:chgData name="Bhavuk Mudgal" userId="b008348a-5837-4350-9852-6474d864fc9c" providerId="ADAL" clId="{17BCF585-DF4E-4F58-84B8-EFF9175847B2}" dt="2024-04-18T17:09:50.955" v="103"/>
          <ac:spMkLst>
            <pc:docMk/>
            <pc:sldMk cId="1164481759" sldId="258"/>
            <ac:spMk id="5" creationId="{907EF6B7-1338-4443-8C46-6A318D952DFD}"/>
          </ac:spMkLst>
        </pc:spChg>
        <pc:spChg chg="del">
          <ac:chgData name="Bhavuk Mudgal" userId="b008348a-5837-4350-9852-6474d864fc9c" providerId="ADAL" clId="{17BCF585-DF4E-4F58-84B8-EFF9175847B2}" dt="2024-04-18T17:09:50.955" v="103"/>
          <ac:spMkLst>
            <pc:docMk/>
            <pc:sldMk cId="1164481759" sldId="258"/>
            <ac:spMk id="6" creationId="{DAAE4CDD-124C-4DCF-9584-B6033B545DD5}"/>
          </ac:spMkLst>
        </pc:spChg>
        <pc:spChg chg="del">
          <ac:chgData name="Bhavuk Mudgal" userId="b008348a-5837-4350-9852-6474d864fc9c" providerId="ADAL" clId="{17BCF585-DF4E-4F58-84B8-EFF9175847B2}" dt="2024-04-18T17:09:50.955" v="103"/>
          <ac:spMkLst>
            <pc:docMk/>
            <pc:sldMk cId="1164481759" sldId="258"/>
            <ac:spMk id="7" creationId="{081E4A58-353D-44AE-B2FC-2A74E2E400F7}"/>
          </ac:spMkLst>
        </pc:spChg>
        <pc:spChg chg="add del">
          <ac:chgData name="Bhavuk Mudgal" userId="b008348a-5837-4350-9852-6474d864fc9c" providerId="ADAL" clId="{17BCF585-DF4E-4F58-84B8-EFF9175847B2}" dt="2024-04-18T17:12:05.152" v="164" actId="26606"/>
          <ac:spMkLst>
            <pc:docMk/>
            <pc:sldMk cId="1164481759" sldId="258"/>
            <ac:spMk id="13" creationId="{AF1E5E62-9EB9-408E-AE53-A04A4C8110DE}"/>
          </ac:spMkLst>
        </pc:spChg>
        <pc:spChg chg="add del">
          <ac:chgData name="Bhavuk Mudgal" userId="b008348a-5837-4350-9852-6474d864fc9c" providerId="ADAL" clId="{17BCF585-DF4E-4F58-84B8-EFF9175847B2}" dt="2024-04-18T17:12:05.152" v="164" actId="26606"/>
          <ac:spMkLst>
            <pc:docMk/>
            <pc:sldMk cId="1164481759" sldId="258"/>
            <ac:spMk id="15" creationId="{9C5704B2-7C5B-4738-AF0D-4A2756A69FA1}"/>
          </ac:spMkLst>
        </pc:spChg>
        <pc:spChg chg="add del">
          <ac:chgData name="Bhavuk Mudgal" userId="b008348a-5837-4350-9852-6474d864fc9c" providerId="ADAL" clId="{17BCF585-DF4E-4F58-84B8-EFF9175847B2}" dt="2024-04-18T17:12:05.152" v="164" actId="26606"/>
          <ac:spMkLst>
            <pc:docMk/>
            <pc:sldMk cId="1164481759" sldId="258"/>
            <ac:spMk id="17" creationId="{DFB36DC4-A410-4DF1-8453-1D85743F5E07}"/>
          </ac:spMkLst>
        </pc:spChg>
        <pc:spChg chg="add del">
          <ac:chgData name="Bhavuk Mudgal" userId="b008348a-5837-4350-9852-6474d864fc9c" providerId="ADAL" clId="{17BCF585-DF4E-4F58-84B8-EFF9175847B2}" dt="2024-04-18T17:12:14.088" v="166" actId="26606"/>
          <ac:spMkLst>
            <pc:docMk/>
            <pc:sldMk cId="1164481759" sldId="258"/>
            <ac:spMk id="19" creationId="{37C89E4B-3C9F-44B9-8B86-D9E3D112D8EC}"/>
          </ac:spMkLst>
        </pc:spChg>
        <pc:spChg chg="add del">
          <ac:chgData name="Bhavuk Mudgal" userId="b008348a-5837-4350-9852-6474d864fc9c" providerId="ADAL" clId="{17BCF585-DF4E-4F58-84B8-EFF9175847B2}" dt="2024-04-18T17:13:32.213" v="187" actId="26606"/>
          <ac:spMkLst>
            <pc:docMk/>
            <pc:sldMk cId="1164481759" sldId="258"/>
            <ac:spMk id="22" creationId="{19C9EAEA-39D0-4B0E-A0EB-51E7B26740B1}"/>
          </ac:spMkLst>
        </pc:spChg>
        <pc:spChg chg="add del">
          <ac:chgData name="Bhavuk Mudgal" userId="b008348a-5837-4350-9852-6474d864fc9c" providerId="ADAL" clId="{17BCF585-DF4E-4F58-84B8-EFF9175847B2}" dt="2024-04-18T17:12:18.755" v="168" actId="26606"/>
          <ac:spMkLst>
            <pc:docMk/>
            <pc:sldMk cId="1164481759" sldId="258"/>
            <ac:spMk id="23" creationId="{767334AB-16BD-4EC7-8C6B-4B5171600933}"/>
          </ac:spMkLst>
        </pc:spChg>
        <pc:spChg chg="add del">
          <ac:chgData name="Bhavuk Mudgal" userId="b008348a-5837-4350-9852-6474d864fc9c" providerId="ADAL" clId="{17BCF585-DF4E-4F58-84B8-EFF9175847B2}" dt="2024-04-18T17:12:18.755" v="168" actId="26606"/>
          <ac:spMkLst>
            <pc:docMk/>
            <pc:sldMk cId="1164481759" sldId="258"/>
            <ac:spMk id="24" creationId="{A4E37431-20F0-4DD6-84A9-ED2B644943A2}"/>
          </ac:spMkLst>
        </pc:spChg>
        <pc:spChg chg="add del">
          <ac:chgData name="Bhavuk Mudgal" userId="b008348a-5837-4350-9852-6474d864fc9c" providerId="ADAL" clId="{17BCF585-DF4E-4F58-84B8-EFF9175847B2}" dt="2024-04-18T17:12:18.755" v="168" actId="26606"/>
          <ac:spMkLst>
            <pc:docMk/>
            <pc:sldMk cId="1164481759" sldId="258"/>
            <ac:spMk id="25" creationId="{0AE98B72-66C6-4AB4-AF0D-BA830DE86393}"/>
          </ac:spMkLst>
        </pc:spChg>
        <pc:spChg chg="add del">
          <ac:chgData name="Bhavuk Mudgal" userId="b008348a-5837-4350-9852-6474d864fc9c" providerId="ADAL" clId="{17BCF585-DF4E-4F58-84B8-EFF9175847B2}" dt="2024-04-18T17:12:18.755" v="168" actId="26606"/>
          <ac:spMkLst>
            <pc:docMk/>
            <pc:sldMk cId="1164481759" sldId="258"/>
            <ac:spMk id="26" creationId="{407EAFC6-733F-403D-BB4D-05A3A28742F1}"/>
          </ac:spMkLst>
        </pc:spChg>
        <pc:spChg chg="add del">
          <ac:chgData name="Bhavuk Mudgal" userId="b008348a-5837-4350-9852-6474d864fc9c" providerId="ADAL" clId="{17BCF585-DF4E-4F58-84B8-EFF9175847B2}" dt="2024-04-18T17:12:18.755" v="168" actId="26606"/>
          <ac:spMkLst>
            <pc:docMk/>
            <pc:sldMk cId="1164481759" sldId="258"/>
            <ac:spMk id="27" creationId="{17A36730-4CB0-4F61-AD11-A44C9765833F}"/>
          </ac:spMkLst>
        </pc:spChg>
        <pc:spChg chg="add del">
          <ac:chgData name="Bhavuk Mudgal" userId="b008348a-5837-4350-9852-6474d864fc9c" providerId="ADAL" clId="{17BCF585-DF4E-4F58-84B8-EFF9175847B2}" dt="2024-04-18T17:12:18.755" v="168" actId="26606"/>
          <ac:spMkLst>
            <pc:docMk/>
            <pc:sldMk cId="1164481759" sldId="258"/>
            <ac:spMk id="28" creationId="{C69C79E1-F916-4929-A4F3-DE763D4BFA57}"/>
          </ac:spMkLst>
        </pc:spChg>
        <pc:spChg chg="add del">
          <ac:chgData name="Bhavuk Mudgal" userId="b008348a-5837-4350-9852-6474d864fc9c" providerId="ADAL" clId="{17BCF585-DF4E-4F58-84B8-EFF9175847B2}" dt="2024-04-18T17:12:24.996" v="170" actId="26606"/>
          <ac:spMkLst>
            <pc:docMk/>
            <pc:sldMk cId="1164481759" sldId="258"/>
            <ac:spMk id="30" creationId="{A8384FB5-9ADC-4DDC-881B-597D56F5B15D}"/>
          </ac:spMkLst>
        </pc:spChg>
        <pc:spChg chg="add del">
          <ac:chgData name="Bhavuk Mudgal" userId="b008348a-5837-4350-9852-6474d864fc9c" providerId="ADAL" clId="{17BCF585-DF4E-4F58-84B8-EFF9175847B2}" dt="2024-04-18T17:12:24.996" v="170" actId="26606"/>
          <ac:spMkLst>
            <pc:docMk/>
            <pc:sldMk cId="1164481759" sldId="258"/>
            <ac:spMk id="31" creationId="{91E5A9A7-95C6-4F4F-B00E-C82E07FE62EF}"/>
          </ac:spMkLst>
        </pc:spChg>
        <pc:spChg chg="add del">
          <ac:chgData name="Bhavuk Mudgal" userId="b008348a-5837-4350-9852-6474d864fc9c" providerId="ADAL" clId="{17BCF585-DF4E-4F58-84B8-EFF9175847B2}" dt="2024-04-18T17:12:24.996" v="170" actId="26606"/>
          <ac:spMkLst>
            <pc:docMk/>
            <pc:sldMk cId="1164481759" sldId="258"/>
            <ac:spMk id="32" creationId="{D07DD2DE-F619-49DD-B5E7-03A290FF4ED1}"/>
          </ac:spMkLst>
        </pc:spChg>
        <pc:spChg chg="add del">
          <ac:chgData name="Bhavuk Mudgal" userId="b008348a-5837-4350-9852-6474d864fc9c" providerId="ADAL" clId="{17BCF585-DF4E-4F58-84B8-EFF9175847B2}" dt="2024-04-18T17:12:24.996" v="170" actId="26606"/>
          <ac:spMkLst>
            <pc:docMk/>
            <pc:sldMk cId="1164481759" sldId="258"/>
            <ac:spMk id="33" creationId="{85149191-5F60-4A28-AAFF-039F96B0F3EC}"/>
          </ac:spMkLst>
        </pc:spChg>
        <pc:spChg chg="add del">
          <ac:chgData name="Bhavuk Mudgal" userId="b008348a-5837-4350-9852-6474d864fc9c" providerId="ADAL" clId="{17BCF585-DF4E-4F58-84B8-EFF9175847B2}" dt="2024-04-18T17:12:24.996" v="170" actId="26606"/>
          <ac:spMkLst>
            <pc:docMk/>
            <pc:sldMk cId="1164481759" sldId="258"/>
            <ac:spMk id="34" creationId="{F8260ED5-17F7-4158-B241-D51DD4CF1B7E}"/>
          </ac:spMkLst>
        </pc:spChg>
        <pc:spChg chg="add del">
          <ac:chgData name="Bhavuk Mudgal" userId="b008348a-5837-4350-9852-6474d864fc9c" providerId="ADAL" clId="{17BCF585-DF4E-4F58-84B8-EFF9175847B2}" dt="2024-04-18T17:13:32.213" v="187" actId="26606"/>
          <ac:spMkLst>
            <pc:docMk/>
            <pc:sldMk cId="1164481759" sldId="258"/>
            <ac:spMk id="36" creationId="{47942995-B07F-4636-9A06-C6A104B260A8}"/>
          </ac:spMkLst>
        </pc:spChg>
        <pc:spChg chg="add del">
          <ac:chgData name="Bhavuk Mudgal" userId="b008348a-5837-4350-9852-6474d864fc9c" providerId="ADAL" clId="{17BCF585-DF4E-4F58-84B8-EFF9175847B2}" dt="2024-04-18T17:13:32.213" v="187" actId="26606"/>
          <ac:spMkLst>
            <pc:docMk/>
            <pc:sldMk cId="1164481759" sldId="258"/>
            <ac:spMk id="39" creationId="{B81933D1-5615-42C7-9C0B-4EB7105CCE2D}"/>
          </ac:spMkLst>
        </pc:spChg>
        <pc:spChg chg="add">
          <ac:chgData name="Bhavuk Mudgal" userId="b008348a-5837-4350-9852-6474d864fc9c" providerId="ADAL" clId="{17BCF585-DF4E-4F58-84B8-EFF9175847B2}" dt="2024-04-18T17:13:32.213" v="187" actId="26606"/>
          <ac:spMkLst>
            <pc:docMk/>
            <pc:sldMk cId="1164481759" sldId="258"/>
            <ac:spMk id="44" creationId="{6753252F-4873-4F63-801D-CC719279A7D5}"/>
          </ac:spMkLst>
        </pc:spChg>
        <pc:spChg chg="add">
          <ac:chgData name="Bhavuk Mudgal" userId="b008348a-5837-4350-9852-6474d864fc9c" providerId="ADAL" clId="{17BCF585-DF4E-4F58-84B8-EFF9175847B2}" dt="2024-04-18T17:13:32.213" v="187" actId="26606"/>
          <ac:spMkLst>
            <pc:docMk/>
            <pc:sldMk cId="1164481759" sldId="258"/>
            <ac:spMk id="46" creationId="{047C8CCB-F95D-4249-92DD-651249D3535A}"/>
          </ac:spMkLst>
        </pc:spChg>
        <pc:grpChg chg="add del">
          <ac:chgData name="Bhavuk Mudgal" userId="b008348a-5837-4350-9852-6474d864fc9c" providerId="ADAL" clId="{17BCF585-DF4E-4F58-84B8-EFF9175847B2}" dt="2024-04-18T17:13:32.213" v="187" actId="26606"/>
          <ac:grpSpMkLst>
            <pc:docMk/>
            <pc:sldMk cId="1164481759" sldId="258"/>
            <ac:grpSpMk id="37" creationId="{032D8612-31EB-44CF-A1D0-14FD4C705424}"/>
          </ac:grpSpMkLst>
        </pc:grpChg>
        <pc:picChg chg="del">
          <ac:chgData name="Bhavuk Mudgal" userId="b008348a-5837-4350-9852-6474d864fc9c" providerId="ADAL" clId="{17BCF585-DF4E-4F58-84B8-EFF9175847B2}" dt="2024-04-18T17:09:57.869" v="105" actId="478"/>
          <ac:picMkLst>
            <pc:docMk/>
            <pc:sldMk cId="1164481759" sldId="258"/>
            <ac:picMk id="4" creationId="{FE7216FC-1AE5-6AFF-367B-CB75492EE631}"/>
          </ac:picMkLst>
        </pc:picChg>
        <pc:picChg chg="add mod">
          <ac:chgData name="Bhavuk Mudgal" userId="b008348a-5837-4350-9852-6474d864fc9c" providerId="ADAL" clId="{17BCF585-DF4E-4F58-84B8-EFF9175847B2}" dt="2024-04-18T17:13:46.291" v="192" actId="14100"/>
          <ac:picMkLst>
            <pc:docMk/>
            <pc:sldMk cId="1164481759" sldId="258"/>
            <ac:picMk id="8" creationId="{A4987DA6-59EC-0771-FB3A-8217BB407A3D}"/>
          </ac:picMkLst>
        </pc:picChg>
        <pc:cxnChg chg="add del">
          <ac:chgData name="Bhavuk Mudgal" userId="b008348a-5837-4350-9852-6474d864fc9c" providerId="ADAL" clId="{17BCF585-DF4E-4F58-84B8-EFF9175847B2}" dt="2024-04-18T17:12:14.088" v="166" actId="26606"/>
          <ac:cxnSpMkLst>
            <pc:docMk/>
            <pc:sldMk cId="1164481759" sldId="258"/>
            <ac:cxnSpMk id="20" creationId="{AA2EAA10-076F-46BD-8F0F-B9A2FB77A85C}"/>
          </ac:cxnSpMkLst>
        </pc:cxnChg>
        <pc:cxnChg chg="add del">
          <ac:chgData name="Bhavuk Mudgal" userId="b008348a-5837-4350-9852-6474d864fc9c" providerId="ADAL" clId="{17BCF585-DF4E-4F58-84B8-EFF9175847B2}" dt="2024-04-18T17:12:14.088" v="166" actId="26606"/>
          <ac:cxnSpMkLst>
            <pc:docMk/>
            <pc:sldMk cId="1164481759" sldId="258"/>
            <ac:cxnSpMk id="21" creationId="{D891E407-403B-4764-86C9-33A56D3BCAA3}"/>
          </ac:cxnSpMkLst>
        </pc:cxnChg>
      </pc:sldChg>
      <pc:sldChg chg="addSp delSp add del setBg delDesignElem">
        <pc:chgData name="Bhavuk Mudgal" userId="b008348a-5837-4350-9852-6474d864fc9c" providerId="ADAL" clId="{17BCF585-DF4E-4F58-84B8-EFF9175847B2}" dt="2024-04-18T17:10:01.706" v="108"/>
        <pc:sldMkLst>
          <pc:docMk/>
          <pc:sldMk cId="956965375" sldId="259"/>
        </pc:sldMkLst>
        <pc:spChg chg="add del">
          <ac:chgData name="Bhavuk Mudgal" userId="b008348a-5837-4350-9852-6474d864fc9c" providerId="ADAL" clId="{17BCF585-DF4E-4F58-84B8-EFF9175847B2}" dt="2024-04-18T17:10:01.706" v="108"/>
          <ac:spMkLst>
            <pc:docMk/>
            <pc:sldMk cId="956965375" sldId="259"/>
            <ac:spMk id="5" creationId="{907EF6B7-1338-4443-8C46-6A318D952DFD}"/>
          </ac:spMkLst>
        </pc:spChg>
        <pc:spChg chg="add del">
          <ac:chgData name="Bhavuk Mudgal" userId="b008348a-5837-4350-9852-6474d864fc9c" providerId="ADAL" clId="{17BCF585-DF4E-4F58-84B8-EFF9175847B2}" dt="2024-04-18T17:10:01.706" v="108"/>
          <ac:spMkLst>
            <pc:docMk/>
            <pc:sldMk cId="956965375" sldId="259"/>
            <ac:spMk id="6" creationId="{DAAE4CDD-124C-4DCF-9584-B6033B545DD5}"/>
          </ac:spMkLst>
        </pc:spChg>
        <pc:spChg chg="add del">
          <ac:chgData name="Bhavuk Mudgal" userId="b008348a-5837-4350-9852-6474d864fc9c" providerId="ADAL" clId="{17BCF585-DF4E-4F58-84B8-EFF9175847B2}" dt="2024-04-18T17:10:01.706" v="108"/>
          <ac:spMkLst>
            <pc:docMk/>
            <pc:sldMk cId="956965375" sldId="259"/>
            <ac:spMk id="7" creationId="{081E4A58-353D-44AE-B2FC-2A74E2E400F7}"/>
          </ac:spMkLst>
        </pc:spChg>
      </pc:sldChg>
      <pc:sldChg chg="addSp delSp modSp add mod setBg delDesignElem">
        <pc:chgData name="Bhavuk Mudgal" userId="b008348a-5837-4350-9852-6474d864fc9c" providerId="ADAL" clId="{17BCF585-DF4E-4F58-84B8-EFF9175847B2}" dt="2024-04-19T08:51:05.258" v="208"/>
        <pc:sldMkLst>
          <pc:docMk/>
          <pc:sldMk cId="4049968737" sldId="259"/>
        </pc:sldMkLst>
        <pc:spChg chg="mod">
          <ac:chgData name="Bhavuk Mudgal" userId="b008348a-5837-4350-9852-6474d864fc9c" providerId="ADAL" clId="{17BCF585-DF4E-4F58-84B8-EFF9175847B2}" dt="2024-04-19T08:49:50.212" v="205" actId="26606"/>
          <ac:spMkLst>
            <pc:docMk/>
            <pc:sldMk cId="4049968737" sldId="259"/>
            <ac:spMk id="2" creationId="{2F4A4D03-AA6F-F513-6DF8-AA7FF1B57DE9}"/>
          </ac:spMkLst>
        </pc:spChg>
        <pc:spChg chg="add">
          <ac:chgData name="Bhavuk Mudgal" userId="b008348a-5837-4350-9852-6474d864fc9c" providerId="ADAL" clId="{17BCF585-DF4E-4F58-84B8-EFF9175847B2}" dt="2024-04-19T08:49:50.212" v="205" actId="26606"/>
          <ac:spMkLst>
            <pc:docMk/>
            <pc:sldMk cId="4049968737" sldId="259"/>
            <ac:spMk id="9" creationId="{6753252F-4873-4F63-801D-CC719279A7D5}"/>
          </ac:spMkLst>
        </pc:spChg>
        <pc:spChg chg="add">
          <ac:chgData name="Bhavuk Mudgal" userId="b008348a-5837-4350-9852-6474d864fc9c" providerId="ADAL" clId="{17BCF585-DF4E-4F58-84B8-EFF9175847B2}" dt="2024-04-19T08:49:50.212" v="205" actId="26606"/>
          <ac:spMkLst>
            <pc:docMk/>
            <pc:sldMk cId="4049968737" sldId="259"/>
            <ac:spMk id="11" creationId="{047C8CCB-F95D-4249-92DD-651249D3535A}"/>
          </ac:spMkLst>
        </pc:spChg>
        <pc:spChg chg="del">
          <ac:chgData name="Bhavuk Mudgal" userId="b008348a-5837-4350-9852-6474d864fc9c" providerId="ADAL" clId="{17BCF585-DF4E-4F58-84B8-EFF9175847B2}" dt="2024-04-19T08:48:41.578" v="194"/>
          <ac:spMkLst>
            <pc:docMk/>
            <pc:sldMk cId="4049968737" sldId="259"/>
            <ac:spMk id="44" creationId="{6753252F-4873-4F63-801D-CC719279A7D5}"/>
          </ac:spMkLst>
        </pc:spChg>
        <pc:spChg chg="del">
          <ac:chgData name="Bhavuk Mudgal" userId="b008348a-5837-4350-9852-6474d864fc9c" providerId="ADAL" clId="{17BCF585-DF4E-4F58-84B8-EFF9175847B2}" dt="2024-04-19T08:48:41.578" v="194"/>
          <ac:spMkLst>
            <pc:docMk/>
            <pc:sldMk cId="4049968737" sldId="259"/>
            <ac:spMk id="46" creationId="{047C8CCB-F95D-4249-92DD-651249D3535A}"/>
          </ac:spMkLst>
        </pc:spChg>
        <pc:picChg chg="add mod">
          <ac:chgData name="Bhavuk Mudgal" userId="b008348a-5837-4350-9852-6474d864fc9c" providerId="ADAL" clId="{17BCF585-DF4E-4F58-84B8-EFF9175847B2}" dt="2024-04-19T08:50:11.212" v="207" actId="1076"/>
          <ac:picMkLst>
            <pc:docMk/>
            <pc:sldMk cId="4049968737" sldId="259"/>
            <ac:picMk id="4" creationId="{EE9C7F17-FBA8-00DC-791D-43732078364B}"/>
          </ac:picMkLst>
        </pc:picChg>
        <pc:picChg chg="add mod">
          <ac:chgData name="Bhavuk Mudgal" userId="b008348a-5837-4350-9852-6474d864fc9c" providerId="ADAL" clId="{17BCF585-DF4E-4F58-84B8-EFF9175847B2}" dt="2024-04-19T08:51:05.258" v="208"/>
          <ac:picMkLst>
            <pc:docMk/>
            <pc:sldMk cId="4049968737" sldId="259"/>
            <ac:picMk id="5" creationId="{92E4B06B-8B4A-D195-0A16-61C57A19AB84}"/>
          </ac:picMkLst>
        </pc:picChg>
        <pc:picChg chg="del">
          <ac:chgData name="Bhavuk Mudgal" userId="b008348a-5837-4350-9852-6474d864fc9c" providerId="ADAL" clId="{17BCF585-DF4E-4F58-84B8-EFF9175847B2}" dt="2024-04-19T08:49:36.703" v="202" actId="478"/>
          <ac:picMkLst>
            <pc:docMk/>
            <pc:sldMk cId="4049968737" sldId="259"/>
            <ac:picMk id="8" creationId="{A4987DA6-59EC-0771-FB3A-8217BB407A3D}"/>
          </ac:picMkLst>
        </pc:picChg>
      </pc:sldChg>
      <pc:sldChg chg="addSp delSp modSp add mod setBg delDesignElem">
        <pc:chgData name="Bhavuk Mudgal" userId="b008348a-5837-4350-9852-6474d864fc9c" providerId="ADAL" clId="{17BCF585-DF4E-4F58-84B8-EFF9175847B2}" dt="2024-04-19T08:59:22.584" v="628" actId="26606"/>
        <pc:sldMkLst>
          <pc:docMk/>
          <pc:sldMk cId="193367123" sldId="260"/>
        </pc:sldMkLst>
        <pc:spChg chg="mod">
          <ac:chgData name="Bhavuk Mudgal" userId="b008348a-5837-4350-9852-6474d864fc9c" providerId="ADAL" clId="{17BCF585-DF4E-4F58-84B8-EFF9175847B2}" dt="2024-04-19T08:59:22.584" v="628" actId="26606"/>
          <ac:spMkLst>
            <pc:docMk/>
            <pc:sldMk cId="193367123" sldId="260"/>
            <ac:spMk id="2" creationId="{2F4A4D03-AA6F-F513-6DF8-AA7FF1B57DE9}"/>
          </ac:spMkLst>
        </pc:spChg>
        <pc:spChg chg="add del mod">
          <ac:chgData name="Bhavuk Mudgal" userId="b008348a-5837-4350-9852-6474d864fc9c" providerId="ADAL" clId="{17BCF585-DF4E-4F58-84B8-EFF9175847B2}" dt="2024-04-19T08:59:22.584" v="628" actId="26606"/>
          <ac:spMkLst>
            <pc:docMk/>
            <pc:sldMk cId="193367123" sldId="260"/>
            <ac:spMk id="3" creationId="{DDE1C9A7-F39A-BD18-B05D-76CAF0B34787}"/>
          </ac:spMkLst>
        </pc:spChg>
        <pc:spChg chg="add del">
          <ac:chgData name="Bhavuk Mudgal" userId="b008348a-5837-4350-9852-6474d864fc9c" providerId="ADAL" clId="{17BCF585-DF4E-4F58-84B8-EFF9175847B2}" dt="2024-04-19T08:54:58.957" v="403" actId="26606"/>
          <ac:spMkLst>
            <pc:docMk/>
            <pc:sldMk cId="193367123" sldId="260"/>
            <ac:spMk id="6" creationId="{56E9B3E6-E277-4D68-BA48-9CB43FFBD6E2}"/>
          </ac:spMkLst>
        </pc:spChg>
        <pc:spChg chg="add del">
          <ac:chgData name="Bhavuk Mudgal" userId="b008348a-5837-4350-9852-6474d864fc9c" providerId="ADAL" clId="{17BCF585-DF4E-4F58-84B8-EFF9175847B2}" dt="2024-04-19T08:59:15.753" v="625" actId="26606"/>
          <ac:spMkLst>
            <pc:docMk/>
            <pc:sldMk cId="193367123" sldId="260"/>
            <ac:spMk id="8" creationId="{1D63C574-BFD2-41A1-A567-B0C3CC7FDD4F}"/>
          </ac:spMkLst>
        </pc:spChg>
        <pc:spChg chg="del">
          <ac:chgData name="Bhavuk Mudgal" userId="b008348a-5837-4350-9852-6474d864fc9c" providerId="ADAL" clId="{17BCF585-DF4E-4F58-84B8-EFF9175847B2}" dt="2024-04-19T08:51:09.750" v="210"/>
          <ac:spMkLst>
            <pc:docMk/>
            <pc:sldMk cId="193367123" sldId="260"/>
            <ac:spMk id="9" creationId="{6753252F-4873-4F63-801D-CC719279A7D5}"/>
          </ac:spMkLst>
        </pc:spChg>
        <pc:spChg chg="add del">
          <ac:chgData name="Bhavuk Mudgal" userId="b008348a-5837-4350-9852-6474d864fc9c" providerId="ADAL" clId="{17BCF585-DF4E-4F58-84B8-EFF9175847B2}" dt="2024-04-19T08:59:15.753" v="625" actId="26606"/>
          <ac:spMkLst>
            <pc:docMk/>
            <pc:sldMk cId="193367123" sldId="260"/>
            <ac:spMk id="10" creationId="{E2A46BAB-8C31-42B2-90E8-B26DD3E81D37}"/>
          </ac:spMkLst>
        </pc:spChg>
        <pc:spChg chg="del">
          <ac:chgData name="Bhavuk Mudgal" userId="b008348a-5837-4350-9852-6474d864fc9c" providerId="ADAL" clId="{17BCF585-DF4E-4F58-84B8-EFF9175847B2}" dt="2024-04-19T08:51:09.750" v="210"/>
          <ac:spMkLst>
            <pc:docMk/>
            <pc:sldMk cId="193367123" sldId="260"/>
            <ac:spMk id="11" creationId="{047C8CCB-F95D-4249-92DD-651249D3535A}"/>
          </ac:spMkLst>
        </pc:spChg>
        <pc:spChg chg="add del">
          <ac:chgData name="Bhavuk Mudgal" userId="b008348a-5837-4350-9852-6474d864fc9c" providerId="ADAL" clId="{17BCF585-DF4E-4F58-84B8-EFF9175847B2}" dt="2024-04-19T08:54:58.957" v="403" actId="26606"/>
          <ac:spMkLst>
            <pc:docMk/>
            <pc:sldMk cId="193367123" sldId="260"/>
            <ac:spMk id="16" creationId="{D5B0017B-2ECA-49AF-B397-DC140825DF8D}"/>
          </ac:spMkLst>
        </pc:spChg>
        <pc:spChg chg="add del">
          <ac:chgData name="Bhavuk Mudgal" userId="b008348a-5837-4350-9852-6474d864fc9c" providerId="ADAL" clId="{17BCF585-DF4E-4F58-84B8-EFF9175847B2}" dt="2024-04-19T08:59:22.550" v="627" actId="26606"/>
          <ac:spMkLst>
            <pc:docMk/>
            <pc:sldMk cId="193367123" sldId="260"/>
            <ac:spMk id="27" creationId="{7517A47C-B2E5-4B79-8061-D74B1311AF6E}"/>
          </ac:spMkLst>
        </pc:spChg>
        <pc:spChg chg="add del">
          <ac:chgData name="Bhavuk Mudgal" userId="b008348a-5837-4350-9852-6474d864fc9c" providerId="ADAL" clId="{17BCF585-DF4E-4F58-84B8-EFF9175847B2}" dt="2024-04-19T08:59:22.550" v="627" actId="26606"/>
          <ac:spMkLst>
            <pc:docMk/>
            <pc:sldMk cId="193367123" sldId="260"/>
            <ac:spMk id="28" creationId="{C505E780-2083-4CB5-A42A-5E0E2908ECC3}"/>
          </ac:spMkLst>
        </pc:spChg>
        <pc:spChg chg="add del">
          <ac:chgData name="Bhavuk Mudgal" userId="b008348a-5837-4350-9852-6474d864fc9c" providerId="ADAL" clId="{17BCF585-DF4E-4F58-84B8-EFF9175847B2}" dt="2024-04-19T08:59:22.550" v="627" actId="26606"/>
          <ac:spMkLst>
            <pc:docMk/>
            <pc:sldMk cId="193367123" sldId="260"/>
            <ac:spMk id="29" creationId="{D2C0AE1C-0118-41AE-8A10-7CDCBF10E96F}"/>
          </ac:spMkLst>
        </pc:spChg>
        <pc:spChg chg="add del">
          <ac:chgData name="Bhavuk Mudgal" userId="b008348a-5837-4350-9852-6474d864fc9c" providerId="ADAL" clId="{17BCF585-DF4E-4F58-84B8-EFF9175847B2}" dt="2024-04-19T08:59:22.550" v="627" actId="26606"/>
          <ac:spMkLst>
            <pc:docMk/>
            <pc:sldMk cId="193367123" sldId="260"/>
            <ac:spMk id="30" creationId="{463EEC44-1BA3-44ED-81FC-A644B04B2A44}"/>
          </ac:spMkLst>
        </pc:spChg>
        <pc:spChg chg="add">
          <ac:chgData name="Bhavuk Mudgal" userId="b008348a-5837-4350-9852-6474d864fc9c" providerId="ADAL" clId="{17BCF585-DF4E-4F58-84B8-EFF9175847B2}" dt="2024-04-19T08:59:22.584" v="628" actId="26606"/>
          <ac:spMkLst>
            <pc:docMk/>
            <pc:sldMk cId="193367123" sldId="260"/>
            <ac:spMk id="33" creationId="{A7AE9375-4664-4DB2-922D-2782A6E439AC}"/>
          </ac:spMkLst>
        </pc:spChg>
        <pc:spChg chg="add">
          <ac:chgData name="Bhavuk Mudgal" userId="b008348a-5837-4350-9852-6474d864fc9c" providerId="ADAL" clId="{17BCF585-DF4E-4F58-84B8-EFF9175847B2}" dt="2024-04-19T08:59:22.584" v="628" actId="26606"/>
          <ac:spMkLst>
            <pc:docMk/>
            <pc:sldMk cId="193367123" sldId="260"/>
            <ac:spMk id="34" creationId="{C2C57604-0CFD-4023-B9BD-107166A25317}"/>
          </ac:spMkLst>
        </pc:spChg>
        <pc:grpChg chg="add del">
          <ac:chgData name="Bhavuk Mudgal" userId="b008348a-5837-4350-9852-6474d864fc9c" providerId="ADAL" clId="{17BCF585-DF4E-4F58-84B8-EFF9175847B2}" dt="2024-04-19T08:54:58.957" v="403" actId="26606"/>
          <ac:grpSpMkLst>
            <pc:docMk/>
            <pc:sldMk cId="193367123" sldId="260"/>
            <ac:grpSpMk id="7" creationId="{AE1C45F0-260A-458C-96ED-C1F6D2151219}"/>
          </ac:grpSpMkLst>
        </pc:grpChg>
        <pc:grpChg chg="add del">
          <ac:chgData name="Bhavuk Mudgal" userId="b008348a-5837-4350-9852-6474d864fc9c" providerId="ADAL" clId="{17BCF585-DF4E-4F58-84B8-EFF9175847B2}" dt="2024-04-19T08:59:15.753" v="625" actId="26606"/>
          <ac:grpSpMkLst>
            <pc:docMk/>
            <pc:sldMk cId="193367123" sldId="260"/>
            <ac:grpSpMk id="13" creationId="{B3F7A3C7-0737-4E57-B30E-8EEFE638B401}"/>
          </ac:grpSpMkLst>
        </pc:grpChg>
        <pc:grpChg chg="add del">
          <ac:chgData name="Bhavuk Mudgal" userId="b008348a-5837-4350-9852-6474d864fc9c" providerId="ADAL" clId="{17BCF585-DF4E-4F58-84B8-EFF9175847B2}" dt="2024-04-19T08:59:15.753" v="625" actId="26606"/>
          <ac:grpSpMkLst>
            <pc:docMk/>
            <pc:sldMk cId="193367123" sldId="260"/>
            <ac:grpSpMk id="17" creationId="{43F5E015-E085-4624-B431-B42414448684}"/>
          </ac:grpSpMkLst>
        </pc:grpChg>
        <pc:graphicFrameChg chg="add del">
          <ac:chgData name="Bhavuk Mudgal" userId="b008348a-5837-4350-9852-6474d864fc9c" providerId="ADAL" clId="{17BCF585-DF4E-4F58-84B8-EFF9175847B2}" dt="2024-04-19T08:54:58.957" v="403" actId="26606"/>
          <ac:graphicFrameMkLst>
            <pc:docMk/>
            <pc:sldMk cId="193367123" sldId="260"/>
            <ac:graphicFrameMk id="5" creationId="{173049E3-66C4-F29D-1B74-57AFE9B1F31B}"/>
          </ac:graphicFrameMkLst>
        </pc:graphicFrameChg>
        <pc:graphicFrameChg chg="add del">
          <ac:chgData name="Bhavuk Mudgal" userId="b008348a-5837-4350-9852-6474d864fc9c" providerId="ADAL" clId="{17BCF585-DF4E-4F58-84B8-EFF9175847B2}" dt="2024-04-19T08:59:15.753" v="625" actId="26606"/>
          <ac:graphicFrameMkLst>
            <pc:docMk/>
            <pc:sldMk cId="193367123" sldId="260"/>
            <ac:graphicFrameMk id="25" creationId="{032F9605-8D02-3A3F-1F84-912748E33874}"/>
          </ac:graphicFrameMkLst>
        </pc:graphicFrameChg>
        <pc:graphicFrameChg chg="add del">
          <ac:chgData name="Bhavuk Mudgal" userId="b008348a-5837-4350-9852-6474d864fc9c" providerId="ADAL" clId="{17BCF585-DF4E-4F58-84B8-EFF9175847B2}" dt="2024-04-19T08:59:22.550" v="627" actId="26606"/>
          <ac:graphicFrameMkLst>
            <pc:docMk/>
            <pc:sldMk cId="193367123" sldId="260"/>
            <ac:graphicFrameMk id="31" creationId="{E8339991-1EF4-DE38-2E5D-86E9E271DF95}"/>
          </ac:graphicFrameMkLst>
        </pc:graphicFrameChg>
        <pc:graphicFrameChg chg="add">
          <ac:chgData name="Bhavuk Mudgal" userId="b008348a-5837-4350-9852-6474d864fc9c" providerId="ADAL" clId="{17BCF585-DF4E-4F58-84B8-EFF9175847B2}" dt="2024-04-19T08:59:22.584" v="628" actId="26606"/>
          <ac:graphicFrameMkLst>
            <pc:docMk/>
            <pc:sldMk cId="193367123" sldId="260"/>
            <ac:graphicFrameMk id="35" creationId="{49055684-70BD-1FF1-01C3-A32F04F1AFA5}"/>
          </ac:graphicFrameMkLst>
        </pc:graphicFrameChg>
        <pc:picChg chg="del">
          <ac:chgData name="Bhavuk Mudgal" userId="b008348a-5837-4350-9852-6474d864fc9c" providerId="ADAL" clId="{17BCF585-DF4E-4F58-84B8-EFF9175847B2}" dt="2024-04-19T08:51:30.882" v="238" actId="478"/>
          <ac:picMkLst>
            <pc:docMk/>
            <pc:sldMk cId="193367123" sldId="260"/>
            <ac:picMk id="4" creationId="{EE9C7F17-FBA8-00DC-791D-43732078364B}"/>
          </ac:picMkLst>
        </pc:picChg>
        <pc:cxnChg chg="add del">
          <ac:chgData name="Bhavuk Mudgal" userId="b008348a-5837-4350-9852-6474d864fc9c" providerId="ADAL" clId="{17BCF585-DF4E-4F58-84B8-EFF9175847B2}" dt="2024-04-19T08:54:58.957" v="403" actId="26606"/>
          <ac:cxnSpMkLst>
            <pc:docMk/>
            <pc:sldMk cId="193367123" sldId="260"/>
            <ac:cxnSpMk id="18" creationId="{6CF1BAF6-AD41-4082-B212-8A1F9A2E8779}"/>
          </ac:cxnSpMkLst>
        </pc:cxnChg>
      </pc:sldChg>
      <pc:sldChg chg="addSp delSp modSp add mod setBg delDesignElem">
        <pc:chgData name="Bhavuk Mudgal" userId="b008348a-5837-4350-9852-6474d864fc9c" providerId="ADAL" clId="{17BCF585-DF4E-4F58-84B8-EFF9175847B2}" dt="2024-04-19T09:17:23.339" v="874" actId="26606"/>
        <pc:sldMkLst>
          <pc:docMk/>
          <pc:sldMk cId="2743922591" sldId="261"/>
        </pc:sldMkLst>
        <pc:spChg chg="mod">
          <ac:chgData name="Bhavuk Mudgal" userId="b008348a-5837-4350-9852-6474d864fc9c" providerId="ADAL" clId="{17BCF585-DF4E-4F58-84B8-EFF9175847B2}" dt="2024-04-19T09:17:23.339" v="874" actId="26606"/>
          <ac:spMkLst>
            <pc:docMk/>
            <pc:sldMk cId="2743922591" sldId="261"/>
            <ac:spMk id="2" creationId="{2F4A4D03-AA6F-F513-6DF8-AA7FF1B57DE9}"/>
          </ac:spMkLst>
        </pc:spChg>
        <pc:spChg chg="add del mod">
          <ac:chgData name="Bhavuk Mudgal" userId="b008348a-5837-4350-9852-6474d864fc9c" providerId="ADAL" clId="{17BCF585-DF4E-4F58-84B8-EFF9175847B2}" dt="2024-04-19T09:02:05.209" v="636"/>
          <ac:spMkLst>
            <pc:docMk/>
            <pc:sldMk cId="2743922591" sldId="261"/>
            <ac:spMk id="3" creationId="{DABCC560-B0C6-250B-0DEE-1BC14865F331}"/>
          </ac:spMkLst>
        </pc:spChg>
        <pc:spChg chg="add del mod">
          <ac:chgData name="Bhavuk Mudgal" userId="b008348a-5837-4350-9852-6474d864fc9c" providerId="ADAL" clId="{17BCF585-DF4E-4F58-84B8-EFF9175847B2}" dt="2024-04-19T09:03:00.456" v="663"/>
          <ac:spMkLst>
            <pc:docMk/>
            <pc:sldMk cId="2743922591" sldId="261"/>
            <ac:spMk id="5" creationId="{B033D328-0E0B-5A73-F146-3498B3D6002B}"/>
          </ac:spMkLst>
        </pc:spChg>
        <pc:spChg chg="add del mod">
          <ac:chgData name="Bhavuk Mudgal" userId="b008348a-5837-4350-9852-6474d864fc9c" providerId="ADAL" clId="{17BCF585-DF4E-4F58-84B8-EFF9175847B2}" dt="2024-04-19T09:17:23.339" v="874" actId="26606"/>
          <ac:spMkLst>
            <pc:docMk/>
            <pc:sldMk cId="2743922591" sldId="261"/>
            <ac:spMk id="6" creationId="{0367A7FF-FBA8-C87F-2CAA-B7CC37DF4C55}"/>
          </ac:spMkLst>
        </pc:spChg>
        <pc:spChg chg="del">
          <ac:chgData name="Bhavuk Mudgal" userId="b008348a-5837-4350-9852-6474d864fc9c" providerId="ADAL" clId="{17BCF585-DF4E-4F58-84B8-EFF9175847B2}" dt="2024-04-19T09:01:54.020" v="630"/>
          <ac:spMkLst>
            <pc:docMk/>
            <pc:sldMk cId="2743922591" sldId="261"/>
            <ac:spMk id="9" creationId="{6753252F-4873-4F63-801D-CC719279A7D5}"/>
          </ac:spMkLst>
        </pc:spChg>
        <pc:spChg chg="del">
          <ac:chgData name="Bhavuk Mudgal" userId="b008348a-5837-4350-9852-6474d864fc9c" providerId="ADAL" clId="{17BCF585-DF4E-4F58-84B8-EFF9175847B2}" dt="2024-04-19T09:01:54.020" v="630"/>
          <ac:spMkLst>
            <pc:docMk/>
            <pc:sldMk cId="2743922591" sldId="261"/>
            <ac:spMk id="11" creationId="{047C8CCB-F95D-4249-92DD-651249D3535A}"/>
          </ac:spMkLst>
        </pc:spChg>
        <pc:spChg chg="add del">
          <ac:chgData name="Bhavuk Mudgal" userId="b008348a-5837-4350-9852-6474d864fc9c" providerId="ADAL" clId="{17BCF585-DF4E-4F58-84B8-EFF9175847B2}" dt="2024-04-19T09:17:23.309" v="873" actId="26606"/>
          <ac:spMkLst>
            <pc:docMk/>
            <pc:sldMk cId="2743922591" sldId="261"/>
            <ac:spMk id="12" creationId="{BACC6370-2D7E-4714-9D71-7542949D7D5D}"/>
          </ac:spMkLst>
        </pc:spChg>
        <pc:spChg chg="add del">
          <ac:chgData name="Bhavuk Mudgal" userId="b008348a-5837-4350-9852-6474d864fc9c" providerId="ADAL" clId="{17BCF585-DF4E-4F58-84B8-EFF9175847B2}" dt="2024-04-19T09:17:23.309" v="873" actId="26606"/>
          <ac:spMkLst>
            <pc:docMk/>
            <pc:sldMk cId="2743922591" sldId="261"/>
            <ac:spMk id="14" creationId="{F68B3F68-107C-434F-AA38-110D5EA91B85}"/>
          </ac:spMkLst>
        </pc:spChg>
        <pc:spChg chg="add del">
          <ac:chgData name="Bhavuk Mudgal" userId="b008348a-5837-4350-9852-6474d864fc9c" providerId="ADAL" clId="{17BCF585-DF4E-4F58-84B8-EFF9175847B2}" dt="2024-04-19T09:17:23.309" v="873" actId="26606"/>
          <ac:spMkLst>
            <pc:docMk/>
            <pc:sldMk cId="2743922591" sldId="261"/>
            <ac:spMk id="16" creationId="{AAD0DBB9-1A4B-4391-81D4-CB19F9AB918A}"/>
          </ac:spMkLst>
        </pc:spChg>
        <pc:spChg chg="add del">
          <ac:chgData name="Bhavuk Mudgal" userId="b008348a-5837-4350-9852-6474d864fc9c" providerId="ADAL" clId="{17BCF585-DF4E-4F58-84B8-EFF9175847B2}" dt="2024-04-19T09:17:23.309" v="873" actId="26606"/>
          <ac:spMkLst>
            <pc:docMk/>
            <pc:sldMk cId="2743922591" sldId="261"/>
            <ac:spMk id="18" creationId="{063BBA22-50EA-4C4D-BE05-F1CE4E63AA56}"/>
          </ac:spMkLst>
        </pc:spChg>
        <pc:spChg chg="add">
          <ac:chgData name="Bhavuk Mudgal" userId="b008348a-5837-4350-9852-6474d864fc9c" providerId="ADAL" clId="{17BCF585-DF4E-4F58-84B8-EFF9175847B2}" dt="2024-04-19T09:17:23.339" v="874" actId="26606"/>
          <ac:spMkLst>
            <pc:docMk/>
            <pc:sldMk cId="2743922591" sldId="261"/>
            <ac:spMk id="20" creationId="{89D16701-DA76-4F72-BB63-E2C3FFBDFE0F}"/>
          </ac:spMkLst>
        </pc:spChg>
        <pc:spChg chg="add">
          <ac:chgData name="Bhavuk Mudgal" userId="b008348a-5837-4350-9852-6474d864fc9c" providerId="ADAL" clId="{17BCF585-DF4E-4F58-84B8-EFF9175847B2}" dt="2024-04-19T09:17:23.339" v="874" actId="26606"/>
          <ac:spMkLst>
            <pc:docMk/>
            <pc:sldMk cId="2743922591" sldId="261"/>
            <ac:spMk id="21" creationId="{0C541B88-1AE9-40C3-AFD5-967787C1979F}"/>
          </ac:spMkLst>
        </pc:spChg>
        <pc:spChg chg="add">
          <ac:chgData name="Bhavuk Mudgal" userId="b008348a-5837-4350-9852-6474d864fc9c" providerId="ADAL" clId="{17BCF585-DF4E-4F58-84B8-EFF9175847B2}" dt="2024-04-19T09:17:23.339" v="874" actId="26606"/>
          <ac:spMkLst>
            <pc:docMk/>
            <pc:sldMk cId="2743922591" sldId="261"/>
            <ac:spMk id="22" creationId="{1CC28BE1-9DC6-43FE-9582-39F091098D77}"/>
          </ac:spMkLst>
        </pc:spChg>
        <pc:spChg chg="add">
          <ac:chgData name="Bhavuk Mudgal" userId="b008348a-5837-4350-9852-6474d864fc9c" providerId="ADAL" clId="{17BCF585-DF4E-4F58-84B8-EFF9175847B2}" dt="2024-04-19T09:17:23.339" v="874" actId="26606"/>
          <ac:spMkLst>
            <pc:docMk/>
            <pc:sldMk cId="2743922591" sldId="261"/>
            <ac:spMk id="23" creationId="{E5F17139-31EE-46AC-B04F-DBBD852DD6CB}"/>
          </ac:spMkLst>
        </pc:spChg>
        <pc:grpChg chg="add">
          <ac:chgData name="Bhavuk Mudgal" userId="b008348a-5837-4350-9852-6474d864fc9c" providerId="ADAL" clId="{17BCF585-DF4E-4F58-84B8-EFF9175847B2}" dt="2024-04-19T09:17:23.339" v="874" actId="26606"/>
          <ac:grpSpMkLst>
            <pc:docMk/>
            <pc:sldMk cId="2743922591" sldId="261"/>
            <ac:grpSpMk id="24" creationId="{AF9AF3F3-CE0C-4125-BDD7-346487FA0B40}"/>
          </ac:grpSpMkLst>
        </pc:grpChg>
        <pc:grpChg chg="add">
          <ac:chgData name="Bhavuk Mudgal" userId="b008348a-5837-4350-9852-6474d864fc9c" providerId="ADAL" clId="{17BCF585-DF4E-4F58-84B8-EFF9175847B2}" dt="2024-04-19T09:17:23.339" v="874" actId="26606"/>
          <ac:grpSpMkLst>
            <pc:docMk/>
            <pc:sldMk cId="2743922591" sldId="261"/>
            <ac:grpSpMk id="38" creationId="{7CF625D3-71A3-4F30-A096-8EF334E959D0}"/>
          </ac:grpSpMkLst>
        </pc:grpChg>
        <pc:graphicFrameChg chg="add del">
          <ac:chgData name="Bhavuk Mudgal" userId="b008348a-5837-4350-9852-6474d864fc9c" providerId="ADAL" clId="{17BCF585-DF4E-4F58-84B8-EFF9175847B2}" dt="2024-04-19T09:17:23.309" v="873" actId="26606"/>
          <ac:graphicFrameMkLst>
            <pc:docMk/>
            <pc:sldMk cId="2743922591" sldId="261"/>
            <ac:graphicFrameMk id="8" creationId="{9F97785E-BC58-4AEC-6326-55EFE0DEC73A}"/>
          </ac:graphicFrameMkLst>
        </pc:graphicFrameChg>
        <pc:graphicFrameChg chg="add">
          <ac:chgData name="Bhavuk Mudgal" userId="b008348a-5837-4350-9852-6474d864fc9c" providerId="ADAL" clId="{17BCF585-DF4E-4F58-84B8-EFF9175847B2}" dt="2024-04-19T09:17:23.339" v="874" actId="26606"/>
          <ac:graphicFrameMkLst>
            <pc:docMk/>
            <pc:sldMk cId="2743922591" sldId="261"/>
            <ac:graphicFrameMk id="40" creationId="{938BB4F2-2149-AF9B-A625-C9E53A721EE4}"/>
          </ac:graphicFrameMkLst>
        </pc:graphicFrameChg>
        <pc:picChg chg="del">
          <ac:chgData name="Bhavuk Mudgal" userId="b008348a-5837-4350-9852-6474d864fc9c" providerId="ADAL" clId="{17BCF585-DF4E-4F58-84B8-EFF9175847B2}" dt="2024-04-19T09:01:57.216" v="631" actId="478"/>
          <ac:picMkLst>
            <pc:docMk/>
            <pc:sldMk cId="2743922591" sldId="261"/>
            <ac:picMk id="4" creationId="{EE9C7F17-FBA8-00DC-791D-43732078364B}"/>
          </ac:picMkLst>
        </pc:picChg>
      </pc:sldChg>
      <pc:sldChg chg="delSp add del setBg delDesignElem">
        <pc:chgData name="Bhavuk Mudgal" userId="b008348a-5837-4350-9852-6474d864fc9c" providerId="ADAL" clId="{17BCF585-DF4E-4F58-84B8-EFF9175847B2}" dt="2024-04-19T09:02:15.392" v="637" actId="47"/>
        <pc:sldMkLst>
          <pc:docMk/>
          <pc:sldMk cId="3480910343" sldId="262"/>
        </pc:sldMkLst>
        <pc:spChg chg="del">
          <ac:chgData name="Bhavuk Mudgal" userId="b008348a-5837-4350-9852-6474d864fc9c" providerId="ADAL" clId="{17BCF585-DF4E-4F58-84B8-EFF9175847B2}" dt="2024-04-19T09:02:05.202" v="634"/>
          <ac:spMkLst>
            <pc:docMk/>
            <pc:sldMk cId="3480910343" sldId="262"/>
            <ac:spMk id="9" creationId="{6753252F-4873-4F63-801D-CC719279A7D5}"/>
          </ac:spMkLst>
        </pc:spChg>
        <pc:spChg chg="del">
          <ac:chgData name="Bhavuk Mudgal" userId="b008348a-5837-4350-9852-6474d864fc9c" providerId="ADAL" clId="{17BCF585-DF4E-4F58-84B8-EFF9175847B2}" dt="2024-04-19T09:02:05.202" v="634"/>
          <ac:spMkLst>
            <pc:docMk/>
            <pc:sldMk cId="3480910343" sldId="262"/>
            <ac:spMk id="11" creationId="{047C8CCB-F95D-4249-92DD-651249D3535A}"/>
          </ac:spMkLst>
        </pc:spChg>
      </pc:sldChg>
      <pc:sldChg chg="addSp delSp modSp add mod setBg delDesignElem">
        <pc:chgData name="Bhavuk Mudgal" userId="b008348a-5837-4350-9852-6474d864fc9c" providerId="ADAL" clId="{17BCF585-DF4E-4F58-84B8-EFF9175847B2}" dt="2024-04-19T09:23:45.275" v="918" actId="14100"/>
        <pc:sldMkLst>
          <pc:docMk/>
          <pc:sldMk cId="3497358030" sldId="262"/>
        </pc:sldMkLst>
        <pc:spChg chg="mod">
          <ac:chgData name="Bhavuk Mudgal" userId="b008348a-5837-4350-9852-6474d864fc9c" providerId="ADAL" clId="{17BCF585-DF4E-4F58-84B8-EFF9175847B2}" dt="2024-04-19T09:23:29.820" v="912" actId="26606"/>
          <ac:spMkLst>
            <pc:docMk/>
            <pc:sldMk cId="3497358030" sldId="262"/>
            <ac:spMk id="2" creationId="{2F4A4D03-AA6F-F513-6DF8-AA7FF1B57DE9}"/>
          </ac:spMkLst>
        </pc:spChg>
        <pc:spChg chg="del">
          <ac:chgData name="Bhavuk Mudgal" userId="b008348a-5837-4350-9852-6474d864fc9c" providerId="ADAL" clId="{17BCF585-DF4E-4F58-84B8-EFF9175847B2}" dt="2024-04-19T09:22:10.403" v="876"/>
          <ac:spMkLst>
            <pc:docMk/>
            <pc:sldMk cId="3497358030" sldId="262"/>
            <ac:spMk id="9" creationId="{6753252F-4873-4F63-801D-CC719279A7D5}"/>
          </ac:spMkLst>
        </pc:spChg>
        <pc:spChg chg="add">
          <ac:chgData name="Bhavuk Mudgal" userId="b008348a-5837-4350-9852-6474d864fc9c" providerId="ADAL" clId="{17BCF585-DF4E-4F58-84B8-EFF9175847B2}" dt="2024-04-19T09:23:29.820" v="912" actId="26606"/>
          <ac:spMkLst>
            <pc:docMk/>
            <pc:sldMk cId="3497358030" sldId="262"/>
            <ac:spMk id="10" creationId="{A4AC5506-6312-4701-8D3C-40187889A947}"/>
          </ac:spMkLst>
        </pc:spChg>
        <pc:spChg chg="del">
          <ac:chgData name="Bhavuk Mudgal" userId="b008348a-5837-4350-9852-6474d864fc9c" providerId="ADAL" clId="{17BCF585-DF4E-4F58-84B8-EFF9175847B2}" dt="2024-04-19T09:22:10.403" v="876"/>
          <ac:spMkLst>
            <pc:docMk/>
            <pc:sldMk cId="3497358030" sldId="262"/>
            <ac:spMk id="11" creationId="{047C8CCB-F95D-4249-92DD-651249D3535A}"/>
          </ac:spMkLst>
        </pc:spChg>
        <pc:picChg chg="del">
          <ac:chgData name="Bhavuk Mudgal" userId="b008348a-5837-4350-9852-6474d864fc9c" providerId="ADAL" clId="{17BCF585-DF4E-4F58-84B8-EFF9175847B2}" dt="2024-04-19T09:22:20.579" v="901" actId="478"/>
          <ac:picMkLst>
            <pc:docMk/>
            <pc:sldMk cId="3497358030" sldId="262"/>
            <ac:picMk id="4" creationId="{EE9C7F17-FBA8-00DC-791D-43732078364B}"/>
          </ac:picMkLst>
        </pc:picChg>
        <pc:picChg chg="add mod">
          <ac:chgData name="Bhavuk Mudgal" userId="b008348a-5837-4350-9852-6474d864fc9c" providerId="ADAL" clId="{17BCF585-DF4E-4F58-84B8-EFF9175847B2}" dt="2024-04-19T09:23:45.275" v="918" actId="14100"/>
          <ac:picMkLst>
            <pc:docMk/>
            <pc:sldMk cId="3497358030" sldId="262"/>
            <ac:picMk id="5" creationId="{911F2F70-1CB4-FB4D-C920-439BDEE23ED4}"/>
          </ac:picMkLst>
        </pc:picChg>
      </pc:sldChg>
      <pc:sldChg chg="addSp delSp modSp add mod setBg delDesignElem">
        <pc:chgData name="Bhavuk Mudgal" userId="b008348a-5837-4350-9852-6474d864fc9c" providerId="ADAL" clId="{17BCF585-DF4E-4F58-84B8-EFF9175847B2}" dt="2024-04-19T14:54:32.657" v="2043" actId="113"/>
        <pc:sldMkLst>
          <pc:docMk/>
          <pc:sldMk cId="4086182948" sldId="263"/>
        </pc:sldMkLst>
        <pc:spChg chg="mod">
          <ac:chgData name="Bhavuk Mudgal" userId="b008348a-5837-4350-9852-6474d864fc9c" providerId="ADAL" clId="{17BCF585-DF4E-4F58-84B8-EFF9175847B2}" dt="2024-04-19T14:07:27.460" v="966" actId="20577"/>
          <ac:spMkLst>
            <pc:docMk/>
            <pc:sldMk cId="4086182948" sldId="263"/>
            <ac:spMk id="2" creationId="{2F4A4D03-AA6F-F513-6DF8-AA7FF1B57DE9}"/>
          </ac:spMkLst>
        </pc:spChg>
        <pc:spChg chg="add mod">
          <ac:chgData name="Bhavuk Mudgal" userId="b008348a-5837-4350-9852-6474d864fc9c" providerId="ADAL" clId="{17BCF585-DF4E-4F58-84B8-EFF9175847B2}" dt="2024-04-19T14:54:32.657" v="2043" actId="113"/>
          <ac:spMkLst>
            <pc:docMk/>
            <pc:sldMk cId="4086182948" sldId="263"/>
            <ac:spMk id="3" creationId="{239BE04F-7546-8877-5B11-A6E53D0C652B}"/>
          </ac:spMkLst>
        </pc:spChg>
        <pc:spChg chg="del">
          <ac:chgData name="Bhavuk Mudgal" userId="b008348a-5837-4350-9852-6474d864fc9c" providerId="ADAL" clId="{17BCF585-DF4E-4F58-84B8-EFF9175847B2}" dt="2024-04-19T14:05:09.555" v="920"/>
          <ac:spMkLst>
            <pc:docMk/>
            <pc:sldMk cId="4086182948" sldId="263"/>
            <ac:spMk id="44" creationId="{6753252F-4873-4F63-801D-CC719279A7D5}"/>
          </ac:spMkLst>
        </pc:spChg>
        <pc:spChg chg="del">
          <ac:chgData name="Bhavuk Mudgal" userId="b008348a-5837-4350-9852-6474d864fc9c" providerId="ADAL" clId="{17BCF585-DF4E-4F58-84B8-EFF9175847B2}" dt="2024-04-19T14:05:09.555" v="920"/>
          <ac:spMkLst>
            <pc:docMk/>
            <pc:sldMk cId="4086182948" sldId="263"/>
            <ac:spMk id="46" creationId="{047C8CCB-F95D-4249-92DD-651249D3535A}"/>
          </ac:spMkLst>
        </pc:spChg>
        <pc:picChg chg="add mod">
          <ac:chgData name="Bhavuk Mudgal" userId="b008348a-5837-4350-9852-6474d864fc9c" providerId="ADAL" clId="{17BCF585-DF4E-4F58-84B8-EFF9175847B2}" dt="2024-04-19T14:19:04.056" v="1449" actId="1076"/>
          <ac:picMkLst>
            <pc:docMk/>
            <pc:sldMk cId="4086182948" sldId="263"/>
            <ac:picMk id="5" creationId="{BB2083EF-5C89-36A4-3F71-63AF6BCAE1B9}"/>
          </ac:picMkLst>
        </pc:picChg>
        <pc:picChg chg="del">
          <ac:chgData name="Bhavuk Mudgal" userId="b008348a-5837-4350-9852-6474d864fc9c" providerId="ADAL" clId="{17BCF585-DF4E-4F58-84B8-EFF9175847B2}" dt="2024-04-19T14:07:32.660" v="967" actId="478"/>
          <ac:picMkLst>
            <pc:docMk/>
            <pc:sldMk cId="4086182948" sldId="263"/>
            <ac:picMk id="8" creationId="{A4987DA6-59EC-0771-FB3A-8217BB407A3D}"/>
          </ac:picMkLst>
        </pc:picChg>
      </pc:sldChg>
      <pc:sldChg chg="addSp delSp modSp add mod">
        <pc:chgData name="Bhavuk Mudgal" userId="b008348a-5837-4350-9852-6474d864fc9c" providerId="ADAL" clId="{17BCF585-DF4E-4F58-84B8-EFF9175847B2}" dt="2024-04-19T14:24:06.548" v="1481" actId="14100"/>
        <pc:sldMkLst>
          <pc:docMk/>
          <pc:sldMk cId="4071700947" sldId="264"/>
        </pc:sldMkLst>
        <pc:spChg chg="mod">
          <ac:chgData name="Bhavuk Mudgal" userId="b008348a-5837-4350-9852-6474d864fc9c" providerId="ADAL" clId="{17BCF585-DF4E-4F58-84B8-EFF9175847B2}" dt="2024-04-19T14:19:40.687" v="1461" actId="20577"/>
          <ac:spMkLst>
            <pc:docMk/>
            <pc:sldMk cId="4071700947" sldId="264"/>
            <ac:spMk id="2" creationId="{2F4A4D03-AA6F-F513-6DF8-AA7FF1B57DE9}"/>
          </ac:spMkLst>
        </pc:spChg>
        <pc:spChg chg="del mod">
          <ac:chgData name="Bhavuk Mudgal" userId="b008348a-5837-4350-9852-6474d864fc9c" providerId="ADAL" clId="{17BCF585-DF4E-4F58-84B8-EFF9175847B2}" dt="2024-04-19T14:20:04.695" v="1464" actId="478"/>
          <ac:spMkLst>
            <pc:docMk/>
            <pc:sldMk cId="4071700947" sldId="264"/>
            <ac:spMk id="3" creationId="{239BE04F-7546-8877-5B11-A6E53D0C652B}"/>
          </ac:spMkLst>
        </pc:spChg>
        <pc:picChg chg="del">
          <ac:chgData name="Bhavuk Mudgal" userId="b008348a-5837-4350-9852-6474d864fc9c" providerId="ADAL" clId="{17BCF585-DF4E-4F58-84B8-EFF9175847B2}" dt="2024-04-19T14:19:44.224" v="1462" actId="478"/>
          <ac:picMkLst>
            <pc:docMk/>
            <pc:sldMk cId="4071700947" sldId="264"/>
            <ac:picMk id="5" creationId="{BB2083EF-5C89-36A4-3F71-63AF6BCAE1B9}"/>
          </ac:picMkLst>
        </pc:picChg>
        <pc:picChg chg="add mod">
          <ac:chgData name="Bhavuk Mudgal" userId="b008348a-5837-4350-9852-6474d864fc9c" providerId="ADAL" clId="{17BCF585-DF4E-4F58-84B8-EFF9175847B2}" dt="2024-04-19T14:20:24.334" v="1468" actId="14100"/>
          <ac:picMkLst>
            <pc:docMk/>
            <pc:sldMk cId="4071700947" sldId="264"/>
            <ac:picMk id="6" creationId="{36004C3D-10DC-6A96-9DFF-8590B01B627C}"/>
          </ac:picMkLst>
        </pc:picChg>
        <pc:picChg chg="add mod">
          <ac:chgData name="Bhavuk Mudgal" userId="b008348a-5837-4350-9852-6474d864fc9c" providerId="ADAL" clId="{17BCF585-DF4E-4F58-84B8-EFF9175847B2}" dt="2024-04-19T14:21:11.904" v="1473" actId="1076"/>
          <ac:picMkLst>
            <pc:docMk/>
            <pc:sldMk cId="4071700947" sldId="264"/>
            <ac:picMk id="8" creationId="{4D3101B5-A1B9-E8E5-86B0-25508C133E2F}"/>
          </ac:picMkLst>
        </pc:picChg>
        <pc:picChg chg="add mod">
          <ac:chgData name="Bhavuk Mudgal" userId="b008348a-5837-4350-9852-6474d864fc9c" providerId="ADAL" clId="{17BCF585-DF4E-4F58-84B8-EFF9175847B2}" dt="2024-04-19T14:24:06.548" v="1481" actId="14100"/>
          <ac:picMkLst>
            <pc:docMk/>
            <pc:sldMk cId="4071700947" sldId="264"/>
            <ac:picMk id="10" creationId="{218D2A60-78F7-3950-CFA2-640DD4172FDE}"/>
          </ac:picMkLst>
        </pc:picChg>
        <pc:picChg chg="add mod">
          <ac:chgData name="Bhavuk Mudgal" userId="b008348a-5837-4350-9852-6474d864fc9c" providerId="ADAL" clId="{17BCF585-DF4E-4F58-84B8-EFF9175847B2}" dt="2024-04-19T14:23:57.913" v="1480" actId="14100"/>
          <ac:picMkLst>
            <pc:docMk/>
            <pc:sldMk cId="4071700947" sldId="264"/>
            <ac:picMk id="12" creationId="{4BEDFF99-A8E6-8C82-1A46-054F8525856D}"/>
          </ac:picMkLst>
        </pc:picChg>
      </pc:sldChg>
      <pc:sldChg chg="addSp delSp modSp add mod">
        <pc:chgData name="Bhavuk Mudgal" userId="b008348a-5837-4350-9852-6474d864fc9c" providerId="ADAL" clId="{17BCF585-DF4E-4F58-84B8-EFF9175847B2}" dt="2024-04-19T14:31:04.173" v="1774" actId="113"/>
        <pc:sldMkLst>
          <pc:docMk/>
          <pc:sldMk cId="99045245" sldId="265"/>
        </pc:sldMkLst>
        <pc:spChg chg="mod">
          <ac:chgData name="Bhavuk Mudgal" userId="b008348a-5837-4350-9852-6474d864fc9c" providerId="ADAL" clId="{17BCF585-DF4E-4F58-84B8-EFF9175847B2}" dt="2024-04-19T14:25:00.498" v="1484" actId="20577"/>
          <ac:spMkLst>
            <pc:docMk/>
            <pc:sldMk cId="99045245" sldId="265"/>
            <ac:spMk id="2" creationId="{2F4A4D03-AA6F-F513-6DF8-AA7FF1B57DE9}"/>
          </ac:spMkLst>
        </pc:spChg>
        <pc:spChg chg="add mod">
          <ac:chgData name="Bhavuk Mudgal" userId="b008348a-5837-4350-9852-6474d864fc9c" providerId="ADAL" clId="{17BCF585-DF4E-4F58-84B8-EFF9175847B2}" dt="2024-04-19T14:31:04.173" v="1774" actId="113"/>
          <ac:spMkLst>
            <pc:docMk/>
            <pc:sldMk cId="99045245" sldId="265"/>
            <ac:spMk id="5" creationId="{FE52F816-3AAD-0F4D-0497-92D6D07F0AAB}"/>
          </ac:spMkLst>
        </pc:spChg>
        <pc:picChg chg="add mod">
          <ac:chgData name="Bhavuk Mudgal" userId="b008348a-5837-4350-9852-6474d864fc9c" providerId="ADAL" clId="{17BCF585-DF4E-4F58-84B8-EFF9175847B2}" dt="2024-04-19T14:25:43.393" v="1494" actId="14100"/>
          <ac:picMkLst>
            <pc:docMk/>
            <pc:sldMk cId="99045245" sldId="265"/>
            <ac:picMk id="4" creationId="{B12C3717-B0EF-9766-24C0-6A12C7C67205}"/>
          </ac:picMkLst>
        </pc:picChg>
        <pc:picChg chg="del">
          <ac:chgData name="Bhavuk Mudgal" userId="b008348a-5837-4350-9852-6474d864fc9c" providerId="ADAL" clId="{17BCF585-DF4E-4F58-84B8-EFF9175847B2}" dt="2024-04-19T14:25:05.773" v="1486" actId="478"/>
          <ac:picMkLst>
            <pc:docMk/>
            <pc:sldMk cId="99045245" sldId="265"/>
            <ac:picMk id="6" creationId="{36004C3D-10DC-6A96-9DFF-8590B01B627C}"/>
          </ac:picMkLst>
        </pc:picChg>
        <pc:picChg chg="del">
          <ac:chgData name="Bhavuk Mudgal" userId="b008348a-5837-4350-9852-6474d864fc9c" providerId="ADAL" clId="{17BCF585-DF4E-4F58-84B8-EFF9175847B2}" dt="2024-04-19T14:25:03.596" v="1485" actId="478"/>
          <ac:picMkLst>
            <pc:docMk/>
            <pc:sldMk cId="99045245" sldId="265"/>
            <ac:picMk id="8" creationId="{4D3101B5-A1B9-E8E5-86B0-25508C133E2F}"/>
          </ac:picMkLst>
        </pc:picChg>
        <pc:picChg chg="del">
          <ac:chgData name="Bhavuk Mudgal" userId="b008348a-5837-4350-9852-6474d864fc9c" providerId="ADAL" clId="{17BCF585-DF4E-4F58-84B8-EFF9175847B2}" dt="2024-04-19T14:25:09.479" v="1488" actId="478"/>
          <ac:picMkLst>
            <pc:docMk/>
            <pc:sldMk cId="99045245" sldId="265"/>
            <ac:picMk id="10" creationId="{218D2A60-78F7-3950-CFA2-640DD4172FDE}"/>
          </ac:picMkLst>
        </pc:picChg>
        <pc:picChg chg="del">
          <ac:chgData name="Bhavuk Mudgal" userId="b008348a-5837-4350-9852-6474d864fc9c" providerId="ADAL" clId="{17BCF585-DF4E-4F58-84B8-EFF9175847B2}" dt="2024-04-19T14:25:07.666" v="1487" actId="478"/>
          <ac:picMkLst>
            <pc:docMk/>
            <pc:sldMk cId="99045245" sldId="265"/>
            <ac:picMk id="12" creationId="{4BEDFF99-A8E6-8C82-1A46-054F8525856D}"/>
          </ac:picMkLst>
        </pc:picChg>
      </pc:sldChg>
      <pc:sldChg chg="addSp delSp modSp add mod">
        <pc:chgData name="Bhavuk Mudgal" userId="b008348a-5837-4350-9852-6474d864fc9c" providerId="ADAL" clId="{17BCF585-DF4E-4F58-84B8-EFF9175847B2}" dt="2024-04-19T14:40:32.003" v="1788" actId="14100"/>
        <pc:sldMkLst>
          <pc:docMk/>
          <pc:sldMk cId="3844219454" sldId="266"/>
        </pc:sldMkLst>
        <pc:spChg chg="mod">
          <ac:chgData name="Bhavuk Mudgal" userId="b008348a-5837-4350-9852-6474d864fc9c" providerId="ADAL" clId="{17BCF585-DF4E-4F58-84B8-EFF9175847B2}" dt="2024-04-19T14:33:03.789" v="1777" actId="20577"/>
          <ac:spMkLst>
            <pc:docMk/>
            <pc:sldMk cId="3844219454" sldId="266"/>
            <ac:spMk id="2" creationId="{2F4A4D03-AA6F-F513-6DF8-AA7FF1B57DE9}"/>
          </ac:spMkLst>
        </pc:spChg>
        <pc:spChg chg="del mod">
          <ac:chgData name="Bhavuk Mudgal" userId="b008348a-5837-4350-9852-6474d864fc9c" providerId="ADAL" clId="{17BCF585-DF4E-4F58-84B8-EFF9175847B2}" dt="2024-04-19T14:33:12.594" v="1780" actId="478"/>
          <ac:spMkLst>
            <pc:docMk/>
            <pc:sldMk cId="3844219454" sldId="266"/>
            <ac:spMk id="5" creationId="{FE52F816-3AAD-0F4D-0497-92D6D07F0AAB}"/>
          </ac:spMkLst>
        </pc:spChg>
        <pc:picChg chg="del">
          <ac:chgData name="Bhavuk Mudgal" userId="b008348a-5837-4350-9852-6474d864fc9c" providerId="ADAL" clId="{17BCF585-DF4E-4F58-84B8-EFF9175847B2}" dt="2024-04-19T14:33:06.432" v="1778" actId="478"/>
          <ac:picMkLst>
            <pc:docMk/>
            <pc:sldMk cId="3844219454" sldId="266"/>
            <ac:picMk id="4" creationId="{B12C3717-B0EF-9766-24C0-6A12C7C67205}"/>
          </ac:picMkLst>
        </pc:picChg>
        <pc:picChg chg="add mod">
          <ac:chgData name="Bhavuk Mudgal" userId="b008348a-5837-4350-9852-6474d864fc9c" providerId="ADAL" clId="{17BCF585-DF4E-4F58-84B8-EFF9175847B2}" dt="2024-04-19T14:40:32.003" v="1788" actId="14100"/>
          <ac:picMkLst>
            <pc:docMk/>
            <pc:sldMk cId="3844219454" sldId="266"/>
            <ac:picMk id="6" creationId="{DB549CBB-AB03-FA1A-872E-E38F13D16CF6}"/>
          </ac:picMkLst>
        </pc:picChg>
      </pc:sldChg>
      <pc:sldChg chg="addSp delSp modSp add mod">
        <pc:chgData name="Bhavuk Mudgal" userId="b008348a-5837-4350-9852-6474d864fc9c" providerId="ADAL" clId="{17BCF585-DF4E-4F58-84B8-EFF9175847B2}" dt="2024-04-19T14:54:56.451" v="2045" actId="113"/>
        <pc:sldMkLst>
          <pc:docMk/>
          <pc:sldMk cId="2081359298" sldId="267"/>
        </pc:sldMkLst>
        <pc:spChg chg="mod">
          <ac:chgData name="Bhavuk Mudgal" userId="b008348a-5837-4350-9852-6474d864fc9c" providerId="ADAL" clId="{17BCF585-DF4E-4F58-84B8-EFF9175847B2}" dt="2024-04-19T14:40:45.068" v="1791" actId="20577"/>
          <ac:spMkLst>
            <pc:docMk/>
            <pc:sldMk cId="2081359298" sldId="267"/>
            <ac:spMk id="2" creationId="{2F4A4D03-AA6F-F513-6DF8-AA7FF1B57DE9}"/>
          </ac:spMkLst>
        </pc:spChg>
        <pc:spChg chg="add mod">
          <ac:chgData name="Bhavuk Mudgal" userId="b008348a-5837-4350-9852-6474d864fc9c" providerId="ADAL" clId="{17BCF585-DF4E-4F58-84B8-EFF9175847B2}" dt="2024-04-19T14:54:56.451" v="2045" actId="113"/>
          <ac:spMkLst>
            <pc:docMk/>
            <pc:sldMk cId="2081359298" sldId="267"/>
            <ac:spMk id="3" creationId="{95E38AC8-6669-8CC8-8AFD-33FF8B5AC7E1}"/>
          </ac:spMkLst>
        </pc:spChg>
        <pc:picChg chg="add mod">
          <ac:chgData name="Bhavuk Mudgal" userId="b008348a-5837-4350-9852-6474d864fc9c" providerId="ADAL" clId="{17BCF585-DF4E-4F58-84B8-EFF9175847B2}" dt="2024-04-19T14:44:29.048" v="1937" actId="14100"/>
          <ac:picMkLst>
            <pc:docMk/>
            <pc:sldMk cId="2081359298" sldId="267"/>
            <ac:picMk id="5" creationId="{EA423A8D-55A5-ADB9-25CA-FD052A4E2D2B}"/>
          </ac:picMkLst>
        </pc:picChg>
        <pc:picChg chg="del">
          <ac:chgData name="Bhavuk Mudgal" userId="b008348a-5837-4350-9852-6474d864fc9c" providerId="ADAL" clId="{17BCF585-DF4E-4F58-84B8-EFF9175847B2}" dt="2024-04-19T14:40:47.131" v="1792" actId="478"/>
          <ac:picMkLst>
            <pc:docMk/>
            <pc:sldMk cId="2081359298" sldId="267"/>
            <ac:picMk id="6" creationId="{DB549CBB-AB03-FA1A-872E-E38F13D16CF6}"/>
          </ac:picMkLst>
        </pc:picChg>
      </pc:sldChg>
      <pc:sldChg chg="addSp delSp modSp add mod">
        <pc:chgData name="Bhavuk Mudgal" userId="b008348a-5837-4350-9852-6474d864fc9c" providerId="ADAL" clId="{17BCF585-DF4E-4F58-84B8-EFF9175847B2}" dt="2024-04-19T14:55:10.816" v="2047" actId="113"/>
        <pc:sldMkLst>
          <pc:docMk/>
          <pc:sldMk cId="1775154131" sldId="268"/>
        </pc:sldMkLst>
        <pc:spChg chg="mod">
          <ac:chgData name="Bhavuk Mudgal" userId="b008348a-5837-4350-9852-6474d864fc9c" providerId="ADAL" clId="{17BCF585-DF4E-4F58-84B8-EFF9175847B2}" dt="2024-04-19T14:44:48.093" v="1940" actId="20577"/>
          <ac:spMkLst>
            <pc:docMk/>
            <pc:sldMk cId="1775154131" sldId="268"/>
            <ac:spMk id="2" creationId="{2F4A4D03-AA6F-F513-6DF8-AA7FF1B57DE9}"/>
          </ac:spMkLst>
        </pc:spChg>
        <pc:spChg chg="del">
          <ac:chgData name="Bhavuk Mudgal" userId="b008348a-5837-4350-9852-6474d864fc9c" providerId="ADAL" clId="{17BCF585-DF4E-4F58-84B8-EFF9175847B2}" dt="2024-04-19T14:44:52.967" v="1942" actId="478"/>
          <ac:spMkLst>
            <pc:docMk/>
            <pc:sldMk cId="1775154131" sldId="268"/>
            <ac:spMk id="3" creationId="{95E38AC8-6669-8CC8-8AFD-33FF8B5AC7E1}"/>
          </ac:spMkLst>
        </pc:spChg>
        <pc:spChg chg="add mod">
          <ac:chgData name="Bhavuk Mudgal" userId="b008348a-5837-4350-9852-6474d864fc9c" providerId="ADAL" clId="{17BCF585-DF4E-4F58-84B8-EFF9175847B2}" dt="2024-04-19T14:55:10.816" v="2047" actId="113"/>
          <ac:spMkLst>
            <pc:docMk/>
            <pc:sldMk cId="1775154131" sldId="268"/>
            <ac:spMk id="7" creationId="{C33CFAA4-F689-A94A-0E85-F083DF8806E2}"/>
          </ac:spMkLst>
        </pc:spChg>
        <pc:picChg chg="del">
          <ac:chgData name="Bhavuk Mudgal" userId="b008348a-5837-4350-9852-6474d864fc9c" providerId="ADAL" clId="{17BCF585-DF4E-4F58-84B8-EFF9175847B2}" dt="2024-04-19T14:44:50.095" v="1941" actId="478"/>
          <ac:picMkLst>
            <pc:docMk/>
            <pc:sldMk cId="1775154131" sldId="268"/>
            <ac:picMk id="5" creationId="{EA423A8D-55A5-ADB9-25CA-FD052A4E2D2B}"/>
          </ac:picMkLst>
        </pc:picChg>
        <pc:picChg chg="add mod">
          <ac:chgData name="Bhavuk Mudgal" userId="b008348a-5837-4350-9852-6474d864fc9c" providerId="ADAL" clId="{17BCF585-DF4E-4F58-84B8-EFF9175847B2}" dt="2024-04-19T14:48:39.324" v="2042" actId="14100"/>
          <ac:picMkLst>
            <pc:docMk/>
            <pc:sldMk cId="1775154131" sldId="268"/>
            <ac:picMk id="6" creationId="{5D4A5E45-8199-AFAB-C4BE-4DB4B0F7EF3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6BACF-D661-403C-9B12-D572FF6BC0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7013E8-5C83-4F70-ABEE-6CD36F02599B}">
      <dgm:prSet/>
      <dgm:spPr/>
      <dgm:t>
        <a:bodyPr/>
        <a:lstStyle/>
        <a:p>
          <a:r>
            <a:rPr lang="en-US"/>
            <a:t>An </a:t>
          </a:r>
          <a:r>
            <a:rPr lang="en-US" b="1"/>
            <a:t>Absolute Path </a:t>
          </a:r>
          <a:r>
            <a:rPr lang="en-US"/>
            <a:t>begins at the root (/) directory and specifies each subdirectory it traversed through to reach the destination.</a:t>
          </a:r>
        </a:p>
      </dgm:t>
    </dgm:pt>
    <dgm:pt modelId="{B8307E96-306F-468A-BB8A-ADCA9DADC20B}" type="parTrans" cxnId="{4C2251C6-8BA6-4F8E-AA03-8B3A0BD0720A}">
      <dgm:prSet/>
      <dgm:spPr/>
      <dgm:t>
        <a:bodyPr/>
        <a:lstStyle/>
        <a:p>
          <a:endParaRPr lang="en-US"/>
        </a:p>
      </dgm:t>
    </dgm:pt>
    <dgm:pt modelId="{E7476A00-8B10-4D12-890D-C037CDB2C334}" type="sibTrans" cxnId="{4C2251C6-8BA6-4F8E-AA03-8B3A0BD0720A}">
      <dgm:prSet/>
      <dgm:spPr/>
      <dgm:t>
        <a:bodyPr/>
        <a:lstStyle/>
        <a:p>
          <a:endParaRPr lang="en-US"/>
        </a:p>
      </dgm:t>
    </dgm:pt>
    <dgm:pt modelId="{3FC10315-1B4A-4512-AC3D-8B3BB4D5EE06}">
      <dgm:prSet/>
      <dgm:spPr/>
      <dgm:t>
        <a:bodyPr/>
        <a:lstStyle/>
        <a:p>
          <a:r>
            <a:rPr lang="en-US" b="1"/>
            <a:t>Example</a:t>
          </a:r>
          <a:r>
            <a:rPr lang="en-US"/>
            <a:t>: /var/log/messages</a:t>
          </a:r>
        </a:p>
      </dgm:t>
    </dgm:pt>
    <dgm:pt modelId="{1AF12125-D934-43F4-863E-57714F9EAACE}" type="parTrans" cxnId="{7F5D0C41-DBB2-4471-B403-0A5309E9390A}">
      <dgm:prSet/>
      <dgm:spPr/>
      <dgm:t>
        <a:bodyPr/>
        <a:lstStyle/>
        <a:p>
          <a:endParaRPr lang="en-US"/>
        </a:p>
      </dgm:t>
    </dgm:pt>
    <dgm:pt modelId="{59AF22ED-3752-45EF-A44A-EBF23E12823D}" type="sibTrans" cxnId="{7F5D0C41-DBB2-4471-B403-0A5309E9390A}">
      <dgm:prSet/>
      <dgm:spPr/>
      <dgm:t>
        <a:bodyPr/>
        <a:lstStyle/>
        <a:p>
          <a:endParaRPr lang="en-US"/>
        </a:p>
      </dgm:t>
    </dgm:pt>
    <dgm:pt modelId="{CF102D6B-BCFD-4FCE-80A4-7D1638C33410}">
      <dgm:prSet/>
      <dgm:spPr/>
      <dgm:t>
        <a:bodyPr/>
        <a:lstStyle/>
        <a:p>
          <a:r>
            <a:rPr lang="en-US"/>
            <a:t>Similarly, a </a:t>
          </a:r>
          <a:r>
            <a:rPr lang="en-US" b="1"/>
            <a:t>Relative Path </a:t>
          </a:r>
          <a:r>
            <a:rPr lang="en-US"/>
            <a:t>specifies only the path necessary to reach the file from the working directory.</a:t>
          </a:r>
        </a:p>
      </dgm:t>
    </dgm:pt>
    <dgm:pt modelId="{5E65FCAD-EEC7-4B40-9CEB-65D3AC01FBEA}" type="parTrans" cxnId="{4D1B2E75-6230-4149-8840-D3CE8F822BC8}">
      <dgm:prSet/>
      <dgm:spPr/>
      <dgm:t>
        <a:bodyPr/>
        <a:lstStyle/>
        <a:p>
          <a:endParaRPr lang="en-US"/>
        </a:p>
      </dgm:t>
    </dgm:pt>
    <dgm:pt modelId="{80AE2F86-25B3-43BB-A69A-F80F4ECE4AB8}" type="sibTrans" cxnId="{4D1B2E75-6230-4149-8840-D3CE8F822BC8}">
      <dgm:prSet/>
      <dgm:spPr/>
      <dgm:t>
        <a:bodyPr/>
        <a:lstStyle/>
        <a:p>
          <a:endParaRPr lang="en-US"/>
        </a:p>
      </dgm:t>
    </dgm:pt>
    <dgm:pt modelId="{828EDAB3-4004-462A-B695-239D62D7A51B}">
      <dgm:prSet/>
      <dgm:spPr/>
      <dgm:t>
        <a:bodyPr/>
        <a:lstStyle/>
        <a:p>
          <a:r>
            <a:rPr lang="en-US" b="1"/>
            <a:t>Example</a:t>
          </a:r>
          <a:r>
            <a:rPr lang="en-US"/>
            <a:t>: A user in the</a:t>
          </a:r>
          <a:r>
            <a:rPr lang="en-US" b="1"/>
            <a:t> /var </a:t>
          </a:r>
          <a:r>
            <a:rPr lang="en-US"/>
            <a:t>directory could refer to the message log file relatively as </a:t>
          </a:r>
          <a:r>
            <a:rPr lang="en-US" b="1"/>
            <a:t>log/messages</a:t>
          </a:r>
          <a:endParaRPr lang="en-US"/>
        </a:p>
      </dgm:t>
    </dgm:pt>
    <dgm:pt modelId="{A630A02A-039A-4CA9-B7F8-052B3A75D0D3}" type="parTrans" cxnId="{5F75EF91-7756-4D85-928F-ECC3EABDA5A5}">
      <dgm:prSet/>
      <dgm:spPr/>
      <dgm:t>
        <a:bodyPr/>
        <a:lstStyle/>
        <a:p>
          <a:endParaRPr lang="en-US"/>
        </a:p>
      </dgm:t>
    </dgm:pt>
    <dgm:pt modelId="{4651D50F-B11E-4989-93B7-F0EB65EBCD63}" type="sibTrans" cxnId="{5F75EF91-7756-4D85-928F-ECC3EABDA5A5}">
      <dgm:prSet/>
      <dgm:spPr/>
      <dgm:t>
        <a:bodyPr/>
        <a:lstStyle/>
        <a:p>
          <a:endParaRPr lang="en-US"/>
        </a:p>
      </dgm:t>
    </dgm:pt>
    <dgm:pt modelId="{C13E3511-FAAF-4372-9B74-465F6C763B04}" type="pres">
      <dgm:prSet presAssocID="{B016BACF-D661-403C-9B12-D572FF6BC02C}" presName="root" presStyleCnt="0">
        <dgm:presLayoutVars>
          <dgm:dir/>
          <dgm:resizeHandles val="exact"/>
        </dgm:presLayoutVars>
      </dgm:prSet>
      <dgm:spPr/>
    </dgm:pt>
    <dgm:pt modelId="{324405FF-C800-46EE-881A-8DC49807D45A}" type="pres">
      <dgm:prSet presAssocID="{EA7013E8-5C83-4F70-ABEE-6CD36F02599B}" presName="compNode" presStyleCnt="0"/>
      <dgm:spPr/>
    </dgm:pt>
    <dgm:pt modelId="{3BB34D25-9232-4E19-864D-A812236FC3F1}" type="pres">
      <dgm:prSet presAssocID="{EA7013E8-5C83-4F70-ABEE-6CD36F02599B}" presName="bgRect" presStyleLbl="bgShp" presStyleIdx="0" presStyleCnt="4"/>
      <dgm:spPr/>
    </dgm:pt>
    <dgm:pt modelId="{522305FF-F1D0-46DD-B9D7-40540082A6C6}" type="pres">
      <dgm:prSet presAssocID="{EA7013E8-5C83-4F70-ABEE-6CD36F0259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24E7D44-4655-4A90-8E2C-29B01947C80F}" type="pres">
      <dgm:prSet presAssocID="{EA7013E8-5C83-4F70-ABEE-6CD36F02599B}" presName="spaceRect" presStyleCnt="0"/>
      <dgm:spPr/>
    </dgm:pt>
    <dgm:pt modelId="{63C1F433-BB5E-420F-A298-6D943CACDA3A}" type="pres">
      <dgm:prSet presAssocID="{EA7013E8-5C83-4F70-ABEE-6CD36F02599B}" presName="parTx" presStyleLbl="revTx" presStyleIdx="0" presStyleCnt="4">
        <dgm:presLayoutVars>
          <dgm:chMax val="0"/>
          <dgm:chPref val="0"/>
        </dgm:presLayoutVars>
      </dgm:prSet>
      <dgm:spPr/>
    </dgm:pt>
    <dgm:pt modelId="{4F5961A1-BABD-4009-BB33-E363DBD1967D}" type="pres">
      <dgm:prSet presAssocID="{E7476A00-8B10-4D12-890D-C037CDB2C334}" presName="sibTrans" presStyleCnt="0"/>
      <dgm:spPr/>
    </dgm:pt>
    <dgm:pt modelId="{A388E042-7040-4639-A7DF-21FDD96F69B8}" type="pres">
      <dgm:prSet presAssocID="{3FC10315-1B4A-4512-AC3D-8B3BB4D5EE06}" presName="compNode" presStyleCnt="0"/>
      <dgm:spPr/>
    </dgm:pt>
    <dgm:pt modelId="{342577BE-C4A7-444C-BA80-4137534AF144}" type="pres">
      <dgm:prSet presAssocID="{3FC10315-1B4A-4512-AC3D-8B3BB4D5EE06}" presName="bgRect" presStyleLbl="bgShp" presStyleIdx="1" presStyleCnt="4"/>
      <dgm:spPr/>
    </dgm:pt>
    <dgm:pt modelId="{2EED25B0-5E4D-4B63-A183-1040E4B56556}" type="pres">
      <dgm:prSet presAssocID="{3FC10315-1B4A-4512-AC3D-8B3BB4D5EE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39D2C1-C497-4767-A0DB-3585CF5AEE07}" type="pres">
      <dgm:prSet presAssocID="{3FC10315-1B4A-4512-AC3D-8B3BB4D5EE06}" presName="spaceRect" presStyleCnt="0"/>
      <dgm:spPr/>
    </dgm:pt>
    <dgm:pt modelId="{740D47E9-92CD-4AF1-8D1E-1B5FB2AF475F}" type="pres">
      <dgm:prSet presAssocID="{3FC10315-1B4A-4512-AC3D-8B3BB4D5EE06}" presName="parTx" presStyleLbl="revTx" presStyleIdx="1" presStyleCnt="4">
        <dgm:presLayoutVars>
          <dgm:chMax val="0"/>
          <dgm:chPref val="0"/>
        </dgm:presLayoutVars>
      </dgm:prSet>
      <dgm:spPr/>
    </dgm:pt>
    <dgm:pt modelId="{62AFF094-555B-411D-9F74-184813755343}" type="pres">
      <dgm:prSet presAssocID="{59AF22ED-3752-45EF-A44A-EBF23E12823D}" presName="sibTrans" presStyleCnt="0"/>
      <dgm:spPr/>
    </dgm:pt>
    <dgm:pt modelId="{D1E6BB59-D3CF-41FA-B1AB-B1D5F56C6F34}" type="pres">
      <dgm:prSet presAssocID="{CF102D6B-BCFD-4FCE-80A4-7D1638C33410}" presName="compNode" presStyleCnt="0"/>
      <dgm:spPr/>
    </dgm:pt>
    <dgm:pt modelId="{C4D5217D-7342-48D7-B371-D7F26F4A21C6}" type="pres">
      <dgm:prSet presAssocID="{CF102D6B-BCFD-4FCE-80A4-7D1638C33410}" presName="bgRect" presStyleLbl="bgShp" presStyleIdx="2" presStyleCnt="4"/>
      <dgm:spPr/>
    </dgm:pt>
    <dgm:pt modelId="{6DE66D01-DEC0-4EC6-948C-11DCB42E0144}" type="pres">
      <dgm:prSet presAssocID="{CF102D6B-BCFD-4FCE-80A4-7D1638C33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5992202-29EA-4906-A108-953C6A032F7C}" type="pres">
      <dgm:prSet presAssocID="{CF102D6B-BCFD-4FCE-80A4-7D1638C33410}" presName="spaceRect" presStyleCnt="0"/>
      <dgm:spPr/>
    </dgm:pt>
    <dgm:pt modelId="{606D1829-26D3-45CC-B43C-EB4F542DAF57}" type="pres">
      <dgm:prSet presAssocID="{CF102D6B-BCFD-4FCE-80A4-7D1638C33410}" presName="parTx" presStyleLbl="revTx" presStyleIdx="2" presStyleCnt="4">
        <dgm:presLayoutVars>
          <dgm:chMax val="0"/>
          <dgm:chPref val="0"/>
        </dgm:presLayoutVars>
      </dgm:prSet>
      <dgm:spPr/>
    </dgm:pt>
    <dgm:pt modelId="{14D14B94-6D65-4C99-A022-077772346C52}" type="pres">
      <dgm:prSet presAssocID="{80AE2F86-25B3-43BB-A69A-F80F4ECE4AB8}" presName="sibTrans" presStyleCnt="0"/>
      <dgm:spPr/>
    </dgm:pt>
    <dgm:pt modelId="{10E833AB-F28E-461C-A988-A50D7447E64F}" type="pres">
      <dgm:prSet presAssocID="{828EDAB3-4004-462A-B695-239D62D7A51B}" presName="compNode" presStyleCnt="0"/>
      <dgm:spPr/>
    </dgm:pt>
    <dgm:pt modelId="{0599FF78-AECA-47A1-AEFE-0E7A6A12E82B}" type="pres">
      <dgm:prSet presAssocID="{828EDAB3-4004-462A-B695-239D62D7A51B}" presName="bgRect" presStyleLbl="bgShp" presStyleIdx="3" presStyleCnt="4"/>
      <dgm:spPr/>
    </dgm:pt>
    <dgm:pt modelId="{8E05DA4B-B0EA-41F0-B3E3-2DA299B8F130}" type="pres">
      <dgm:prSet presAssocID="{828EDAB3-4004-462A-B695-239D62D7A5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AB091752-CB9D-4E71-91D7-FE98CC18EE55}" type="pres">
      <dgm:prSet presAssocID="{828EDAB3-4004-462A-B695-239D62D7A51B}" presName="spaceRect" presStyleCnt="0"/>
      <dgm:spPr/>
    </dgm:pt>
    <dgm:pt modelId="{E71A9B5E-B3B5-4390-8D02-39CEAF565B63}" type="pres">
      <dgm:prSet presAssocID="{828EDAB3-4004-462A-B695-239D62D7A5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9041012-75E0-4B56-A2D3-7B68AAB6F611}" type="presOf" srcId="{CF102D6B-BCFD-4FCE-80A4-7D1638C33410}" destId="{606D1829-26D3-45CC-B43C-EB4F542DAF57}" srcOrd="0" destOrd="0" presId="urn:microsoft.com/office/officeart/2018/2/layout/IconVerticalSolidList"/>
    <dgm:cxn modelId="{431E7E2A-CD46-40DA-8638-CA8EFD23DB6F}" type="presOf" srcId="{B016BACF-D661-403C-9B12-D572FF6BC02C}" destId="{C13E3511-FAAF-4372-9B74-465F6C763B04}" srcOrd="0" destOrd="0" presId="urn:microsoft.com/office/officeart/2018/2/layout/IconVerticalSolidList"/>
    <dgm:cxn modelId="{7F5D0C41-DBB2-4471-B403-0A5309E9390A}" srcId="{B016BACF-D661-403C-9B12-D572FF6BC02C}" destId="{3FC10315-1B4A-4512-AC3D-8B3BB4D5EE06}" srcOrd="1" destOrd="0" parTransId="{1AF12125-D934-43F4-863E-57714F9EAACE}" sibTransId="{59AF22ED-3752-45EF-A44A-EBF23E12823D}"/>
    <dgm:cxn modelId="{6BDBD346-EE95-466A-ADF7-DE62F7E65DC3}" type="presOf" srcId="{828EDAB3-4004-462A-B695-239D62D7A51B}" destId="{E71A9B5E-B3B5-4390-8D02-39CEAF565B63}" srcOrd="0" destOrd="0" presId="urn:microsoft.com/office/officeart/2018/2/layout/IconVerticalSolidList"/>
    <dgm:cxn modelId="{77E4274A-396F-4B88-A06A-936F172957D1}" type="presOf" srcId="{EA7013E8-5C83-4F70-ABEE-6CD36F02599B}" destId="{63C1F433-BB5E-420F-A298-6D943CACDA3A}" srcOrd="0" destOrd="0" presId="urn:microsoft.com/office/officeart/2018/2/layout/IconVerticalSolidList"/>
    <dgm:cxn modelId="{4D1B2E75-6230-4149-8840-D3CE8F822BC8}" srcId="{B016BACF-D661-403C-9B12-D572FF6BC02C}" destId="{CF102D6B-BCFD-4FCE-80A4-7D1638C33410}" srcOrd="2" destOrd="0" parTransId="{5E65FCAD-EEC7-4B40-9CEB-65D3AC01FBEA}" sibTransId="{80AE2F86-25B3-43BB-A69A-F80F4ECE4AB8}"/>
    <dgm:cxn modelId="{5F75EF91-7756-4D85-928F-ECC3EABDA5A5}" srcId="{B016BACF-D661-403C-9B12-D572FF6BC02C}" destId="{828EDAB3-4004-462A-B695-239D62D7A51B}" srcOrd="3" destOrd="0" parTransId="{A630A02A-039A-4CA9-B7F8-052B3A75D0D3}" sibTransId="{4651D50F-B11E-4989-93B7-F0EB65EBCD63}"/>
    <dgm:cxn modelId="{67918EAB-FACA-4B54-97A4-782E53CE52C5}" type="presOf" srcId="{3FC10315-1B4A-4512-AC3D-8B3BB4D5EE06}" destId="{740D47E9-92CD-4AF1-8D1E-1B5FB2AF475F}" srcOrd="0" destOrd="0" presId="urn:microsoft.com/office/officeart/2018/2/layout/IconVerticalSolidList"/>
    <dgm:cxn modelId="{4C2251C6-8BA6-4F8E-AA03-8B3A0BD0720A}" srcId="{B016BACF-D661-403C-9B12-D572FF6BC02C}" destId="{EA7013E8-5C83-4F70-ABEE-6CD36F02599B}" srcOrd="0" destOrd="0" parTransId="{B8307E96-306F-468A-BB8A-ADCA9DADC20B}" sibTransId="{E7476A00-8B10-4D12-890D-C037CDB2C334}"/>
    <dgm:cxn modelId="{26DCBE1B-F946-4CA4-9249-DD2C0C89CF37}" type="presParOf" srcId="{C13E3511-FAAF-4372-9B74-465F6C763B04}" destId="{324405FF-C800-46EE-881A-8DC49807D45A}" srcOrd="0" destOrd="0" presId="urn:microsoft.com/office/officeart/2018/2/layout/IconVerticalSolidList"/>
    <dgm:cxn modelId="{FD5A6436-3835-4A85-9CAC-8813CD83C7C8}" type="presParOf" srcId="{324405FF-C800-46EE-881A-8DC49807D45A}" destId="{3BB34D25-9232-4E19-864D-A812236FC3F1}" srcOrd="0" destOrd="0" presId="urn:microsoft.com/office/officeart/2018/2/layout/IconVerticalSolidList"/>
    <dgm:cxn modelId="{766F5B08-6DE0-42EA-A265-F1A9038EA484}" type="presParOf" srcId="{324405FF-C800-46EE-881A-8DC49807D45A}" destId="{522305FF-F1D0-46DD-B9D7-40540082A6C6}" srcOrd="1" destOrd="0" presId="urn:microsoft.com/office/officeart/2018/2/layout/IconVerticalSolidList"/>
    <dgm:cxn modelId="{A106F404-F9DA-4838-9C23-4523B4A6977F}" type="presParOf" srcId="{324405FF-C800-46EE-881A-8DC49807D45A}" destId="{424E7D44-4655-4A90-8E2C-29B01947C80F}" srcOrd="2" destOrd="0" presId="urn:microsoft.com/office/officeart/2018/2/layout/IconVerticalSolidList"/>
    <dgm:cxn modelId="{109AD79E-AD04-4A2E-8AE8-F2FF6C8C10D8}" type="presParOf" srcId="{324405FF-C800-46EE-881A-8DC49807D45A}" destId="{63C1F433-BB5E-420F-A298-6D943CACDA3A}" srcOrd="3" destOrd="0" presId="urn:microsoft.com/office/officeart/2018/2/layout/IconVerticalSolidList"/>
    <dgm:cxn modelId="{C7994881-785F-4651-9AB0-3C682B534762}" type="presParOf" srcId="{C13E3511-FAAF-4372-9B74-465F6C763B04}" destId="{4F5961A1-BABD-4009-BB33-E363DBD1967D}" srcOrd="1" destOrd="0" presId="urn:microsoft.com/office/officeart/2018/2/layout/IconVerticalSolidList"/>
    <dgm:cxn modelId="{0D2FC033-F6A3-47A2-912A-2733D467AC1A}" type="presParOf" srcId="{C13E3511-FAAF-4372-9B74-465F6C763B04}" destId="{A388E042-7040-4639-A7DF-21FDD96F69B8}" srcOrd="2" destOrd="0" presId="urn:microsoft.com/office/officeart/2018/2/layout/IconVerticalSolidList"/>
    <dgm:cxn modelId="{28B35639-1ABD-4887-9F92-F5BBF4E4B3F2}" type="presParOf" srcId="{A388E042-7040-4639-A7DF-21FDD96F69B8}" destId="{342577BE-C4A7-444C-BA80-4137534AF144}" srcOrd="0" destOrd="0" presId="urn:microsoft.com/office/officeart/2018/2/layout/IconVerticalSolidList"/>
    <dgm:cxn modelId="{D725F747-260C-48E0-9EC6-4F16A75DBFBA}" type="presParOf" srcId="{A388E042-7040-4639-A7DF-21FDD96F69B8}" destId="{2EED25B0-5E4D-4B63-A183-1040E4B56556}" srcOrd="1" destOrd="0" presId="urn:microsoft.com/office/officeart/2018/2/layout/IconVerticalSolidList"/>
    <dgm:cxn modelId="{6CA91EEE-9DA4-47F6-9AF4-5B931804D8EB}" type="presParOf" srcId="{A388E042-7040-4639-A7DF-21FDD96F69B8}" destId="{0F39D2C1-C497-4767-A0DB-3585CF5AEE07}" srcOrd="2" destOrd="0" presId="urn:microsoft.com/office/officeart/2018/2/layout/IconVerticalSolidList"/>
    <dgm:cxn modelId="{AA29156A-7176-400D-8EE9-39FA61866C01}" type="presParOf" srcId="{A388E042-7040-4639-A7DF-21FDD96F69B8}" destId="{740D47E9-92CD-4AF1-8D1E-1B5FB2AF475F}" srcOrd="3" destOrd="0" presId="urn:microsoft.com/office/officeart/2018/2/layout/IconVerticalSolidList"/>
    <dgm:cxn modelId="{6BE4A624-C65D-446D-AF32-EF3C399E504F}" type="presParOf" srcId="{C13E3511-FAAF-4372-9B74-465F6C763B04}" destId="{62AFF094-555B-411D-9F74-184813755343}" srcOrd="3" destOrd="0" presId="urn:microsoft.com/office/officeart/2018/2/layout/IconVerticalSolidList"/>
    <dgm:cxn modelId="{26C9A4B5-6EAA-4637-BC65-D09A0479C184}" type="presParOf" srcId="{C13E3511-FAAF-4372-9B74-465F6C763B04}" destId="{D1E6BB59-D3CF-41FA-B1AB-B1D5F56C6F34}" srcOrd="4" destOrd="0" presId="urn:microsoft.com/office/officeart/2018/2/layout/IconVerticalSolidList"/>
    <dgm:cxn modelId="{FAA64FAD-8241-45B2-9D43-0F4359E7C2EC}" type="presParOf" srcId="{D1E6BB59-D3CF-41FA-B1AB-B1D5F56C6F34}" destId="{C4D5217D-7342-48D7-B371-D7F26F4A21C6}" srcOrd="0" destOrd="0" presId="urn:microsoft.com/office/officeart/2018/2/layout/IconVerticalSolidList"/>
    <dgm:cxn modelId="{9FAFC877-8A3E-4700-8A06-25B7C179A680}" type="presParOf" srcId="{D1E6BB59-D3CF-41FA-B1AB-B1D5F56C6F34}" destId="{6DE66D01-DEC0-4EC6-948C-11DCB42E0144}" srcOrd="1" destOrd="0" presId="urn:microsoft.com/office/officeart/2018/2/layout/IconVerticalSolidList"/>
    <dgm:cxn modelId="{01516E23-6FA2-4670-94E9-47B56410F987}" type="presParOf" srcId="{D1E6BB59-D3CF-41FA-B1AB-B1D5F56C6F34}" destId="{95992202-29EA-4906-A108-953C6A032F7C}" srcOrd="2" destOrd="0" presId="urn:microsoft.com/office/officeart/2018/2/layout/IconVerticalSolidList"/>
    <dgm:cxn modelId="{2448B2E7-FE76-47C0-BFB0-63CE145AA4A9}" type="presParOf" srcId="{D1E6BB59-D3CF-41FA-B1AB-B1D5F56C6F34}" destId="{606D1829-26D3-45CC-B43C-EB4F542DAF57}" srcOrd="3" destOrd="0" presId="urn:microsoft.com/office/officeart/2018/2/layout/IconVerticalSolidList"/>
    <dgm:cxn modelId="{8C2A9D76-3164-430C-BF1F-41FFB5799400}" type="presParOf" srcId="{C13E3511-FAAF-4372-9B74-465F6C763B04}" destId="{14D14B94-6D65-4C99-A022-077772346C52}" srcOrd="5" destOrd="0" presId="urn:microsoft.com/office/officeart/2018/2/layout/IconVerticalSolidList"/>
    <dgm:cxn modelId="{54CE9151-36C0-4D5F-A8C1-68024741BAE6}" type="presParOf" srcId="{C13E3511-FAAF-4372-9B74-465F6C763B04}" destId="{10E833AB-F28E-461C-A988-A50D7447E64F}" srcOrd="6" destOrd="0" presId="urn:microsoft.com/office/officeart/2018/2/layout/IconVerticalSolidList"/>
    <dgm:cxn modelId="{2565417C-B968-4264-9F95-A6EFF94BE89F}" type="presParOf" srcId="{10E833AB-F28E-461C-A988-A50D7447E64F}" destId="{0599FF78-AECA-47A1-AEFE-0E7A6A12E82B}" srcOrd="0" destOrd="0" presId="urn:microsoft.com/office/officeart/2018/2/layout/IconVerticalSolidList"/>
    <dgm:cxn modelId="{7294D36E-7575-4E85-9B87-C1933F7A3FEB}" type="presParOf" srcId="{10E833AB-F28E-461C-A988-A50D7447E64F}" destId="{8E05DA4B-B0EA-41F0-B3E3-2DA299B8F130}" srcOrd="1" destOrd="0" presId="urn:microsoft.com/office/officeart/2018/2/layout/IconVerticalSolidList"/>
    <dgm:cxn modelId="{91604D0A-D1AE-4EAD-AD72-9B81ADA1870E}" type="presParOf" srcId="{10E833AB-F28E-461C-A988-A50D7447E64F}" destId="{AB091752-CB9D-4E71-91D7-FE98CC18EE55}" srcOrd="2" destOrd="0" presId="urn:microsoft.com/office/officeart/2018/2/layout/IconVerticalSolidList"/>
    <dgm:cxn modelId="{09CCC07C-07EE-4B13-A408-6CB88D2D770B}" type="presParOf" srcId="{10E833AB-F28E-461C-A988-A50D7447E64F}" destId="{E71A9B5E-B3B5-4390-8D02-39CEAF565B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0088A-97A5-432C-91EF-F3A826494A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5B7DB4-2EBF-4E17-84FB-0FBED17E8AE7}">
      <dgm:prSet/>
      <dgm:spPr/>
      <dgm:t>
        <a:bodyPr/>
        <a:lstStyle/>
        <a:p>
          <a:r>
            <a:rPr lang="en-US"/>
            <a:t>The two special characters at the top of the listing refer to the current directory (.) and the parent directory (..)</a:t>
          </a:r>
        </a:p>
      </dgm:t>
    </dgm:pt>
    <dgm:pt modelId="{8DFD8CFF-DE98-4091-A90C-94FA26FD04CF}" type="parTrans" cxnId="{6A94B678-02B2-4F56-8F40-F2989C850635}">
      <dgm:prSet/>
      <dgm:spPr/>
      <dgm:t>
        <a:bodyPr/>
        <a:lstStyle/>
        <a:p>
          <a:endParaRPr lang="en-US"/>
        </a:p>
      </dgm:t>
    </dgm:pt>
    <dgm:pt modelId="{63B9176E-CD2F-4859-B13D-B1605D06C926}" type="sibTrans" cxnId="{6A94B678-02B2-4F56-8F40-F2989C850635}">
      <dgm:prSet/>
      <dgm:spPr/>
      <dgm:t>
        <a:bodyPr/>
        <a:lstStyle/>
        <a:p>
          <a:endParaRPr lang="en-US"/>
        </a:p>
      </dgm:t>
    </dgm:pt>
    <dgm:pt modelId="{80463DA8-8D9F-4BF0-B8B1-5A7479F4EE2D}">
      <dgm:prSet/>
      <dgm:spPr/>
      <dgm:t>
        <a:bodyPr/>
        <a:lstStyle/>
        <a:p>
          <a:r>
            <a:rPr lang="en-US"/>
            <a:t>These special characters exist in every directory on the system.</a:t>
          </a:r>
        </a:p>
      </dgm:t>
    </dgm:pt>
    <dgm:pt modelId="{1876CE6A-F0B0-4104-B1DF-E04D022E306F}" type="parTrans" cxnId="{DE456B5D-92D5-4CC3-9104-6EC1E1BC366A}">
      <dgm:prSet/>
      <dgm:spPr/>
      <dgm:t>
        <a:bodyPr/>
        <a:lstStyle/>
        <a:p>
          <a:endParaRPr lang="en-US"/>
        </a:p>
      </dgm:t>
    </dgm:pt>
    <dgm:pt modelId="{DD46370E-808A-4210-AB53-2E9654BCFFD4}" type="sibTrans" cxnId="{DE456B5D-92D5-4CC3-9104-6EC1E1BC366A}">
      <dgm:prSet/>
      <dgm:spPr/>
      <dgm:t>
        <a:bodyPr/>
        <a:lstStyle/>
        <a:p>
          <a:endParaRPr lang="en-US"/>
        </a:p>
      </dgm:t>
    </dgm:pt>
    <dgm:pt modelId="{388A9930-0539-47C1-BD16-40FD8E2F4D64}" type="pres">
      <dgm:prSet presAssocID="{BAF0088A-97A5-432C-91EF-F3A826494AAD}" presName="root" presStyleCnt="0">
        <dgm:presLayoutVars>
          <dgm:dir/>
          <dgm:resizeHandles val="exact"/>
        </dgm:presLayoutVars>
      </dgm:prSet>
      <dgm:spPr/>
    </dgm:pt>
    <dgm:pt modelId="{48182026-B5BF-4849-96EE-63D3BE4C8260}" type="pres">
      <dgm:prSet presAssocID="{8C5B7DB4-2EBF-4E17-84FB-0FBED17E8AE7}" presName="compNode" presStyleCnt="0"/>
      <dgm:spPr/>
    </dgm:pt>
    <dgm:pt modelId="{23D795D9-C1A1-40B3-A6D7-AF628830EF20}" type="pres">
      <dgm:prSet presAssocID="{8C5B7DB4-2EBF-4E17-84FB-0FBED17E8AE7}" presName="bgRect" presStyleLbl="bgShp" presStyleIdx="0" presStyleCnt="2"/>
      <dgm:spPr/>
    </dgm:pt>
    <dgm:pt modelId="{68F34334-C780-45BD-A658-373449645C47}" type="pres">
      <dgm:prSet presAssocID="{8C5B7DB4-2EBF-4E17-84FB-0FBED17E8A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15010A2-4712-42A6-AB26-8841C071BDD3}" type="pres">
      <dgm:prSet presAssocID="{8C5B7DB4-2EBF-4E17-84FB-0FBED17E8AE7}" presName="spaceRect" presStyleCnt="0"/>
      <dgm:spPr/>
    </dgm:pt>
    <dgm:pt modelId="{573B40B2-E086-4AA9-AD3E-33D86EADD31A}" type="pres">
      <dgm:prSet presAssocID="{8C5B7DB4-2EBF-4E17-84FB-0FBED17E8AE7}" presName="parTx" presStyleLbl="revTx" presStyleIdx="0" presStyleCnt="2">
        <dgm:presLayoutVars>
          <dgm:chMax val="0"/>
          <dgm:chPref val="0"/>
        </dgm:presLayoutVars>
      </dgm:prSet>
      <dgm:spPr/>
    </dgm:pt>
    <dgm:pt modelId="{251EF657-06F3-4861-A9FB-B62C354DF658}" type="pres">
      <dgm:prSet presAssocID="{63B9176E-CD2F-4859-B13D-B1605D06C926}" presName="sibTrans" presStyleCnt="0"/>
      <dgm:spPr/>
    </dgm:pt>
    <dgm:pt modelId="{1EF49B63-AAFF-4F6A-8D68-0EEC390FDCC9}" type="pres">
      <dgm:prSet presAssocID="{80463DA8-8D9F-4BF0-B8B1-5A7479F4EE2D}" presName="compNode" presStyleCnt="0"/>
      <dgm:spPr/>
    </dgm:pt>
    <dgm:pt modelId="{6AE0C9B9-033E-427F-88B5-4C5F04D8D936}" type="pres">
      <dgm:prSet presAssocID="{80463DA8-8D9F-4BF0-B8B1-5A7479F4EE2D}" presName="bgRect" presStyleLbl="bgShp" presStyleIdx="1" presStyleCnt="2"/>
      <dgm:spPr/>
    </dgm:pt>
    <dgm:pt modelId="{719FC4FA-E368-404B-88E3-E02EC02AB1B9}" type="pres">
      <dgm:prSet presAssocID="{80463DA8-8D9F-4BF0-B8B1-5A7479F4EE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CC3C042-C2AB-42CC-BEBB-82B9ABE9BF97}" type="pres">
      <dgm:prSet presAssocID="{80463DA8-8D9F-4BF0-B8B1-5A7479F4EE2D}" presName="spaceRect" presStyleCnt="0"/>
      <dgm:spPr/>
    </dgm:pt>
    <dgm:pt modelId="{09D44483-1351-4A97-83D2-783FC9B90A1B}" type="pres">
      <dgm:prSet presAssocID="{80463DA8-8D9F-4BF0-B8B1-5A7479F4EE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456B5D-92D5-4CC3-9104-6EC1E1BC366A}" srcId="{BAF0088A-97A5-432C-91EF-F3A826494AAD}" destId="{80463DA8-8D9F-4BF0-B8B1-5A7479F4EE2D}" srcOrd="1" destOrd="0" parTransId="{1876CE6A-F0B0-4104-B1DF-E04D022E306F}" sibTransId="{DD46370E-808A-4210-AB53-2E9654BCFFD4}"/>
    <dgm:cxn modelId="{B5B0C24E-71A1-48B3-919D-5343B39413A8}" type="presOf" srcId="{8C5B7DB4-2EBF-4E17-84FB-0FBED17E8AE7}" destId="{573B40B2-E086-4AA9-AD3E-33D86EADD31A}" srcOrd="0" destOrd="0" presId="urn:microsoft.com/office/officeart/2018/2/layout/IconVerticalSolidList"/>
    <dgm:cxn modelId="{6A94B678-02B2-4F56-8F40-F2989C850635}" srcId="{BAF0088A-97A5-432C-91EF-F3A826494AAD}" destId="{8C5B7DB4-2EBF-4E17-84FB-0FBED17E8AE7}" srcOrd="0" destOrd="0" parTransId="{8DFD8CFF-DE98-4091-A90C-94FA26FD04CF}" sibTransId="{63B9176E-CD2F-4859-B13D-B1605D06C926}"/>
    <dgm:cxn modelId="{16875D7D-0059-468D-91B3-2530401DEDBA}" type="presOf" srcId="{80463DA8-8D9F-4BF0-B8B1-5A7479F4EE2D}" destId="{09D44483-1351-4A97-83D2-783FC9B90A1B}" srcOrd="0" destOrd="0" presId="urn:microsoft.com/office/officeart/2018/2/layout/IconVerticalSolidList"/>
    <dgm:cxn modelId="{12679FEA-3885-4C90-AD91-146CE57045FB}" type="presOf" srcId="{BAF0088A-97A5-432C-91EF-F3A826494AAD}" destId="{388A9930-0539-47C1-BD16-40FD8E2F4D64}" srcOrd="0" destOrd="0" presId="urn:microsoft.com/office/officeart/2018/2/layout/IconVerticalSolidList"/>
    <dgm:cxn modelId="{C87313C4-6692-406B-AB83-FA29BB7D99F9}" type="presParOf" srcId="{388A9930-0539-47C1-BD16-40FD8E2F4D64}" destId="{48182026-B5BF-4849-96EE-63D3BE4C8260}" srcOrd="0" destOrd="0" presId="urn:microsoft.com/office/officeart/2018/2/layout/IconVerticalSolidList"/>
    <dgm:cxn modelId="{9C29C6C4-5FD9-42BC-BDF7-B6346781CB52}" type="presParOf" srcId="{48182026-B5BF-4849-96EE-63D3BE4C8260}" destId="{23D795D9-C1A1-40B3-A6D7-AF628830EF20}" srcOrd="0" destOrd="0" presId="urn:microsoft.com/office/officeart/2018/2/layout/IconVerticalSolidList"/>
    <dgm:cxn modelId="{03C1D3E0-F477-40C9-92D4-38860700AC2C}" type="presParOf" srcId="{48182026-B5BF-4849-96EE-63D3BE4C8260}" destId="{68F34334-C780-45BD-A658-373449645C47}" srcOrd="1" destOrd="0" presId="urn:microsoft.com/office/officeart/2018/2/layout/IconVerticalSolidList"/>
    <dgm:cxn modelId="{6B586FE3-E10D-4626-BDEA-BA043E25B7AF}" type="presParOf" srcId="{48182026-B5BF-4849-96EE-63D3BE4C8260}" destId="{215010A2-4712-42A6-AB26-8841C071BDD3}" srcOrd="2" destOrd="0" presId="urn:microsoft.com/office/officeart/2018/2/layout/IconVerticalSolidList"/>
    <dgm:cxn modelId="{3885B822-2DD7-4E24-82E1-8992134B9B99}" type="presParOf" srcId="{48182026-B5BF-4849-96EE-63D3BE4C8260}" destId="{573B40B2-E086-4AA9-AD3E-33D86EADD31A}" srcOrd="3" destOrd="0" presId="urn:microsoft.com/office/officeart/2018/2/layout/IconVerticalSolidList"/>
    <dgm:cxn modelId="{BDEA0B15-C3C6-4E1B-B529-354DA440175C}" type="presParOf" srcId="{388A9930-0539-47C1-BD16-40FD8E2F4D64}" destId="{251EF657-06F3-4861-A9FB-B62C354DF658}" srcOrd="1" destOrd="0" presId="urn:microsoft.com/office/officeart/2018/2/layout/IconVerticalSolidList"/>
    <dgm:cxn modelId="{B6061BC8-B55D-457B-8DC3-58615DACA532}" type="presParOf" srcId="{388A9930-0539-47C1-BD16-40FD8E2F4D64}" destId="{1EF49B63-AAFF-4F6A-8D68-0EEC390FDCC9}" srcOrd="2" destOrd="0" presId="urn:microsoft.com/office/officeart/2018/2/layout/IconVerticalSolidList"/>
    <dgm:cxn modelId="{C7D49146-7E74-4569-A799-8777A114877E}" type="presParOf" srcId="{1EF49B63-AAFF-4F6A-8D68-0EEC390FDCC9}" destId="{6AE0C9B9-033E-427F-88B5-4C5F04D8D936}" srcOrd="0" destOrd="0" presId="urn:microsoft.com/office/officeart/2018/2/layout/IconVerticalSolidList"/>
    <dgm:cxn modelId="{8735DCE6-B154-406E-BE27-74F26343114F}" type="presParOf" srcId="{1EF49B63-AAFF-4F6A-8D68-0EEC390FDCC9}" destId="{719FC4FA-E368-404B-88E3-E02EC02AB1B9}" srcOrd="1" destOrd="0" presId="urn:microsoft.com/office/officeart/2018/2/layout/IconVerticalSolidList"/>
    <dgm:cxn modelId="{664C4DA6-7DDB-474A-8104-C67E15B72E7F}" type="presParOf" srcId="{1EF49B63-AAFF-4F6A-8D68-0EEC390FDCC9}" destId="{3CC3C042-C2AB-42CC-BEBB-82B9ABE9BF97}" srcOrd="2" destOrd="0" presId="urn:microsoft.com/office/officeart/2018/2/layout/IconVerticalSolidList"/>
    <dgm:cxn modelId="{BC62197F-582D-4A84-B743-85C05926746C}" type="presParOf" srcId="{1EF49B63-AAFF-4F6A-8D68-0EEC390FDCC9}" destId="{09D44483-1351-4A97-83D2-783FC9B90A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34D25-9232-4E19-864D-A812236FC3F1}">
      <dsp:nvSpPr>
        <dsp:cNvPr id="0" name=""/>
        <dsp:cNvSpPr/>
      </dsp:nvSpPr>
      <dsp:spPr>
        <a:xfrm>
          <a:off x="0" y="2383"/>
          <a:ext cx="6494463" cy="12082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305FF-F1D0-46DD-B9D7-40540082A6C6}">
      <dsp:nvSpPr>
        <dsp:cNvPr id="0" name=""/>
        <dsp:cNvSpPr/>
      </dsp:nvSpPr>
      <dsp:spPr>
        <a:xfrm>
          <a:off x="365488" y="274234"/>
          <a:ext cx="664523" cy="664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1F433-BB5E-420F-A298-6D943CACDA3A}">
      <dsp:nvSpPr>
        <dsp:cNvPr id="0" name=""/>
        <dsp:cNvSpPr/>
      </dsp:nvSpPr>
      <dsp:spPr>
        <a:xfrm>
          <a:off x="1395499" y="2383"/>
          <a:ext cx="5098963" cy="120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70" tIns="127870" rIns="127870" bIns="127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</a:t>
          </a:r>
          <a:r>
            <a:rPr lang="en-US" sz="2100" b="1" kern="1200"/>
            <a:t>Absolute Path </a:t>
          </a:r>
          <a:r>
            <a:rPr lang="en-US" sz="2100" kern="1200"/>
            <a:t>begins at the root (/) directory and specifies each subdirectory it traversed through to reach the destination.</a:t>
          </a:r>
        </a:p>
      </dsp:txBody>
      <dsp:txXfrm>
        <a:off x="1395499" y="2383"/>
        <a:ext cx="5098963" cy="1208224"/>
      </dsp:txXfrm>
    </dsp:sp>
    <dsp:sp modelId="{342577BE-C4A7-444C-BA80-4137534AF144}">
      <dsp:nvSpPr>
        <dsp:cNvPr id="0" name=""/>
        <dsp:cNvSpPr/>
      </dsp:nvSpPr>
      <dsp:spPr>
        <a:xfrm>
          <a:off x="0" y="1512665"/>
          <a:ext cx="6494463" cy="12082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D25B0-5E4D-4B63-A183-1040E4B56556}">
      <dsp:nvSpPr>
        <dsp:cNvPr id="0" name=""/>
        <dsp:cNvSpPr/>
      </dsp:nvSpPr>
      <dsp:spPr>
        <a:xfrm>
          <a:off x="365488" y="1784515"/>
          <a:ext cx="664523" cy="664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D47E9-92CD-4AF1-8D1E-1B5FB2AF475F}">
      <dsp:nvSpPr>
        <dsp:cNvPr id="0" name=""/>
        <dsp:cNvSpPr/>
      </dsp:nvSpPr>
      <dsp:spPr>
        <a:xfrm>
          <a:off x="1395499" y="1512665"/>
          <a:ext cx="5098963" cy="120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70" tIns="127870" rIns="127870" bIns="127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Example</a:t>
          </a:r>
          <a:r>
            <a:rPr lang="en-US" sz="2100" kern="1200"/>
            <a:t>: /var/log/messages</a:t>
          </a:r>
        </a:p>
      </dsp:txBody>
      <dsp:txXfrm>
        <a:off x="1395499" y="1512665"/>
        <a:ext cx="5098963" cy="1208224"/>
      </dsp:txXfrm>
    </dsp:sp>
    <dsp:sp modelId="{C4D5217D-7342-48D7-B371-D7F26F4A21C6}">
      <dsp:nvSpPr>
        <dsp:cNvPr id="0" name=""/>
        <dsp:cNvSpPr/>
      </dsp:nvSpPr>
      <dsp:spPr>
        <a:xfrm>
          <a:off x="0" y="3022946"/>
          <a:ext cx="6494463" cy="12082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6D01-DEC0-4EC6-948C-11DCB42E0144}">
      <dsp:nvSpPr>
        <dsp:cNvPr id="0" name=""/>
        <dsp:cNvSpPr/>
      </dsp:nvSpPr>
      <dsp:spPr>
        <a:xfrm>
          <a:off x="365488" y="3294796"/>
          <a:ext cx="664523" cy="664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D1829-26D3-45CC-B43C-EB4F542DAF57}">
      <dsp:nvSpPr>
        <dsp:cNvPr id="0" name=""/>
        <dsp:cNvSpPr/>
      </dsp:nvSpPr>
      <dsp:spPr>
        <a:xfrm>
          <a:off x="1395499" y="3022946"/>
          <a:ext cx="5098963" cy="120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70" tIns="127870" rIns="127870" bIns="127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Similarly, a </a:t>
          </a:r>
          <a:r>
            <a:rPr lang="en-US" sz="2100" b="1" kern="1200"/>
            <a:t>Relative Path </a:t>
          </a:r>
          <a:r>
            <a:rPr lang="en-US" sz="2100" kern="1200"/>
            <a:t>specifies only the path necessary to reach the file from the working directory.</a:t>
          </a:r>
        </a:p>
      </dsp:txBody>
      <dsp:txXfrm>
        <a:off x="1395499" y="3022946"/>
        <a:ext cx="5098963" cy="1208224"/>
      </dsp:txXfrm>
    </dsp:sp>
    <dsp:sp modelId="{0599FF78-AECA-47A1-AEFE-0E7A6A12E82B}">
      <dsp:nvSpPr>
        <dsp:cNvPr id="0" name=""/>
        <dsp:cNvSpPr/>
      </dsp:nvSpPr>
      <dsp:spPr>
        <a:xfrm>
          <a:off x="0" y="4533227"/>
          <a:ext cx="6494463" cy="12082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5DA4B-B0EA-41F0-B3E3-2DA299B8F130}">
      <dsp:nvSpPr>
        <dsp:cNvPr id="0" name=""/>
        <dsp:cNvSpPr/>
      </dsp:nvSpPr>
      <dsp:spPr>
        <a:xfrm>
          <a:off x="365488" y="4805077"/>
          <a:ext cx="664523" cy="664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A9B5E-B3B5-4390-8D02-39CEAF565B63}">
      <dsp:nvSpPr>
        <dsp:cNvPr id="0" name=""/>
        <dsp:cNvSpPr/>
      </dsp:nvSpPr>
      <dsp:spPr>
        <a:xfrm>
          <a:off x="1395499" y="4533227"/>
          <a:ext cx="5098963" cy="1208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70" tIns="127870" rIns="127870" bIns="1278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Example</a:t>
          </a:r>
          <a:r>
            <a:rPr lang="en-US" sz="2100" kern="1200"/>
            <a:t>: A user in the</a:t>
          </a:r>
          <a:r>
            <a:rPr lang="en-US" sz="2100" b="1" kern="1200"/>
            <a:t> /var </a:t>
          </a:r>
          <a:r>
            <a:rPr lang="en-US" sz="2100" kern="1200"/>
            <a:t>directory could refer to the message log file relatively as </a:t>
          </a:r>
          <a:r>
            <a:rPr lang="en-US" sz="2100" b="1" kern="1200"/>
            <a:t>log/messages</a:t>
          </a:r>
          <a:endParaRPr lang="en-US" sz="2100" kern="1200"/>
        </a:p>
      </dsp:txBody>
      <dsp:txXfrm>
        <a:off x="1395499" y="4533227"/>
        <a:ext cx="5098963" cy="1208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795D9-C1A1-40B3-A6D7-AF628830EF20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34334-C780-45BD-A658-373449645C47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B40B2-E086-4AA9-AD3E-33D86EADD31A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two special characters at the top of the listing refer to the current directory (.) and the parent directory (..)</a:t>
          </a:r>
        </a:p>
      </dsp:txBody>
      <dsp:txXfrm>
        <a:off x="2037007" y="955306"/>
        <a:ext cx="4264593" cy="1763642"/>
      </dsp:txXfrm>
    </dsp:sp>
    <dsp:sp modelId="{6AE0C9B9-033E-427F-88B5-4C5F04D8D936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FC4FA-E368-404B-88E3-E02EC02AB1B9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44483-1351-4A97-83D2-783FC9B90A1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special characters exist in every directory on the system.</a:t>
          </a:r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D5D5-4CF3-D9E9-F177-A09B8643C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F58F6-045A-CF8D-C3C4-15346179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549D-A2E4-4BE5-1F11-E8CCA9C1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FEE6-B8C9-CB11-3AA4-C73486FF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33D6-C146-EC10-73E8-4B0E14FF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3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2D13-2D72-D0B7-7FBF-C26CA433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FFAEC-CD08-CDFF-8457-37A6691B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0921-907A-8583-5FC1-9035237D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A79E-2EF3-6B04-D0FA-3AFB93A7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6F47-E626-15C6-B5B9-9C1566DF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1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9126B-FF50-5660-D139-D961FB4C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82487-B4AC-4CF8-B2E2-9834271A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C458-EEE8-E87C-39D6-83D14A4D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870B-8932-9B07-782A-674005B6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3BB3-8258-BDD7-F06F-78DCB17A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4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23E3-7440-14CE-0325-8EAFE3E3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8C26-BD63-6D18-64C9-C578A4C4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91B2D-D6D4-6D17-24E1-E293C959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B316-BD2F-1DB4-89AA-EAC17005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A2430-BB39-2740-E363-E6C54BF9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3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02B7-C092-290E-C2CB-B4452F8B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0A75-DD28-6BE0-EB8F-35BDBC6F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C84B-C2E8-B37F-41B0-6196C48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4730-6C4D-F547-175A-691F92FF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2054-DD2B-5AC4-C250-B958D1CA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A09-BC0C-4AEE-78AA-0FE88932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53D9-3785-E1B6-CDA3-70F91E49F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86EFF-962A-1F21-69FD-99C057666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A4D9-6CD5-C706-DFCC-A4ECECA1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5DBF-F173-E899-1B4C-F48F84D3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C421-859C-53C8-9A80-F7596349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191C-A23D-CA7E-D8A8-E53126A4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D4F1-CE25-EE56-F9F9-26FF8CA2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F07F-A915-1A08-B53B-67BDC8ED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F3D47-EABA-E69B-671B-29C5E73B9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13B31-4D0B-A013-0264-53BDCAB1A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81685-E218-9586-61B8-C3DA1C91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720A1-855F-1838-9D67-0E448CEA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0D907-0C6F-BE28-BEA0-382EEA25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9AF1-C0ED-7B57-9B58-8D7005D0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FE942-6667-815F-0495-C0E2AC41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2D28E-E61A-00E4-A60C-FB7FCA35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9E71-341F-9C1E-7ED8-9A3170F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366CF-CF24-EEA7-8A04-081B2B6D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1F4C7-9DD2-7171-6F7F-DC105D4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14B69-7B49-FB2D-B336-26514689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6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0105-8EFC-CD3E-9279-2483E979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7884-5E1B-C673-7EC7-3889353D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36C64-92DC-0954-4C64-709FDF3C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2BC0-DDC2-9FA3-9324-9AE798A4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6D4B-2FCA-EF8D-DCA7-13600820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E518C-906F-82CA-40FB-491B709E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5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C11-2B66-CCBE-175B-BAF858CB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082E8-7EB3-DF32-E5AF-4247911D6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F299C-F375-CB75-5458-2FDA3DB4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CBC1-C69B-340F-CE96-23C64AE0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B8047-2437-D907-6E5E-851223E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0142-8C4B-662D-4CAF-952EC6C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F88C9-D087-BD2E-5DA3-FDD909E7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A46EA-6B7D-DAA1-2E9C-4830BE33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3B97-EFA6-5792-2504-64405A34A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AAD96-3C82-407C-A114-D48DA5D1BEC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F4C6-CD08-3158-CA0A-CB24AED09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30BF-D07E-D902-5EF5-AB4CDBD36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736FF-CE5B-40F1-A8F5-53B95932E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7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Accessing Linux Machines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38CD-1942-BB2F-AF9E-01ECA5AE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CLI (Command Line Interface)</a:t>
            </a:r>
            <a:r>
              <a:rPr lang="en-US" sz="2200" dirty="0">
                <a:effectLst/>
              </a:rPr>
              <a:t>: to input instructions to a computer. In Linux, the program which provides CLI is called a SHELL The shell is attached to a Terminal to input instructions from keyboard.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BASH (</a:t>
            </a:r>
            <a:r>
              <a:rPr lang="en-US" sz="2200" b="1" dirty="0" err="1">
                <a:effectLst/>
              </a:rPr>
              <a:t>Bourne</a:t>
            </a:r>
            <a:r>
              <a:rPr lang="en-US" sz="2200" b="1" dirty="0">
                <a:effectLst/>
              </a:rPr>
              <a:t> Again Shell) Shell</a:t>
            </a:r>
            <a:r>
              <a:rPr lang="en-US" sz="2200" dirty="0">
                <a:effectLst/>
              </a:rPr>
              <a:t>: Default in most modern Linux systems. You interact with a shell from shell prompt ($ for standard user and # for root or superuser)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commands</a:t>
            </a:r>
            <a:r>
              <a:rPr lang="en-US" sz="2200" dirty="0">
                <a:effectLst/>
              </a:rPr>
              <a:t>: program name (use --help or man pages)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options</a:t>
            </a:r>
            <a:r>
              <a:rPr lang="en-US" sz="2200" dirty="0">
                <a:effectLst/>
              </a:rPr>
              <a:t>: flags to change the behavior of commands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arguments</a:t>
            </a:r>
            <a:r>
              <a:rPr lang="en-US" sz="2200" dirty="0">
                <a:effectLst/>
              </a:rPr>
              <a:t>: command targets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</a:rPr>
              <a:t>example</a:t>
            </a:r>
            <a:r>
              <a:rPr lang="en-US" sz="2200" dirty="0">
                <a:effectLst/>
              </a:rPr>
              <a:t>: </a:t>
            </a:r>
            <a:r>
              <a:rPr lang="en-US" sz="2200" dirty="0" err="1">
                <a:effectLst/>
              </a:rPr>
              <a:t>usermod</a:t>
            </a:r>
            <a:r>
              <a:rPr lang="en-US" sz="2200" dirty="0">
                <a:effectLst/>
              </a:rPr>
              <a:t> -L john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22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Users and Groups Part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C3717-B0EF-9766-24C0-6A12C7C6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56" y="741533"/>
            <a:ext cx="8478023" cy="4042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52F816-3AAD-0F4D-0497-92D6D07F0AAB}"/>
              </a:ext>
            </a:extLst>
          </p:cNvPr>
          <p:cNvSpPr txBox="1"/>
          <p:nvPr/>
        </p:nvSpPr>
        <p:spPr>
          <a:xfrm>
            <a:off x="3755572" y="5007429"/>
            <a:ext cx="789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user in </a:t>
            </a:r>
            <a:r>
              <a:rPr lang="en-US" dirty="0" err="1"/>
              <a:t>linux</a:t>
            </a:r>
            <a:r>
              <a:rPr lang="en-US" dirty="0"/>
              <a:t> is like playing a game in GOD mode. It should be used wisely or else it can damage the system. It is recommended to work as a non-root user wherever possible and only elevate privileges when its really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Users and Groups Part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49CBB-AB03-FA1A-872E-E38F13D1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40" y="1099078"/>
            <a:ext cx="8666895" cy="38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Users and Groups Part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38AC8-6669-8CC8-8AFD-33FF8B5AC7E1}"/>
              </a:ext>
            </a:extLst>
          </p:cNvPr>
          <p:cNvSpPr txBox="1"/>
          <p:nvPr/>
        </p:nvSpPr>
        <p:spPr>
          <a:xfrm>
            <a:off x="3385457" y="533400"/>
            <a:ext cx="843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useradd</a:t>
            </a:r>
            <a:r>
              <a:rPr lang="en-US" b="1" dirty="0"/>
              <a:t> username </a:t>
            </a:r>
            <a:r>
              <a:rPr lang="en-US" dirty="0"/>
              <a:t>creates the user and makes an entry in /</a:t>
            </a:r>
            <a:r>
              <a:rPr lang="en-US" dirty="0" err="1"/>
              <a:t>etc</a:t>
            </a:r>
            <a:r>
              <a:rPr lang="en-US" dirty="0"/>
              <a:t>/passwd file</a:t>
            </a:r>
          </a:p>
          <a:p>
            <a:r>
              <a:rPr lang="en-US" b="1" dirty="0" err="1"/>
              <a:t>usermod</a:t>
            </a:r>
            <a:r>
              <a:rPr lang="en-US" dirty="0"/>
              <a:t> modifies an existing user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23A8D-55A5-ADB9-25CA-FD052A4E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457" y="1501675"/>
            <a:ext cx="8327572" cy="47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Users and Groups Part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A5E45-8199-AFAB-C4BE-4DB4B0F7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290" y="418620"/>
            <a:ext cx="8743857" cy="2471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CFAA4-F689-A94A-0E85-F083DF8806E2}"/>
              </a:ext>
            </a:extLst>
          </p:cNvPr>
          <p:cNvSpPr txBox="1"/>
          <p:nvPr/>
        </p:nvSpPr>
        <p:spPr>
          <a:xfrm>
            <a:off x="3393746" y="2890390"/>
            <a:ext cx="8196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passwd username </a:t>
            </a:r>
            <a:r>
              <a:rPr lang="en-US" sz="3200" dirty="0"/>
              <a:t>sets user’s password and encrypted password is saved in </a:t>
            </a:r>
            <a:r>
              <a:rPr lang="en-US" sz="3200" b="1" dirty="0"/>
              <a:t>/</a:t>
            </a:r>
            <a:r>
              <a:rPr lang="en-US" sz="3200" b="1" dirty="0" err="1"/>
              <a:t>etc</a:t>
            </a:r>
            <a:r>
              <a:rPr lang="en-US" sz="3200" b="1" dirty="0"/>
              <a:t>/shadow </a:t>
            </a:r>
            <a:r>
              <a:rPr lang="en-US" sz="3200" dirty="0"/>
              <a:t>file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751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System Hierarchy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216FC-1AE5-6AFF-367B-CB75492E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37" y="558574"/>
            <a:ext cx="7378743" cy="46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1A1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 Directories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87DA6-59EC-0771-FB3A-8217BB40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05" y="359229"/>
            <a:ext cx="862228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8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 Directories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C7F17-FBA8-00DC-791D-437320783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97205"/>
            <a:ext cx="7188199" cy="2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000" y="1347395"/>
            <a:ext cx="3289648" cy="416321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Absolute and Relative Paths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849" y="1197769"/>
            <a:ext cx="3569951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id="{49055684-70BD-1FF1-01C3-A32F04F1A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872846"/>
              </p:ext>
            </p:extLst>
          </p:nvPr>
        </p:nvGraphicFramePr>
        <p:xfrm>
          <a:off x="838200" y="475989"/>
          <a:ext cx="6494463" cy="5743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95697"/>
            <a:ext cx="3200400" cy="423811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(.) and (..)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0" name="TextBox 5">
            <a:extLst>
              <a:ext uri="{FF2B5EF4-FFF2-40B4-BE49-F238E27FC236}">
                <a16:creationId xmlns:a16="http://schemas.microsoft.com/office/drawing/2014/main" id="{938BB4F2-2149-AF9B-A625-C9E53A721E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368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92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Management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F2F70-1CB4-FB4D-C920-439BDEE2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1388303"/>
            <a:ext cx="9089572" cy="51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Users and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BE04F-7546-8877-5B11-A6E53D0C652B}"/>
              </a:ext>
            </a:extLst>
          </p:cNvPr>
          <p:cNvSpPr txBox="1"/>
          <p:nvPr/>
        </p:nvSpPr>
        <p:spPr>
          <a:xfrm>
            <a:off x="3320143" y="413657"/>
            <a:ext cx="8503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Every </a:t>
            </a:r>
            <a:r>
              <a:rPr lang="en-US" sz="2200" b="1" dirty="0"/>
              <a:t>process</a:t>
            </a:r>
            <a:r>
              <a:rPr lang="en-US" sz="2200" dirty="0"/>
              <a:t> (running program) runs as a particular user. Each </a:t>
            </a:r>
            <a:r>
              <a:rPr lang="en-US" sz="2200" b="1" dirty="0"/>
              <a:t>file</a:t>
            </a:r>
            <a:r>
              <a:rPr lang="en-US" sz="2200" dirty="0"/>
              <a:t> is owned by a </a:t>
            </a:r>
            <a:r>
              <a:rPr lang="en-US" sz="2200" b="1" dirty="0"/>
              <a:t>user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id = show info about current logged-in user</a:t>
            </a:r>
          </a:p>
          <a:p>
            <a:r>
              <a:rPr lang="en-US" sz="2200" dirty="0"/>
              <a:t>Id username = show info about other user</a:t>
            </a:r>
          </a:p>
          <a:p>
            <a:r>
              <a:rPr lang="en-US" sz="2200" dirty="0"/>
              <a:t>ls -l = To view the user associated with a file or directory (3</a:t>
            </a:r>
            <a:r>
              <a:rPr lang="en-US" sz="2200" baseline="30000" dirty="0"/>
              <a:t>rd</a:t>
            </a:r>
            <a:r>
              <a:rPr lang="en-US" sz="2200" dirty="0"/>
              <a:t> column)</a:t>
            </a:r>
          </a:p>
          <a:p>
            <a:r>
              <a:rPr lang="en-US" sz="2200" dirty="0" err="1"/>
              <a:t>ps</a:t>
            </a:r>
            <a:r>
              <a:rPr lang="en-US" sz="2200" dirty="0"/>
              <a:t> au = All processes with user info</a:t>
            </a:r>
          </a:p>
          <a:p>
            <a:endParaRPr lang="en-US" sz="2200" dirty="0"/>
          </a:p>
          <a:p>
            <a:r>
              <a:rPr lang="en-US" sz="2200" b="1" dirty="0"/>
              <a:t>Note: OS tracks user info with UID number</a:t>
            </a:r>
          </a:p>
          <a:p>
            <a:r>
              <a:rPr lang="en-US" sz="2200" b="1" dirty="0"/>
              <a:t>/</a:t>
            </a:r>
            <a:r>
              <a:rPr lang="en-US" sz="2200" b="1" dirty="0" err="1"/>
              <a:t>etc</a:t>
            </a:r>
            <a:r>
              <a:rPr lang="en-US" sz="2200" b="1" dirty="0"/>
              <a:t>/passwd </a:t>
            </a:r>
            <a:r>
              <a:rPr lang="en-US" sz="2200" dirty="0"/>
              <a:t>= stores information about local users ( follows 7 colon-separated fields)</a:t>
            </a:r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083EF-5C89-36A4-3F71-63AF6BCA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3" y="4783637"/>
            <a:ext cx="7981201" cy="13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4D03-AA6F-F513-6DF8-AA7FF1B5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937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Users and Groups 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04C3D-10DC-6A96-9DFF-8590B01B6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23" y="390063"/>
            <a:ext cx="7804555" cy="524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101B5-A1B9-E8E5-86B0-25508C13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423" y="914400"/>
            <a:ext cx="8491359" cy="2416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D2A60-78F7-3950-CFA2-640DD4172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156" y="3428999"/>
            <a:ext cx="7860907" cy="775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EDFF99-A8E6-8C82-1A46-054F85258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156" y="4212771"/>
            <a:ext cx="7941080" cy="23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429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Accessing Linux Machines</vt:lpstr>
      <vt:lpstr>File System Hierarchy</vt:lpstr>
      <vt:lpstr>Important Directories</vt:lpstr>
      <vt:lpstr>Important Directories Part 2</vt:lpstr>
      <vt:lpstr>Absolute and Relative Paths</vt:lpstr>
      <vt:lpstr>(.) and (..)</vt:lpstr>
      <vt:lpstr>File Management Commands</vt:lpstr>
      <vt:lpstr>Local Users and Groups</vt:lpstr>
      <vt:lpstr>Local Users and Groups Part 2</vt:lpstr>
      <vt:lpstr>Local Users and Groups Part 3</vt:lpstr>
      <vt:lpstr>Local Users and Groups Part 4</vt:lpstr>
      <vt:lpstr>Local Users and Groups Part 5</vt:lpstr>
      <vt:lpstr>Local Users and Groups Part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Linux Machines</dc:title>
  <dc:creator>Tech Apricate</dc:creator>
  <cp:lastModifiedBy>Bhavuk Mudgal</cp:lastModifiedBy>
  <cp:revision>1</cp:revision>
  <dcterms:created xsi:type="dcterms:W3CDTF">2024-04-18T16:41:13Z</dcterms:created>
  <dcterms:modified xsi:type="dcterms:W3CDTF">2024-04-19T14:55:12Z</dcterms:modified>
</cp:coreProperties>
</file>