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F1BC1-4F27-45B9-AF34-C24676774AAD}" v="2" dt="2024-05-09T15:23:44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859F1BC1-4F27-45B9-AF34-C24676774AAD}"/>
    <pc:docChg chg="custSel addSld modSld sldOrd">
      <pc:chgData name="Bhavuk Mudgal" userId="b008348a-5837-4350-9852-6474d864fc9c" providerId="ADAL" clId="{859F1BC1-4F27-45B9-AF34-C24676774AAD}" dt="2024-05-09T15:28:38.532" v="537" actId="207"/>
      <pc:docMkLst>
        <pc:docMk/>
      </pc:docMkLst>
      <pc:sldChg chg="modSp new mod">
        <pc:chgData name="Bhavuk Mudgal" userId="b008348a-5837-4350-9852-6474d864fc9c" providerId="ADAL" clId="{859F1BC1-4F27-45B9-AF34-C24676774AAD}" dt="2024-05-09T15:19:59.381" v="423" actId="113"/>
        <pc:sldMkLst>
          <pc:docMk/>
          <pc:sldMk cId="1792084869" sldId="256"/>
        </pc:sldMkLst>
        <pc:spChg chg="mod">
          <ac:chgData name="Bhavuk Mudgal" userId="b008348a-5837-4350-9852-6474d864fc9c" providerId="ADAL" clId="{859F1BC1-4F27-45B9-AF34-C24676774AAD}" dt="2024-05-09T15:19:59.381" v="423" actId="113"/>
          <ac:spMkLst>
            <pc:docMk/>
            <pc:sldMk cId="1792084869" sldId="256"/>
            <ac:spMk id="2" creationId="{8AFA3AA5-CB01-3B0C-E9AC-E1E5C4C4716D}"/>
          </ac:spMkLst>
        </pc:spChg>
        <pc:spChg chg="mod">
          <ac:chgData name="Bhavuk Mudgal" userId="b008348a-5837-4350-9852-6474d864fc9c" providerId="ADAL" clId="{859F1BC1-4F27-45B9-AF34-C24676774AAD}" dt="2024-05-09T15:17:27.245" v="384" actId="207"/>
          <ac:spMkLst>
            <pc:docMk/>
            <pc:sldMk cId="1792084869" sldId="256"/>
            <ac:spMk id="3" creationId="{6B57F85F-33AA-176A-F403-89F334C31AEC}"/>
          </ac:spMkLst>
        </pc:spChg>
      </pc:sldChg>
      <pc:sldChg chg="addSp modSp add mod setBg">
        <pc:chgData name="Bhavuk Mudgal" userId="b008348a-5837-4350-9852-6474d864fc9c" providerId="ADAL" clId="{859F1BC1-4F27-45B9-AF34-C24676774AAD}" dt="2024-05-09T15:23:11.810" v="445" actId="27614"/>
        <pc:sldMkLst>
          <pc:docMk/>
          <pc:sldMk cId="2544859902" sldId="257"/>
        </pc:sldMkLst>
        <pc:spChg chg="mod">
          <ac:chgData name="Bhavuk Mudgal" userId="b008348a-5837-4350-9852-6474d864fc9c" providerId="ADAL" clId="{859F1BC1-4F27-45B9-AF34-C24676774AAD}" dt="2024-05-09T15:22:55.320" v="443" actId="26606"/>
          <ac:spMkLst>
            <pc:docMk/>
            <pc:sldMk cId="2544859902" sldId="257"/>
            <ac:spMk id="2" creationId="{8AFA3AA5-CB01-3B0C-E9AC-E1E5C4C4716D}"/>
          </ac:spMkLst>
        </pc:spChg>
        <pc:spChg chg="mod">
          <ac:chgData name="Bhavuk Mudgal" userId="b008348a-5837-4350-9852-6474d864fc9c" providerId="ADAL" clId="{859F1BC1-4F27-45B9-AF34-C24676774AAD}" dt="2024-05-09T15:22:55.320" v="443" actId="26606"/>
          <ac:spMkLst>
            <pc:docMk/>
            <pc:sldMk cId="2544859902" sldId="257"/>
            <ac:spMk id="3" creationId="{6B57F85F-33AA-176A-F403-89F334C31AEC}"/>
          </ac:spMkLst>
        </pc:spChg>
        <pc:spChg chg="add">
          <ac:chgData name="Bhavuk Mudgal" userId="b008348a-5837-4350-9852-6474d864fc9c" providerId="ADAL" clId="{859F1BC1-4F27-45B9-AF34-C24676774AAD}" dt="2024-05-09T15:22:55.320" v="443" actId="26606"/>
          <ac:spMkLst>
            <pc:docMk/>
            <pc:sldMk cId="2544859902" sldId="257"/>
            <ac:spMk id="12" creationId="{E18F6E8B-15ED-43C7-94BA-91549A651C73}"/>
          </ac:spMkLst>
        </pc:spChg>
        <pc:spChg chg="add">
          <ac:chgData name="Bhavuk Mudgal" userId="b008348a-5837-4350-9852-6474d864fc9c" providerId="ADAL" clId="{859F1BC1-4F27-45B9-AF34-C24676774AAD}" dt="2024-05-09T15:22:55.320" v="443" actId="26606"/>
          <ac:spMkLst>
            <pc:docMk/>
            <pc:sldMk cId="2544859902" sldId="257"/>
            <ac:spMk id="19" creationId="{B81933D1-5615-42C7-9C0B-4EB7105CCE2D}"/>
          </ac:spMkLst>
        </pc:spChg>
        <pc:spChg chg="add">
          <ac:chgData name="Bhavuk Mudgal" userId="b008348a-5837-4350-9852-6474d864fc9c" providerId="ADAL" clId="{859F1BC1-4F27-45B9-AF34-C24676774AAD}" dt="2024-05-09T15:22:55.320" v="443" actId="26606"/>
          <ac:spMkLst>
            <pc:docMk/>
            <pc:sldMk cId="2544859902" sldId="257"/>
            <ac:spMk id="21" creationId="{B089A89A-1E9C-4761-9DFF-53C275FBF870}"/>
          </ac:spMkLst>
        </pc:spChg>
        <pc:spChg chg="add">
          <ac:chgData name="Bhavuk Mudgal" userId="b008348a-5837-4350-9852-6474d864fc9c" providerId="ADAL" clId="{859F1BC1-4F27-45B9-AF34-C24676774AAD}" dt="2024-05-09T15:22:55.320" v="443" actId="26606"/>
          <ac:spMkLst>
            <pc:docMk/>
            <pc:sldMk cId="2544859902" sldId="257"/>
            <ac:spMk id="23" creationId="{19C9EAEA-39D0-4B0E-A0EB-51E7B26740B1}"/>
          </ac:spMkLst>
        </pc:spChg>
        <pc:grpChg chg="add">
          <ac:chgData name="Bhavuk Mudgal" userId="b008348a-5837-4350-9852-6474d864fc9c" providerId="ADAL" clId="{859F1BC1-4F27-45B9-AF34-C24676774AAD}" dt="2024-05-09T15:22:55.320" v="443" actId="26606"/>
          <ac:grpSpMkLst>
            <pc:docMk/>
            <pc:sldMk cId="2544859902" sldId="257"/>
            <ac:grpSpMk id="14" creationId="{032D8612-31EB-44CF-A1D0-14FD4C705424}"/>
          </ac:grpSpMkLst>
        </pc:grpChg>
        <pc:picChg chg="add mod">
          <ac:chgData name="Bhavuk Mudgal" userId="b008348a-5837-4350-9852-6474d864fc9c" providerId="ADAL" clId="{859F1BC1-4F27-45B9-AF34-C24676774AAD}" dt="2024-05-09T15:23:11.810" v="445" actId="27614"/>
          <ac:picMkLst>
            <pc:docMk/>
            <pc:sldMk cId="2544859902" sldId="257"/>
            <ac:picMk id="5" creationId="{08418FF6-2403-E6BB-F17E-D134D9E4F3D9}"/>
          </ac:picMkLst>
        </pc:picChg>
        <pc:picChg chg="add mod">
          <ac:chgData name="Bhavuk Mudgal" userId="b008348a-5837-4350-9852-6474d864fc9c" providerId="ADAL" clId="{859F1BC1-4F27-45B9-AF34-C24676774AAD}" dt="2024-05-09T15:23:11.719" v="444" actId="27614"/>
          <ac:picMkLst>
            <pc:docMk/>
            <pc:sldMk cId="2544859902" sldId="257"/>
            <ac:picMk id="7" creationId="{4F0B20C8-8AA6-29F9-2E8D-A550825DA4D6}"/>
          </ac:picMkLst>
        </pc:picChg>
      </pc:sldChg>
      <pc:sldChg chg="addSp modSp add mod ord">
        <pc:chgData name="Bhavuk Mudgal" userId="b008348a-5837-4350-9852-6474d864fc9c" providerId="ADAL" clId="{859F1BC1-4F27-45B9-AF34-C24676774AAD}" dt="2024-05-09T15:28:38.532" v="537" actId="207"/>
        <pc:sldMkLst>
          <pc:docMk/>
          <pc:sldMk cId="1740577932" sldId="258"/>
        </pc:sldMkLst>
        <pc:spChg chg="mod">
          <ac:chgData name="Bhavuk Mudgal" userId="b008348a-5837-4350-9852-6474d864fc9c" providerId="ADAL" clId="{859F1BC1-4F27-45B9-AF34-C24676774AAD}" dt="2024-05-09T15:23:59.989" v="457" actId="20577"/>
          <ac:spMkLst>
            <pc:docMk/>
            <pc:sldMk cId="1740577932" sldId="258"/>
            <ac:spMk id="2" creationId="{8AFA3AA5-CB01-3B0C-E9AC-E1E5C4C4716D}"/>
          </ac:spMkLst>
        </pc:spChg>
        <pc:spChg chg="mod">
          <ac:chgData name="Bhavuk Mudgal" userId="b008348a-5837-4350-9852-6474d864fc9c" providerId="ADAL" clId="{859F1BC1-4F27-45B9-AF34-C24676774AAD}" dt="2024-05-09T15:28:38.532" v="537" actId="207"/>
          <ac:spMkLst>
            <pc:docMk/>
            <pc:sldMk cId="1740577932" sldId="258"/>
            <ac:spMk id="3" creationId="{6B57F85F-33AA-176A-F403-89F334C31AEC}"/>
          </ac:spMkLst>
        </pc:spChg>
        <pc:picChg chg="add mod">
          <ac:chgData name="Bhavuk Mudgal" userId="b008348a-5837-4350-9852-6474d864fc9c" providerId="ADAL" clId="{859F1BC1-4F27-45B9-AF34-C24676774AAD}" dt="2024-05-09T15:26:45.668" v="500" actId="1076"/>
          <ac:picMkLst>
            <pc:docMk/>
            <pc:sldMk cId="1740577932" sldId="258"/>
            <ac:picMk id="5" creationId="{803A6069-1D25-F749-4438-CC665651AB70}"/>
          </ac:picMkLst>
        </pc:picChg>
        <pc:picChg chg="add mod">
          <ac:chgData name="Bhavuk Mudgal" userId="b008348a-5837-4350-9852-6474d864fc9c" providerId="ADAL" clId="{859F1BC1-4F27-45B9-AF34-C24676774AAD}" dt="2024-05-09T15:27:59.402" v="532" actId="1076"/>
          <ac:picMkLst>
            <pc:docMk/>
            <pc:sldMk cId="1740577932" sldId="258"/>
            <ac:picMk id="7" creationId="{D61D4B22-C62A-0B5B-6DA9-372B27DB1E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C1BF-8F10-311C-1ECE-B93EDA470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F7486-019E-20B6-865C-8D0D695BC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4A844-91C2-96F0-0B8D-2B8EF215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E144-8AB9-F239-624B-79CB18B1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9FCD-5D11-A045-4D33-2B2C4634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6CED-1EB6-81A9-27A6-3C148E54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4B0CE-78FC-8B6C-8D84-B85B36C0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CE8-6815-F495-9495-F5020247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4139-837D-D9FD-6657-870AEFF3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2F42-4F83-34D3-9E12-5BC7AD8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9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EC74C-2DC0-A1AA-FC29-BAB2BA905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76924-0E42-5EB8-26FA-C210C091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3073-6FE3-BFD3-96C8-88E33A1E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7AC5-E24D-642D-080C-3D65BFA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CCEF-E26D-F20C-7864-947C1CC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0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22AA-D17F-EB77-720C-747BDE9C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790D-6E97-F7A6-464F-FBA3C39C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AFA2-BEC2-2379-9503-D635D7C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34DF-2512-7526-D67D-823C453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85B4-BF30-510B-C789-BC7D07D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48E-E21D-A839-050C-A5DC875D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1141-FF9E-2187-2697-0A062029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DAAC-FFDB-8821-B25E-71FB753E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43B0-2D52-7409-BD02-5143BBE0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D90A-4279-0561-4485-F178F072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9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6841-CE24-3898-63E4-7769DF24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08B-9D38-4C6C-A296-7606BE6E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B897A-668F-62E2-C084-2B2BA343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85B3-E0BB-FC42-6994-EF878D06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04B3-9D90-6776-D53F-653952B1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E202-4FA5-3118-EE62-36C7D12D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5FD9-288C-F6BB-D806-D853844E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DBD9-2404-8953-5440-4E7748CC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12DBA-4CCF-A0A3-4969-4416BD43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9A09B-CC46-4BF2-ADDA-8C1145AF9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A5EA7-703E-FA09-EA65-C6EB3EE65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B3FEF-3804-F846-0CE6-9FB0649A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80F51-A03E-A2C3-AA48-E0AD2E60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FD859-5AEC-11EE-B87B-83119048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8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C497-48A7-AF97-5B89-1FEF06A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42324-6B45-CED0-948F-60A0D9FD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8B6D9-6D4F-285A-5AC6-EE4B60E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464D2-7A4E-D68A-CC04-6219043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1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D0AC0-A0BD-6624-A9C6-734879A3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33ABE-2D2C-2ACC-36DC-29CFB558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D2886-D860-21D7-DB8B-BE9C3B97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047-6452-C5E0-4AF4-6759C20B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4608-54AF-B075-8924-1716F9595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5D6F-526D-DB83-5200-32B48179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FC34-6390-0338-DE32-4C19C179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01D2-9E5C-106D-230D-3861CC1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2FD2-5A6F-DD6F-D0C9-955336C8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2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D94E-04C3-5259-B4E3-6E46B83D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B4A90-4443-E03C-5207-6589DA57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05F0-F4FD-86D2-179B-8AB0F383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5EF44-2AF4-F2D8-71BA-BCE22164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4B77-3425-36CE-E56B-2A1C1B84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0BD3-9E1D-7C91-182F-A01247D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CF56-A00A-310D-4901-DE5DC53F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6767-D772-1ADD-56EC-E5A0F2BC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120-E4B5-2178-CCDC-CE2CA89E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5063-BC93-4366-85F6-E586F08B0B0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8F76-D91F-686E-656B-DE5DEBC27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07B9-C7A3-0CE0-AAAC-517BC49E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4CFD-ACCE-4C13-BC6F-DF456CD0D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5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3AA5-CB01-3B0C-E9AC-E1E5C4C4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Step By Step Instructions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7F85F-33AA-176A-F403-89F334C3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3629"/>
            <a:ext cx="10145486" cy="50183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/>
              <a:t>Become root then run the following commands:</a:t>
            </a:r>
          </a:p>
          <a:p>
            <a:pPr algn="l"/>
            <a:r>
              <a:rPr lang="en-US" sz="2000" dirty="0" err="1">
                <a:solidFill>
                  <a:srgbClr val="00B0F0"/>
                </a:solidFill>
              </a:rPr>
              <a:t>useradd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alex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passwd </a:t>
            </a:r>
            <a:r>
              <a:rPr lang="en-US" sz="2000" dirty="0" err="1">
                <a:solidFill>
                  <a:srgbClr val="00B0F0"/>
                </a:solidFill>
              </a:rPr>
              <a:t>alex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sed -</a:t>
            </a:r>
            <a:r>
              <a:rPr lang="en-US" sz="2000" dirty="0" err="1">
                <a:solidFill>
                  <a:srgbClr val="00B0F0"/>
                </a:solidFill>
              </a:rPr>
              <a:t>i</a:t>
            </a:r>
            <a:r>
              <a:rPr lang="en-US" sz="2000" dirty="0">
                <a:solidFill>
                  <a:srgbClr val="00B0F0"/>
                </a:solidFill>
              </a:rPr>
              <a:t> 's/^</a:t>
            </a:r>
            <a:r>
              <a:rPr lang="en-US" sz="2000" dirty="0" err="1">
                <a:solidFill>
                  <a:srgbClr val="00B0F0"/>
                </a:solidFill>
              </a:rPr>
              <a:t>PasswordAuthentication</a:t>
            </a:r>
            <a:r>
              <a:rPr lang="en-US" sz="2000" dirty="0">
                <a:solidFill>
                  <a:srgbClr val="00B0F0"/>
                </a:solidFill>
              </a:rPr>
              <a:t>/#PasswordAuthentication/' /</a:t>
            </a:r>
            <a:r>
              <a:rPr lang="en-US" sz="2000" dirty="0" err="1">
                <a:solidFill>
                  <a:srgbClr val="00B0F0"/>
                </a:solidFill>
              </a:rPr>
              <a:t>etc</a:t>
            </a:r>
            <a:r>
              <a:rPr lang="en-US" sz="2000" dirty="0">
                <a:solidFill>
                  <a:srgbClr val="00B0F0"/>
                </a:solidFill>
              </a:rPr>
              <a:t>/ssh/</a:t>
            </a:r>
            <a:r>
              <a:rPr lang="en-US" sz="2000" dirty="0" err="1">
                <a:solidFill>
                  <a:srgbClr val="00B0F0"/>
                </a:solidFill>
              </a:rPr>
              <a:t>sshd_config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endParaRPr lang="en-US" sz="2000" dirty="0">
              <a:solidFill>
                <a:srgbClr val="00B0F0"/>
              </a:solidFill>
            </a:endParaRPr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sed -</a:t>
            </a:r>
            <a:r>
              <a:rPr lang="en-US" sz="2000" dirty="0" err="1">
                <a:solidFill>
                  <a:srgbClr val="00B0F0"/>
                </a:solidFill>
              </a:rPr>
              <a:t>i</a:t>
            </a:r>
            <a:r>
              <a:rPr lang="en-US" sz="2000" dirty="0">
                <a:solidFill>
                  <a:srgbClr val="00B0F0"/>
                </a:solidFill>
              </a:rPr>
              <a:t> 's/^</a:t>
            </a:r>
            <a:r>
              <a:rPr lang="en-US" sz="2000" dirty="0" err="1">
                <a:solidFill>
                  <a:srgbClr val="00B0F0"/>
                </a:solidFill>
              </a:rPr>
              <a:t>PasswordAuthentication</a:t>
            </a:r>
            <a:r>
              <a:rPr lang="en-US" sz="2000" dirty="0">
                <a:solidFill>
                  <a:srgbClr val="00B0F0"/>
                </a:solidFill>
              </a:rPr>
              <a:t>/#PasswordAuthentication/' /</a:t>
            </a:r>
            <a:r>
              <a:rPr lang="en-US" sz="2000" dirty="0" err="1">
                <a:solidFill>
                  <a:srgbClr val="00B0F0"/>
                </a:solidFill>
              </a:rPr>
              <a:t>etc</a:t>
            </a:r>
            <a:r>
              <a:rPr lang="en-US" sz="2000" dirty="0">
                <a:solidFill>
                  <a:srgbClr val="00B0F0"/>
                </a:solidFill>
              </a:rPr>
              <a:t>/ssh/</a:t>
            </a:r>
            <a:r>
              <a:rPr lang="en-US" sz="2000" dirty="0" err="1">
                <a:solidFill>
                  <a:srgbClr val="00B0F0"/>
                </a:solidFill>
              </a:rPr>
              <a:t>sshd_config.d</a:t>
            </a:r>
            <a:r>
              <a:rPr lang="en-US" sz="2000" dirty="0">
                <a:solidFill>
                  <a:srgbClr val="00B0F0"/>
                </a:solidFill>
              </a:rPr>
              <a:t>/50-cloud-init.conf</a:t>
            </a:r>
          </a:p>
          <a:p>
            <a:pPr algn="l"/>
            <a:endParaRPr lang="en-US" sz="2000" dirty="0">
              <a:solidFill>
                <a:srgbClr val="00B0F0"/>
              </a:solidFill>
            </a:endParaRPr>
          </a:p>
          <a:p>
            <a:pPr algn="l"/>
            <a:r>
              <a:rPr lang="en-US" sz="2000" dirty="0" err="1">
                <a:solidFill>
                  <a:srgbClr val="00B0F0"/>
                </a:solidFill>
              </a:rPr>
              <a:t>systemctl</a:t>
            </a:r>
            <a:r>
              <a:rPr lang="en-US" sz="2000" dirty="0">
                <a:solidFill>
                  <a:srgbClr val="00B0F0"/>
                </a:solidFill>
              </a:rPr>
              <a:t> restart </a:t>
            </a:r>
            <a:r>
              <a:rPr lang="en-US" sz="2000" dirty="0" err="1">
                <a:solidFill>
                  <a:srgbClr val="00B0F0"/>
                </a:solidFill>
              </a:rPr>
              <a:t>sshd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endParaRPr lang="en-US" sz="2000" dirty="0">
              <a:solidFill>
                <a:schemeClr val="accent6"/>
              </a:solidFill>
            </a:endParaRPr>
          </a:p>
          <a:p>
            <a:pPr algn="l"/>
            <a:r>
              <a:rPr lang="en-US" sz="2000" b="1" dirty="0"/>
              <a:t>Now open another Terminal and login as </a:t>
            </a:r>
            <a:r>
              <a:rPr lang="en-US" sz="2000" dirty="0" err="1">
                <a:solidFill>
                  <a:srgbClr val="00B050"/>
                </a:solidFill>
              </a:rPr>
              <a:t>alex</a:t>
            </a:r>
            <a:r>
              <a:rPr lang="en-US" sz="2000" b="1" dirty="0"/>
              <a:t> user: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dirty="0">
                <a:solidFill>
                  <a:schemeClr val="accent6"/>
                </a:solidFill>
              </a:rPr>
              <a:t>ssh </a:t>
            </a:r>
            <a:r>
              <a:rPr lang="en-US" sz="2000" dirty="0" err="1">
                <a:solidFill>
                  <a:schemeClr val="accent6"/>
                </a:solidFill>
              </a:rPr>
              <a:t>alex@public-ip-of-the-instance</a:t>
            </a:r>
            <a:endParaRPr lang="en-US" sz="2000" dirty="0">
              <a:solidFill>
                <a:schemeClr val="accent6"/>
              </a:solidFill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08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A3AA5-CB01-3B0C-E9AC-E1E5C4C4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/>
              <a:t>How To Split Terminal on MobaXterm</a:t>
            </a:r>
            <a:endParaRPr lang="en-IN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7F85F-33AA-176A-F403-89F334C3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418FF6-2403-E6BB-F17E-D134D9E4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1099024"/>
            <a:ext cx="4324849" cy="129745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0B20C8-8AA6-29F9-2E8D-A550825D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449470"/>
            <a:ext cx="4324849" cy="10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3AA5-CB01-3B0C-E9AC-E1E5C4C4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Step By Step Instructions (contd.)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7F85F-33AA-176A-F403-89F334C3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3629"/>
            <a:ext cx="10145486" cy="501831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On Terminal with root user:</a:t>
            </a:r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w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sz="2000" dirty="0">
                <a:solidFill>
                  <a:srgbClr val="00B0F0"/>
                </a:solidFill>
              </a:rPr>
              <a:t>echo Your Screen Has Been Hijacked &gt; /dev/pts/1</a:t>
            </a:r>
          </a:p>
          <a:p>
            <a:pPr algn="l"/>
            <a:r>
              <a:rPr lang="en-US" sz="2000" b="1" dirty="0"/>
              <a:t>On Terminal with </a:t>
            </a:r>
            <a:r>
              <a:rPr lang="en-US" sz="2000" b="1" dirty="0" err="1"/>
              <a:t>alex</a:t>
            </a:r>
            <a:r>
              <a:rPr lang="en-US" sz="2000" b="1" dirty="0"/>
              <a:t> user:</a:t>
            </a:r>
          </a:p>
          <a:p>
            <a:pPr algn="l"/>
            <a:endParaRPr lang="en-US" sz="2000" b="1" dirty="0"/>
          </a:p>
          <a:p>
            <a:pPr algn="l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A6069-1D25-F749-4438-CC665651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4" y="1988867"/>
            <a:ext cx="5962956" cy="1682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D4B22-C62A-0B5B-6DA9-372B27DB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28" y="4890394"/>
            <a:ext cx="5677192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Step By Step Instructions</vt:lpstr>
      <vt:lpstr>How To Split Terminal on MobaXterm</vt:lpstr>
      <vt:lpstr>Step By Step Instructions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Instructions</dc:title>
  <dc:creator>Bhavuk Mudgal</dc:creator>
  <cp:lastModifiedBy>Bhavuk Mudgal</cp:lastModifiedBy>
  <cp:revision>1</cp:revision>
  <dcterms:created xsi:type="dcterms:W3CDTF">2024-05-09T15:10:02Z</dcterms:created>
  <dcterms:modified xsi:type="dcterms:W3CDTF">2024-05-09T15:28:43Z</dcterms:modified>
</cp:coreProperties>
</file>