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44495-7B26-4992-8A2F-4F9F42F1789D}" v="2" dt="2024-06-16T05:04:44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uk Mudgal" userId="b008348a-5837-4350-9852-6474d864fc9c" providerId="ADAL" clId="{71744495-7B26-4992-8A2F-4F9F42F1789D}"/>
    <pc:docChg chg="undo custSel addSld modSld">
      <pc:chgData name="Bhavuk Mudgal" userId="b008348a-5837-4350-9852-6474d864fc9c" providerId="ADAL" clId="{71744495-7B26-4992-8A2F-4F9F42F1789D}" dt="2024-06-16T07:17:55.854" v="44" actId="27614"/>
      <pc:docMkLst>
        <pc:docMk/>
      </pc:docMkLst>
      <pc:sldChg chg="addSp modSp new mod setBg">
        <pc:chgData name="Bhavuk Mudgal" userId="b008348a-5837-4350-9852-6474d864fc9c" providerId="ADAL" clId="{71744495-7B26-4992-8A2F-4F9F42F1789D}" dt="2024-06-16T07:17:55.854" v="44" actId="27614"/>
        <pc:sldMkLst>
          <pc:docMk/>
          <pc:sldMk cId="1600322991" sldId="256"/>
        </pc:sldMkLst>
        <pc:spChg chg="mod">
          <ac:chgData name="Bhavuk Mudgal" userId="b008348a-5837-4350-9852-6474d864fc9c" providerId="ADAL" clId="{71744495-7B26-4992-8A2F-4F9F42F1789D}" dt="2024-06-16T05:06:14.919" v="43" actId="26606"/>
          <ac:spMkLst>
            <pc:docMk/>
            <pc:sldMk cId="1600322991" sldId="256"/>
            <ac:spMk id="2" creationId="{CBC41455-C5B9-5A32-906F-BFBCC81A3C27}"/>
          </ac:spMkLst>
        </pc:spChg>
        <pc:spChg chg="mod">
          <ac:chgData name="Bhavuk Mudgal" userId="b008348a-5837-4350-9852-6474d864fc9c" providerId="ADAL" clId="{71744495-7B26-4992-8A2F-4F9F42F1789D}" dt="2024-06-16T05:06:14.919" v="43" actId="26606"/>
          <ac:spMkLst>
            <pc:docMk/>
            <pc:sldMk cId="1600322991" sldId="256"/>
            <ac:spMk id="3" creationId="{CE7EAA29-6C07-6EEA-B349-4345FF0633D1}"/>
          </ac:spMkLst>
        </pc:spChg>
        <pc:spChg chg="add">
          <ac:chgData name="Bhavuk Mudgal" userId="b008348a-5837-4350-9852-6474d864fc9c" providerId="ADAL" clId="{71744495-7B26-4992-8A2F-4F9F42F1789D}" dt="2024-06-16T05:06:14.919" v="43" actId="26606"/>
          <ac:spMkLst>
            <pc:docMk/>
            <pc:sldMk cId="1600322991" sldId="256"/>
            <ac:spMk id="12" creationId="{A8384FB5-9ADC-4DDC-881B-597D56F5B15D}"/>
          </ac:spMkLst>
        </pc:spChg>
        <pc:spChg chg="add">
          <ac:chgData name="Bhavuk Mudgal" userId="b008348a-5837-4350-9852-6474d864fc9c" providerId="ADAL" clId="{71744495-7B26-4992-8A2F-4F9F42F1789D}" dt="2024-06-16T05:06:14.919" v="43" actId="26606"/>
          <ac:spMkLst>
            <pc:docMk/>
            <pc:sldMk cId="1600322991" sldId="256"/>
            <ac:spMk id="14" creationId="{91E5A9A7-95C6-4F4F-B00E-C82E07FE62EF}"/>
          </ac:spMkLst>
        </pc:spChg>
        <pc:spChg chg="add">
          <ac:chgData name="Bhavuk Mudgal" userId="b008348a-5837-4350-9852-6474d864fc9c" providerId="ADAL" clId="{71744495-7B26-4992-8A2F-4F9F42F1789D}" dt="2024-06-16T05:06:14.919" v="43" actId="26606"/>
          <ac:spMkLst>
            <pc:docMk/>
            <pc:sldMk cId="1600322991" sldId="256"/>
            <ac:spMk id="16" creationId="{D07DD2DE-F619-49DD-B5E7-03A290FF4ED1}"/>
          </ac:spMkLst>
        </pc:spChg>
        <pc:spChg chg="add">
          <ac:chgData name="Bhavuk Mudgal" userId="b008348a-5837-4350-9852-6474d864fc9c" providerId="ADAL" clId="{71744495-7B26-4992-8A2F-4F9F42F1789D}" dt="2024-06-16T05:06:14.919" v="43" actId="26606"/>
          <ac:spMkLst>
            <pc:docMk/>
            <pc:sldMk cId="1600322991" sldId="256"/>
            <ac:spMk id="18" creationId="{85149191-5F60-4A28-AAFF-039F96B0F3EC}"/>
          </ac:spMkLst>
        </pc:spChg>
        <pc:spChg chg="add">
          <ac:chgData name="Bhavuk Mudgal" userId="b008348a-5837-4350-9852-6474d864fc9c" providerId="ADAL" clId="{71744495-7B26-4992-8A2F-4F9F42F1789D}" dt="2024-06-16T05:06:14.919" v="43" actId="26606"/>
          <ac:spMkLst>
            <pc:docMk/>
            <pc:sldMk cId="1600322991" sldId="256"/>
            <ac:spMk id="20" creationId="{F8260ED5-17F7-4158-B241-D51DD4CF1B7E}"/>
          </ac:spMkLst>
        </pc:spChg>
        <pc:picChg chg="add mod">
          <ac:chgData name="Bhavuk Mudgal" userId="b008348a-5837-4350-9852-6474d864fc9c" providerId="ADAL" clId="{71744495-7B26-4992-8A2F-4F9F42F1789D}" dt="2024-06-16T05:04:43.624" v="31" actId="14100"/>
          <ac:picMkLst>
            <pc:docMk/>
            <pc:sldMk cId="1600322991" sldId="256"/>
            <ac:picMk id="5" creationId="{5DA0F096-374A-BA37-AE0B-5DA44A0274BB}"/>
          </ac:picMkLst>
        </pc:picChg>
        <pc:picChg chg="add mod">
          <ac:chgData name="Bhavuk Mudgal" userId="b008348a-5837-4350-9852-6474d864fc9c" providerId="ADAL" clId="{71744495-7B26-4992-8A2F-4F9F42F1789D}" dt="2024-06-16T07:17:55.854" v="44" actId="27614"/>
          <ac:picMkLst>
            <pc:docMk/>
            <pc:sldMk cId="1600322991" sldId="256"/>
            <ac:picMk id="7" creationId="{49BEF432-3735-5235-FCF0-61ED8583E2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2A068-DC85-C662-9F1C-539065939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CEA689-1E8C-F934-D991-CC0A4E7E3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12F737-5E25-ED8F-D163-584E65A0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2C5E16-4B0C-D93D-670B-D88316EF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D06CAF-05C0-81C7-14D6-A205D9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000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E83BED-4F0B-D44E-8AF1-A045210D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402751-E8D6-7811-6160-6014131FA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B9DBD2-95D3-DC32-AA97-2ACB1404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E7E77F-FAE3-B50F-4A84-C8748533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5E9E7F-5719-4251-3A1C-10C0D3E1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700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D0AB88D-3FCA-8B50-A900-2F29A57C0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2ED46D-B6BB-2D47-26F8-346DC16B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7F10E1-AC9A-BB7D-41A1-4BF5D8EC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B175F4-0059-45E3-6AFF-A2DB3EF9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95E324-F453-FA84-60DB-5823062D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509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864A8-73E6-EDD9-5E18-E8521A47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197890-D241-A229-66A8-CE0E74CE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76A66E-5DDD-BB0C-1443-70A738DB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6A2858-2C4C-F62F-A5E2-EBE42907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DB30EA-7ED8-3F2B-751A-E1D48E06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815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1D42E2-9D16-406E-51FE-E0A2F651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327BA5-F4BB-75B5-9845-271395756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298A5-C00A-E968-D01F-0D39496B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E22793-DA4D-9A5F-634F-5192F7C9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A464B6-7862-74C6-65A0-3D59A9F6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34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9A2AD-DC9C-9E83-A3F6-70239F04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7E48A4-9367-BEB8-3BC1-3A9A2D7BB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B23DA3-FD20-0BC0-F0A1-F7AEBB92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4BD4EB6-646E-2C1D-6C4A-9DBD76DB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F8B78EE-205A-F9AD-8029-959CFDA4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A28DCB-F421-FCC4-D88D-8BBD86E5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253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8A291-EA1B-69CB-3612-E9A43F69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526C11-4DF4-30F0-8124-C7CFE98BA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CFCFEF-2F2D-40C7-213E-8A3E06612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A347882-67FE-73FF-1B63-DE83280B9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54DE04-FD6A-E057-023C-8B0CFC76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09A95A5-A6F3-C463-7F7B-DFE9E750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B8DAEA-22D8-CECE-140D-627AADD8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59A11A-B8BD-8C51-71BE-852B48C3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481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B10FA-6ACE-3EF4-007F-68817513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9F7479-8466-BA03-A288-9B0B7336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0D3E14-84E8-204A-2954-A2411EBF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769E611-E5D6-2BC6-BE2D-6E17A206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95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EE98FBB-F9CD-36F0-C8D1-A8AD293B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6D1231-B667-4EE8-E348-AF579350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4FEE0B-CE2A-210F-A827-38C5A700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52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A2DA15-5C31-BF16-8A59-625D6DD8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E594C6-558D-F71E-F1AC-6A1362DC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41B61E-8354-4758-857B-4BCBF1CC4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B4BE4F-92F5-567A-C6A3-FCBD0308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9BA9E6-85E0-7C40-780F-E5946854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EBE827-761F-7BD3-FB62-09D4686C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041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59242-EE79-BA0B-9E37-4132FA4F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3CD67B-FE12-FC48-CB70-4E8B334BC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1A4465-B40B-4C41-8798-2E30C204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1AE088-EEC9-CDC4-315B-5160AB5D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47896E-4FFA-235F-3B89-54B97520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71ED3E1-B760-B20F-F036-0B6898AF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129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64F92BA-F8A5-5863-0810-02FBB8C2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91D3CB-06A3-9C8B-5D20-15D000C6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63F182-BEF9-2624-3389-63ECBAE69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86508-F7C4-4584-9CA9-281A90A87673}" type="datetimeFigureOut">
              <a:rPr lang="en-IN" smtClean="0"/>
              <a:pPr/>
              <a:t>16-06-2024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4BE0B4-6976-7091-D470-F70270996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81BBEB-744B-A1A8-15B4-7BC05C00B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BF059-48EF-4FCD-9B99-74D10B598E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69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A8384FB5-9ADC-4DDC-881B-597D56F5B1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1E5A9A7-95C6-4F4F-B00E-C82E07FE62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07DD2DE-F619-49DD-B5E7-03A290FF4E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5149191-5F60-4A28-AAFF-039F96B0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F8260ED5-17F7-4158-B241-D51DD4CF1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41455-C5B9-5A32-906F-BFBCC81A3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3949430"/>
            <a:ext cx="2880828" cy="1889582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Virtualization</a:t>
            </a:r>
            <a:endParaRPr lang="en-IN" sz="32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7EAA29-6C07-6EEA-B349-4345FF06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2792410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  <a:latin typeface="AmazonEmber"/>
              </a:rPr>
              <a:t>Virtualization is technology that you can use to create virtual representations of servers, storage, networks, and other physical machines.</a:t>
            </a:r>
          </a:p>
        </p:txBody>
      </p:sp>
      <p:pic>
        <p:nvPicPr>
          <p:cNvPr id="7" name="Picture 6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xmlns="" id="{49BEF432-3735-5235-FCF0-61ED8583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27085"/>
            <a:ext cx="7225748" cy="50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032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728" y="460882"/>
            <a:ext cx="9144000" cy="55079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Type 1: Bare Metal</a:t>
            </a:r>
            <a:endParaRPr lang="en-US" sz="3600" b="1" dirty="0"/>
          </a:p>
        </p:txBody>
      </p:sp>
      <p:pic>
        <p:nvPicPr>
          <p:cNvPr id="4" name="Picture 3" descr="V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95" y="1237214"/>
            <a:ext cx="9280187" cy="50954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72" y="392789"/>
            <a:ext cx="9144000" cy="77453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Type 2: Hosted</a:t>
            </a:r>
            <a:endParaRPr lang="en-US" sz="3600" b="1" dirty="0"/>
          </a:p>
        </p:txBody>
      </p:sp>
      <p:pic>
        <p:nvPicPr>
          <p:cNvPr id="5" name="Picture 4" descr="VM2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23" y="1400242"/>
            <a:ext cx="8210213" cy="4784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33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Virtualization</vt:lpstr>
      <vt:lpstr>Type 1: Bare Metal</vt:lpstr>
      <vt:lpstr>Type 2: Hosted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Bhavuk Mudgal</dc:creator>
  <cp:lastModifiedBy>Bhavuk Mudgal</cp:lastModifiedBy>
  <cp:revision>8</cp:revision>
  <dcterms:created xsi:type="dcterms:W3CDTF">2024-06-16T04:56:00Z</dcterms:created>
  <dcterms:modified xsi:type="dcterms:W3CDTF">2024-06-16T07:56:16Z</dcterms:modified>
</cp:coreProperties>
</file>