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48A731-1AD9-4CEF-8181-DA18806AED57}" v="15" dt="2024-07-20T16:32:23.1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vuk Mudgal" userId="b008348a-5837-4350-9852-6474d864fc9c" providerId="ADAL" clId="{8348A731-1AD9-4CEF-8181-DA18806AED57}"/>
    <pc:docChg chg="undo custSel addSld delSld modSld sldOrd">
      <pc:chgData name="Bhavuk Mudgal" userId="b008348a-5837-4350-9852-6474d864fc9c" providerId="ADAL" clId="{8348A731-1AD9-4CEF-8181-DA18806AED57}" dt="2024-07-20T17:22:37.663" v="649" actId="2696"/>
      <pc:docMkLst>
        <pc:docMk/>
      </pc:docMkLst>
      <pc:sldChg chg="addSp modSp new mod setBg">
        <pc:chgData name="Bhavuk Mudgal" userId="b008348a-5837-4350-9852-6474d864fc9c" providerId="ADAL" clId="{8348A731-1AD9-4CEF-8181-DA18806AED57}" dt="2024-07-20T16:33:05.638" v="639" actId="26606"/>
        <pc:sldMkLst>
          <pc:docMk/>
          <pc:sldMk cId="4141987907" sldId="256"/>
        </pc:sldMkLst>
        <pc:spChg chg="mod">
          <ac:chgData name="Bhavuk Mudgal" userId="b008348a-5837-4350-9852-6474d864fc9c" providerId="ADAL" clId="{8348A731-1AD9-4CEF-8181-DA18806AED57}" dt="2024-07-20T16:33:05.638" v="639" actId="26606"/>
          <ac:spMkLst>
            <pc:docMk/>
            <pc:sldMk cId="4141987907" sldId="256"/>
            <ac:spMk id="2" creationId="{9EE3F22B-1A51-D20C-3041-7740CD64E222}"/>
          </ac:spMkLst>
        </pc:spChg>
        <pc:spChg chg="mod">
          <ac:chgData name="Bhavuk Mudgal" userId="b008348a-5837-4350-9852-6474d864fc9c" providerId="ADAL" clId="{8348A731-1AD9-4CEF-8181-DA18806AED57}" dt="2024-07-20T16:33:05.638" v="639" actId="26606"/>
          <ac:spMkLst>
            <pc:docMk/>
            <pc:sldMk cId="4141987907" sldId="256"/>
            <ac:spMk id="3" creationId="{21E9463E-B3EF-8E84-D6BC-8A511BF21E65}"/>
          </ac:spMkLst>
        </pc:spChg>
        <pc:spChg chg="add">
          <ac:chgData name="Bhavuk Mudgal" userId="b008348a-5837-4350-9852-6474d864fc9c" providerId="ADAL" clId="{8348A731-1AD9-4CEF-8181-DA18806AED57}" dt="2024-07-20T16:33:05.638" v="639" actId="26606"/>
          <ac:spMkLst>
            <pc:docMk/>
            <pc:sldMk cId="4141987907" sldId="256"/>
            <ac:spMk id="8" creationId="{09588DA8-065E-4F6F-8EFD-43104AB2E0CF}"/>
          </ac:spMkLst>
        </pc:spChg>
        <pc:spChg chg="add">
          <ac:chgData name="Bhavuk Mudgal" userId="b008348a-5837-4350-9852-6474d864fc9c" providerId="ADAL" clId="{8348A731-1AD9-4CEF-8181-DA18806AED57}" dt="2024-07-20T16:33:05.638" v="639" actId="26606"/>
          <ac:spMkLst>
            <pc:docMk/>
            <pc:sldMk cId="4141987907" sldId="256"/>
            <ac:spMk id="10" creationId="{C4285719-470E-454C-AF62-8323075F1F5B}"/>
          </ac:spMkLst>
        </pc:spChg>
        <pc:spChg chg="add">
          <ac:chgData name="Bhavuk Mudgal" userId="b008348a-5837-4350-9852-6474d864fc9c" providerId="ADAL" clId="{8348A731-1AD9-4CEF-8181-DA18806AED57}" dt="2024-07-20T16:33:05.638" v="639" actId="26606"/>
          <ac:spMkLst>
            <pc:docMk/>
            <pc:sldMk cId="4141987907" sldId="256"/>
            <ac:spMk id="12" creationId="{CD9FE4EF-C4D8-49A0-B2FF-81D8DB7D8A24}"/>
          </ac:spMkLst>
        </pc:spChg>
        <pc:spChg chg="add">
          <ac:chgData name="Bhavuk Mudgal" userId="b008348a-5837-4350-9852-6474d864fc9c" providerId="ADAL" clId="{8348A731-1AD9-4CEF-8181-DA18806AED57}" dt="2024-07-20T16:33:05.638" v="639" actId="26606"/>
          <ac:spMkLst>
            <pc:docMk/>
            <pc:sldMk cId="4141987907" sldId="256"/>
            <ac:spMk id="14" creationId="{4300840D-0A0B-4512-BACA-B439D5B9C57C}"/>
          </ac:spMkLst>
        </pc:spChg>
        <pc:spChg chg="add">
          <ac:chgData name="Bhavuk Mudgal" userId="b008348a-5837-4350-9852-6474d864fc9c" providerId="ADAL" clId="{8348A731-1AD9-4CEF-8181-DA18806AED57}" dt="2024-07-20T16:33:05.638" v="639" actId="26606"/>
          <ac:spMkLst>
            <pc:docMk/>
            <pc:sldMk cId="4141987907" sldId="256"/>
            <ac:spMk id="16" creationId="{D2B78728-A580-49A7-84F9-6EF6F583ADE0}"/>
          </ac:spMkLst>
        </pc:spChg>
        <pc:spChg chg="add">
          <ac:chgData name="Bhavuk Mudgal" userId="b008348a-5837-4350-9852-6474d864fc9c" providerId="ADAL" clId="{8348A731-1AD9-4CEF-8181-DA18806AED57}" dt="2024-07-20T16:33:05.638" v="639" actId="26606"/>
          <ac:spMkLst>
            <pc:docMk/>
            <pc:sldMk cId="4141987907" sldId="256"/>
            <ac:spMk id="18" creationId="{38FAA1A1-D861-433F-88FA-1E9D6FD31D11}"/>
          </ac:spMkLst>
        </pc:spChg>
        <pc:spChg chg="add">
          <ac:chgData name="Bhavuk Mudgal" userId="b008348a-5837-4350-9852-6474d864fc9c" providerId="ADAL" clId="{8348A731-1AD9-4CEF-8181-DA18806AED57}" dt="2024-07-20T16:33:05.638" v="639" actId="26606"/>
          <ac:spMkLst>
            <pc:docMk/>
            <pc:sldMk cId="4141987907" sldId="256"/>
            <ac:spMk id="20" creationId="{8D71EDA1-87BF-4D5D-AB79-F346FD19278A}"/>
          </ac:spMkLst>
        </pc:spChg>
      </pc:sldChg>
      <pc:sldChg chg="addSp modSp new mod setBg">
        <pc:chgData name="Bhavuk Mudgal" userId="b008348a-5837-4350-9852-6474d864fc9c" providerId="ADAL" clId="{8348A731-1AD9-4CEF-8181-DA18806AED57}" dt="2024-07-20T16:33:11.261" v="640" actId="26606"/>
        <pc:sldMkLst>
          <pc:docMk/>
          <pc:sldMk cId="1631249126" sldId="257"/>
        </pc:sldMkLst>
        <pc:spChg chg="mod">
          <ac:chgData name="Bhavuk Mudgal" userId="b008348a-5837-4350-9852-6474d864fc9c" providerId="ADAL" clId="{8348A731-1AD9-4CEF-8181-DA18806AED57}" dt="2024-07-20T16:33:11.261" v="640" actId="26606"/>
          <ac:spMkLst>
            <pc:docMk/>
            <pc:sldMk cId="1631249126" sldId="257"/>
            <ac:spMk id="2" creationId="{6EFE367F-79DE-F47C-27FC-B4F723F547BA}"/>
          </ac:spMkLst>
        </pc:spChg>
        <pc:spChg chg="mod">
          <ac:chgData name="Bhavuk Mudgal" userId="b008348a-5837-4350-9852-6474d864fc9c" providerId="ADAL" clId="{8348A731-1AD9-4CEF-8181-DA18806AED57}" dt="2024-07-20T16:33:11.261" v="640" actId="26606"/>
          <ac:spMkLst>
            <pc:docMk/>
            <pc:sldMk cId="1631249126" sldId="257"/>
            <ac:spMk id="3" creationId="{66766593-2EB4-7BCD-D0DB-598488327983}"/>
          </ac:spMkLst>
        </pc:spChg>
        <pc:spChg chg="add">
          <ac:chgData name="Bhavuk Mudgal" userId="b008348a-5837-4350-9852-6474d864fc9c" providerId="ADAL" clId="{8348A731-1AD9-4CEF-8181-DA18806AED57}" dt="2024-07-20T16:33:11.261" v="640" actId="26606"/>
          <ac:spMkLst>
            <pc:docMk/>
            <pc:sldMk cId="1631249126" sldId="257"/>
            <ac:spMk id="8" creationId="{DA9C8D46-54D8-4DF1-99A2-E651C7B132F4}"/>
          </ac:spMkLst>
        </pc:spChg>
        <pc:spChg chg="add">
          <ac:chgData name="Bhavuk Mudgal" userId="b008348a-5837-4350-9852-6474d864fc9c" providerId="ADAL" clId="{8348A731-1AD9-4CEF-8181-DA18806AED57}" dt="2024-07-20T16:33:11.261" v="640" actId="26606"/>
          <ac:spMkLst>
            <pc:docMk/>
            <pc:sldMk cId="1631249126" sldId="257"/>
            <ac:spMk id="10" creationId="{9715DAF0-AE1B-46C9-8A6B-DB2AA05AB91D}"/>
          </ac:spMkLst>
        </pc:spChg>
        <pc:spChg chg="add">
          <ac:chgData name="Bhavuk Mudgal" userId="b008348a-5837-4350-9852-6474d864fc9c" providerId="ADAL" clId="{8348A731-1AD9-4CEF-8181-DA18806AED57}" dt="2024-07-20T16:33:11.261" v="640" actId="26606"/>
          <ac:spMkLst>
            <pc:docMk/>
            <pc:sldMk cId="1631249126" sldId="257"/>
            <ac:spMk id="12" creationId="{DE12BF4D-F47A-41C1-85FC-652E412D3B47}"/>
          </ac:spMkLst>
        </pc:spChg>
        <pc:spChg chg="add">
          <ac:chgData name="Bhavuk Mudgal" userId="b008348a-5837-4350-9852-6474d864fc9c" providerId="ADAL" clId="{8348A731-1AD9-4CEF-8181-DA18806AED57}" dt="2024-07-20T16:33:11.261" v="640" actId="26606"/>
          <ac:spMkLst>
            <pc:docMk/>
            <pc:sldMk cId="1631249126" sldId="257"/>
            <ac:spMk id="14" creationId="{AAF055B3-1F95-4ABA-BFE4-A58320A8206E}"/>
          </ac:spMkLst>
        </pc:spChg>
        <pc:spChg chg="add">
          <ac:chgData name="Bhavuk Mudgal" userId="b008348a-5837-4350-9852-6474d864fc9c" providerId="ADAL" clId="{8348A731-1AD9-4CEF-8181-DA18806AED57}" dt="2024-07-20T16:33:11.261" v="640" actId="26606"/>
          <ac:spMkLst>
            <pc:docMk/>
            <pc:sldMk cId="1631249126" sldId="257"/>
            <ac:spMk id="16" creationId="{65FBF53F-BBBA-4974-AD72-0E8CD294E50F}"/>
          </ac:spMkLst>
        </pc:spChg>
        <pc:spChg chg="add">
          <ac:chgData name="Bhavuk Mudgal" userId="b008348a-5837-4350-9852-6474d864fc9c" providerId="ADAL" clId="{8348A731-1AD9-4CEF-8181-DA18806AED57}" dt="2024-07-20T16:33:11.261" v="640" actId="26606"/>
          <ac:spMkLst>
            <pc:docMk/>
            <pc:sldMk cId="1631249126" sldId="257"/>
            <ac:spMk id="18" creationId="{5A2875D7-3769-4291-959E-9FAD764A760C}"/>
          </ac:spMkLst>
        </pc:spChg>
      </pc:sldChg>
      <pc:sldChg chg="addSp delSp modSp new mod setBg setClrOvrMap">
        <pc:chgData name="Bhavuk Mudgal" userId="b008348a-5837-4350-9852-6474d864fc9c" providerId="ADAL" clId="{8348A731-1AD9-4CEF-8181-DA18806AED57}" dt="2024-07-20T16:33:29.509" v="647" actId="26606"/>
        <pc:sldMkLst>
          <pc:docMk/>
          <pc:sldMk cId="2805470484" sldId="258"/>
        </pc:sldMkLst>
        <pc:spChg chg="mod">
          <ac:chgData name="Bhavuk Mudgal" userId="b008348a-5837-4350-9852-6474d864fc9c" providerId="ADAL" clId="{8348A731-1AD9-4CEF-8181-DA18806AED57}" dt="2024-07-20T16:33:29.509" v="647" actId="26606"/>
          <ac:spMkLst>
            <pc:docMk/>
            <pc:sldMk cId="2805470484" sldId="258"/>
            <ac:spMk id="2" creationId="{7669B03A-E4D3-E8E0-DE00-EF07D38E3CC5}"/>
          </ac:spMkLst>
        </pc:spChg>
        <pc:spChg chg="mod">
          <ac:chgData name="Bhavuk Mudgal" userId="b008348a-5837-4350-9852-6474d864fc9c" providerId="ADAL" clId="{8348A731-1AD9-4CEF-8181-DA18806AED57}" dt="2024-07-20T16:33:29.509" v="647" actId="26606"/>
          <ac:spMkLst>
            <pc:docMk/>
            <pc:sldMk cId="2805470484" sldId="258"/>
            <ac:spMk id="3" creationId="{879E81F1-2B19-A6B4-C596-B7CB1C41C9F0}"/>
          </ac:spMkLst>
        </pc:spChg>
        <pc:spChg chg="add mod">
          <ac:chgData name="Bhavuk Mudgal" userId="b008348a-5837-4350-9852-6474d864fc9c" providerId="ADAL" clId="{8348A731-1AD9-4CEF-8181-DA18806AED57}" dt="2024-07-20T16:33:29.509" v="647" actId="26606"/>
          <ac:spMkLst>
            <pc:docMk/>
            <pc:sldMk cId="2805470484" sldId="258"/>
            <ac:spMk id="4" creationId="{57DE81CD-C8BE-D829-BCA9-44B8D6053E95}"/>
          </ac:spMkLst>
        </pc:spChg>
        <pc:spChg chg="add del mod">
          <ac:chgData name="Bhavuk Mudgal" userId="b008348a-5837-4350-9852-6474d864fc9c" providerId="ADAL" clId="{8348A731-1AD9-4CEF-8181-DA18806AED57}" dt="2024-07-20T16:22:14.362" v="450" actId="478"/>
          <ac:spMkLst>
            <pc:docMk/>
            <pc:sldMk cId="2805470484" sldId="258"/>
            <ac:spMk id="5" creationId="{9B797A03-0DEA-6753-576C-A097D04B59B1}"/>
          </ac:spMkLst>
        </pc:spChg>
        <pc:spChg chg="add del">
          <ac:chgData name="Bhavuk Mudgal" userId="b008348a-5837-4350-9852-6474d864fc9c" providerId="ADAL" clId="{8348A731-1AD9-4CEF-8181-DA18806AED57}" dt="2024-07-20T16:33:19.107" v="642" actId="26606"/>
          <ac:spMkLst>
            <pc:docMk/>
            <pc:sldMk cId="2805470484" sldId="258"/>
            <ac:spMk id="9" creationId="{4C608BEB-860E-4094-8511-78603564A75E}"/>
          </ac:spMkLst>
        </pc:spChg>
        <pc:spChg chg="add del">
          <ac:chgData name="Bhavuk Mudgal" userId="b008348a-5837-4350-9852-6474d864fc9c" providerId="ADAL" clId="{8348A731-1AD9-4CEF-8181-DA18806AED57}" dt="2024-07-20T16:33:21.018" v="644" actId="26606"/>
          <ac:spMkLst>
            <pc:docMk/>
            <pc:sldMk cId="2805470484" sldId="258"/>
            <ac:spMk id="13" creationId="{3CF62545-93A0-4FD5-9B48-48DCA794CBA1}"/>
          </ac:spMkLst>
        </pc:spChg>
        <pc:spChg chg="add del">
          <ac:chgData name="Bhavuk Mudgal" userId="b008348a-5837-4350-9852-6474d864fc9c" providerId="ADAL" clId="{8348A731-1AD9-4CEF-8181-DA18806AED57}" dt="2024-07-20T16:33:21.018" v="644" actId="26606"/>
          <ac:spMkLst>
            <pc:docMk/>
            <pc:sldMk cId="2805470484" sldId="258"/>
            <ac:spMk id="14" creationId="{FEF085B8-A2C0-4A6F-B663-CCC56F3CD373}"/>
          </ac:spMkLst>
        </pc:spChg>
        <pc:spChg chg="add del">
          <ac:chgData name="Bhavuk Mudgal" userId="b008348a-5837-4350-9852-6474d864fc9c" providerId="ADAL" clId="{8348A731-1AD9-4CEF-8181-DA18806AED57}" dt="2024-07-20T16:33:21.018" v="644" actId="26606"/>
          <ac:spMkLst>
            <pc:docMk/>
            <pc:sldMk cId="2805470484" sldId="258"/>
            <ac:spMk id="15" creationId="{2658F6D6-96E0-421A-96D6-3DF404008543}"/>
          </ac:spMkLst>
        </pc:spChg>
        <pc:spChg chg="add del">
          <ac:chgData name="Bhavuk Mudgal" userId="b008348a-5837-4350-9852-6474d864fc9c" providerId="ADAL" clId="{8348A731-1AD9-4CEF-8181-DA18806AED57}" dt="2024-07-20T16:33:29.509" v="647" actId="26606"/>
          <ac:spMkLst>
            <pc:docMk/>
            <pc:sldMk cId="2805470484" sldId="258"/>
            <ac:spMk id="17" creationId="{A5AD6500-BB62-4AAC-9D2F-C10DDC90CBB1}"/>
          </ac:spMkLst>
        </pc:spChg>
        <pc:spChg chg="add del">
          <ac:chgData name="Bhavuk Mudgal" userId="b008348a-5837-4350-9852-6474d864fc9c" providerId="ADAL" clId="{8348A731-1AD9-4CEF-8181-DA18806AED57}" dt="2024-07-20T16:33:29.509" v="647" actId="26606"/>
          <ac:spMkLst>
            <pc:docMk/>
            <pc:sldMk cId="2805470484" sldId="258"/>
            <ac:spMk id="18" creationId="{9F7D788E-2C1B-4EF4-8719-12613771FF98}"/>
          </ac:spMkLst>
        </pc:spChg>
        <pc:spChg chg="add del">
          <ac:chgData name="Bhavuk Mudgal" userId="b008348a-5837-4350-9852-6474d864fc9c" providerId="ADAL" clId="{8348A731-1AD9-4CEF-8181-DA18806AED57}" dt="2024-07-20T16:33:29.509" v="647" actId="26606"/>
          <ac:spMkLst>
            <pc:docMk/>
            <pc:sldMk cId="2805470484" sldId="258"/>
            <ac:spMk id="19" creationId="{7C54E824-C0F4-480B-BC88-689F50C45FBD}"/>
          </ac:spMkLst>
        </pc:spChg>
        <pc:spChg chg="add del">
          <ac:chgData name="Bhavuk Mudgal" userId="b008348a-5837-4350-9852-6474d864fc9c" providerId="ADAL" clId="{8348A731-1AD9-4CEF-8181-DA18806AED57}" dt="2024-07-20T16:33:29.509" v="647" actId="26606"/>
          <ac:spMkLst>
            <pc:docMk/>
            <pc:sldMk cId="2805470484" sldId="258"/>
            <ac:spMk id="20" creationId="{58DEA6A1-FC5C-4E6E-BBBF-7E472949B394}"/>
          </ac:spMkLst>
        </pc:spChg>
        <pc:spChg chg="add del">
          <ac:chgData name="Bhavuk Mudgal" userId="b008348a-5837-4350-9852-6474d864fc9c" providerId="ADAL" clId="{8348A731-1AD9-4CEF-8181-DA18806AED57}" dt="2024-07-20T16:33:29.509" v="647" actId="26606"/>
          <ac:spMkLst>
            <pc:docMk/>
            <pc:sldMk cId="2805470484" sldId="258"/>
            <ac:spMk id="21" creationId="{96AAAC3B-1954-46B7-BBAC-27DFF5B5295F}"/>
          </ac:spMkLst>
        </pc:spChg>
        <pc:cxnChg chg="add del">
          <ac:chgData name="Bhavuk Mudgal" userId="b008348a-5837-4350-9852-6474d864fc9c" providerId="ADAL" clId="{8348A731-1AD9-4CEF-8181-DA18806AED57}" dt="2024-07-20T16:33:19.107" v="642" actId="26606"/>
          <ac:cxnSpMkLst>
            <pc:docMk/>
            <pc:sldMk cId="2805470484" sldId="258"/>
            <ac:cxnSpMk id="11" creationId="{1F16A8D4-FE87-4604-88B2-394B5D1EB437}"/>
          </ac:cxnSpMkLst>
        </pc:cxnChg>
      </pc:sldChg>
      <pc:sldChg chg="modSp new del mod">
        <pc:chgData name="Bhavuk Mudgal" userId="b008348a-5837-4350-9852-6474d864fc9c" providerId="ADAL" clId="{8348A731-1AD9-4CEF-8181-DA18806AED57}" dt="2024-07-20T16:26:18.826" v="562" actId="2696"/>
        <pc:sldMkLst>
          <pc:docMk/>
          <pc:sldMk cId="1833048069" sldId="259"/>
        </pc:sldMkLst>
        <pc:spChg chg="mod">
          <ac:chgData name="Bhavuk Mudgal" userId="b008348a-5837-4350-9852-6474d864fc9c" providerId="ADAL" clId="{8348A731-1AD9-4CEF-8181-DA18806AED57}" dt="2024-07-20T16:23:38.566" v="482" actId="27636"/>
          <ac:spMkLst>
            <pc:docMk/>
            <pc:sldMk cId="1833048069" sldId="259"/>
            <ac:spMk id="2" creationId="{CBA8C1D7-C4EB-87E4-3A3A-CDF78FE5DAAF}"/>
          </ac:spMkLst>
        </pc:spChg>
        <pc:spChg chg="mod">
          <ac:chgData name="Bhavuk Mudgal" userId="b008348a-5837-4350-9852-6474d864fc9c" providerId="ADAL" clId="{8348A731-1AD9-4CEF-8181-DA18806AED57}" dt="2024-07-20T16:24:03.708" v="561" actId="20577"/>
          <ac:spMkLst>
            <pc:docMk/>
            <pc:sldMk cId="1833048069" sldId="259"/>
            <ac:spMk id="3" creationId="{6AD7D7E7-D120-2749-0C7C-3AF3833AF70F}"/>
          </ac:spMkLst>
        </pc:spChg>
      </pc:sldChg>
      <pc:sldChg chg="new del ord">
        <pc:chgData name="Bhavuk Mudgal" userId="b008348a-5837-4350-9852-6474d864fc9c" providerId="ADAL" clId="{8348A731-1AD9-4CEF-8181-DA18806AED57}" dt="2024-07-20T16:29:30.170" v="566" actId="2696"/>
        <pc:sldMkLst>
          <pc:docMk/>
          <pc:sldMk cId="2366007198" sldId="259"/>
        </pc:sldMkLst>
      </pc:sldChg>
      <pc:sldChg chg="addSp delSp modSp new mod ord setBg">
        <pc:chgData name="Bhavuk Mudgal" userId="b008348a-5837-4350-9852-6474d864fc9c" providerId="ADAL" clId="{8348A731-1AD9-4CEF-8181-DA18806AED57}" dt="2024-07-20T16:32:59.252" v="638" actId="26606"/>
        <pc:sldMkLst>
          <pc:docMk/>
          <pc:sldMk cId="2650415265" sldId="259"/>
        </pc:sldMkLst>
        <pc:spChg chg="mod">
          <ac:chgData name="Bhavuk Mudgal" userId="b008348a-5837-4350-9852-6474d864fc9c" providerId="ADAL" clId="{8348A731-1AD9-4CEF-8181-DA18806AED57}" dt="2024-07-20T16:32:59.252" v="638" actId="26606"/>
          <ac:spMkLst>
            <pc:docMk/>
            <pc:sldMk cId="2650415265" sldId="259"/>
            <ac:spMk id="2" creationId="{AC6E9C6C-A8F8-FAA0-A786-CE8E3D069521}"/>
          </ac:spMkLst>
        </pc:spChg>
        <pc:spChg chg="mod">
          <ac:chgData name="Bhavuk Mudgal" userId="b008348a-5837-4350-9852-6474d864fc9c" providerId="ADAL" clId="{8348A731-1AD9-4CEF-8181-DA18806AED57}" dt="2024-07-20T16:32:59.252" v="638" actId="26606"/>
          <ac:spMkLst>
            <pc:docMk/>
            <pc:sldMk cId="2650415265" sldId="259"/>
            <ac:spMk id="3" creationId="{0443BEE2-3376-D614-A967-3F0FF59DFBB2}"/>
          </ac:spMkLst>
        </pc:spChg>
        <pc:spChg chg="add del">
          <ac:chgData name="Bhavuk Mudgal" userId="b008348a-5837-4350-9852-6474d864fc9c" providerId="ADAL" clId="{8348A731-1AD9-4CEF-8181-DA18806AED57}" dt="2024-07-20T16:32:40.694" v="636" actId="26606"/>
          <ac:spMkLst>
            <pc:docMk/>
            <pc:sldMk cId="2650415265" sldId="259"/>
            <ac:spMk id="1033" creationId="{47942995-B07F-4636-9A06-C6A104B260A8}"/>
          </ac:spMkLst>
        </pc:spChg>
        <pc:spChg chg="add del">
          <ac:chgData name="Bhavuk Mudgal" userId="b008348a-5837-4350-9852-6474d864fc9c" providerId="ADAL" clId="{8348A731-1AD9-4CEF-8181-DA18806AED57}" dt="2024-07-20T16:32:59.252" v="638" actId="26606"/>
          <ac:spMkLst>
            <pc:docMk/>
            <pc:sldMk cId="2650415265" sldId="259"/>
            <ac:spMk id="1039" creationId="{7E3DA7A2-ED70-4BBA-AB72-00AD461FA405}"/>
          </ac:spMkLst>
        </pc:spChg>
        <pc:spChg chg="add del">
          <ac:chgData name="Bhavuk Mudgal" userId="b008348a-5837-4350-9852-6474d864fc9c" providerId="ADAL" clId="{8348A731-1AD9-4CEF-8181-DA18806AED57}" dt="2024-07-20T16:32:40.694" v="636" actId="26606"/>
          <ac:spMkLst>
            <pc:docMk/>
            <pc:sldMk cId="2650415265" sldId="259"/>
            <ac:spMk id="1040" creationId="{B81933D1-5615-42C7-9C0B-4EB7105CCE2D}"/>
          </ac:spMkLst>
        </pc:spChg>
        <pc:spChg chg="add del">
          <ac:chgData name="Bhavuk Mudgal" userId="b008348a-5837-4350-9852-6474d864fc9c" providerId="ADAL" clId="{8348A731-1AD9-4CEF-8181-DA18806AED57}" dt="2024-07-20T16:32:59.252" v="638" actId="26606"/>
          <ac:spMkLst>
            <pc:docMk/>
            <pc:sldMk cId="2650415265" sldId="259"/>
            <ac:spMk id="1041" creationId="{FC485432-3647-4218-B5D3-15D3FA222B13}"/>
          </ac:spMkLst>
        </pc:spChg>
        <pc:spChg chg="add del">
          <ac:chgData name="Bhavuk Mudgal" userId="b008348a-5837-4350-9852-6474d864fc9c" providerId="ADAL" clId="{8348A731-1AD9-4CEF-8181-DA18806AED57}" dt="2024-07-20T16:32:40.694" v="636" actId="26606"/>
          <ac:spMkLst>
            <pc:docMk/>
            <pc:sldMk cId="2650415265" sldId="259"/>
            <ac:spMk id="1042" creationId="{19C9EAEA-39D0-4B0E-A0EB-51E7B26740B1}"/>
          </ac:spMkLst>
        </pc:spChg>
        <pc:spChg chg="add del">
          <ac:chgData name="Bhavuk Mudgal" userId="b008348a-5837-4350-9852-6474d864fc9c" providerId="ADAL" clId="{8348A731-1AD9-4CEF-8181-DA18806AED57}" dt="2024-07-20T16:32:59.252" v="638" actId="26606"/>
          <ac:spMkLst>
            <pc:docMk/>
            <pc:sldMk cId="2650415265" sldId="259"/>
            <ac:spMk id="1043" creationId="{F4AFDDCA-6ABA-4D23-8A5C-1BF0F4308148}"/>
          </ac:spMkLst>
        </pc:spChg>
        <pc:spChg chg="add del">
          <ac:chgData name="Bhavuk Mudgal" userId="b008348a-5837-4350-9852-6474d864fc9c" providerId="ADAL" clId="{8348A731-1AD9-4CEF-8181-DA18806AED57}" dt="2024-07-20T16:32:59.252" v="638" actId="26606"/>
          <ac:spMkLst>
            <pc:docMk/>
            <pc:sldMk cId="2650415265" sldId="259"/>
            <ac:spMk id="1044" creationId="{8555C5B3-193A-4749-9AFD-682E53CDDE8F}"/>
          </ac:spMkLst>
        </pc:spChg>
        <pc:spChg chg="add del">
          <ac:chgData name="Bhavuk Mudgal" userId="b008348a-5837-4350-9852-6474d864fc9c" providerId="ADAL" clId="{8348A731-1AD9-4CEF-8181-DA18806AED57}" dt="2024-07-20T16:32:59.252" v="638" actId="26606"/>
          <ac:spMkLst>
            <pc:docMk/>
            <pc:sldMk cId="2650415265" sldId="259"/>
            <ac:spMk id="1045" creationId="{2EAE06A6-F76A-41C9-827A-C561B004485C}"/>
          </ac:spMkLst>
        </pc:spChg>
        <pc:spChg chg="add del">
          <ac:chgData name="Bhavuk Mudgal" userId="b008348a-5837-4350-9852-6474d864fc9c" providerId="ADAL" clId="{8348A731-1AD9-4CEF-8181-DA18806AED57}" dt="2024-07-20T16:32:59.252" v="638" actId="26606"/>
          <ac:spMkLst>
            <pc:docMk/>
            <pc:sldMk cId="2650415265" sldId="259"/>
            <ac:spMk id="1046" creationId="{89F9D4E8-0639-444B-949B-9518585061AF}"/>
          </ac:spMkLst>
        </pc:spChg>
        <pc:grpChg chg="add del">
          <ac:chgData name="Bhavuk Mudgal" userId="b008348a-5837-4350-9852-6474d864fc9c" providerId="ADAL" clId="{8348A731-1AD9-4CEF-8181-DA18806AED57}" dt="2024-07-20T16:32:40.694" v="636" actId="26606"/>
          <ac:grpSpMkLst>
            <pc:docMk/>
            <pc:sldMk cId="2650415265" sldId="259"/>
            <ac:grpSpMk id="1035" creationId="{032D8612-31EB-44CF-A1D0-14FD4C705424}"/>
          </ac:grpSpMkLst>
        </pc:grpChg>
        <pc:picChg chg="add mod">
          <ac:chgData name="Bhavuk Mudgal" userId="b008348a-5837-4350-9852-6474d864fc9c" providerId="ADAL" clId="{8348A731-1AD9-4CEF-8181-DA18806AED57}" dt="2024-07-20T16:32:04.262" v="628" actId="14100"/>
          <ac:picMkLst>
            <pc:docMk/>
            <pc:sldMk cId="2650415265" sldId="259"/>
            <ac:picMk id="1026" creationId="{EB2E7A7C-84AE-D6D1-838D-6D0866C2AEA1}"/>
          </ac:picMkLst>
        </pc:picChg>
        <pc:picChg chg="add mod">
          <ac:chgData name="Bhavuk Mudgal" userId="b008348a-5837-4350-9852-6474d864fc9c" providerId="ADAL" clId="{8348A731-1AD9-4CEF-8181-DA18806AED57}" dt="2024-07-20T16:32:59.252" v="638" actId="26606"/>
          <ac:picMkLst>
            <pc:docMk/>
            <pc:sldMk cId="2650415265" sldId="259"/>
            <ac:picMk id="1028" creationId="{E1794575-F222-CB63-3BBC-4ED6223DB00E}"/>
          </ac:picMkLst>
        </pc:picChg>
      </pc:sldChg>
      <pc:sldChg chg="new del">
        <pc:chgData name="Bhavuk Mudgal" userId="b008348a-5837-4350-9852-6474d864fc9c" providerId="ADAL" clId="{8348A731-1AD9-4CEF-8181-DA18806AED57}" dt="2024-07-20T17:22:37.663" v="649" actId="2696"/>
        <pc:sldMkLst>
          <pc:docMk/>
          <pc:sldMk cId="1490772166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A14A7-305E-E2C8-81DB-7BE65CAA2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3DBEF-0EFF-DC4A-D1AF-EF5EDCDEE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E9FBD-E3E1-265B-2A53-92FCC46D7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A0EB-FE30-4FA2-AFA6-0B24F716F73B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918D4-1443-A472-5993-2CA4EE0D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1925F-2702-EBB4-9837-85427B99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2165-D8F1-4F01-8AA4-CBDEB1B14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07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E0E48-FB6A-3983-D327-33F55D2E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9B5BD-3F44-C1F6-1557-69BDAD771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822C3-E8F1-FA5E-77E0-53135D5B0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A0EB-FE30-4FA2-AFA6-0B24F716F73B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92E6E-EB6A-0617-2034-B5249BF50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330CF-6713-A174-1D54-54CB72F8A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2165-D8F1-4F01-8AA4-CBDEB1B14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4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3E182E-1AB3-B307-17B1-919DC7805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70DE1-F4FB-683C-2525-EAD9F5993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C574E-B05D-7C86-1B50-60170A73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A0EB-FE30-4FA2-AFA6-0B24F716F73B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DD709-FC88-0661-3235-D3A299DD6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32640-B0FC-9A57-6E8D-96BA4395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2165-D8F1-4F01-8AA4-CBDEB1B14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50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3CF22-984A-1BA3-2CF7-0777899A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BD52B-9564-220F-CEAC-989F0DC77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54B06-C7FD-139C-57A4-12DC4F8B0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A0EB-FE30-4FA2-AFA6-0B24F716F73B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809ED-268E-420A-ECC0-4A167593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EE405-6AE1-B87D-9D0A-A1039544A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2165-D8F1-4F01-8AA4-CBDEB1B14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21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924DB-A034-AD12-4EFF-37246A056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D3C9E-315E-9DAA-D2DE-79EF6CA6E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EB53B-E4AE-F2B0-EC82-E386D4C08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A0EB-FE30-4FA2-AFA6-0B24F716F73B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6E08B-15A2-7C72-5765-10C0EEDA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4A049-1ABE-AE76-067C-FF1952EEE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2165-D8F1-4F01-8AA4-CBDEB1B14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124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0752-95F7-2648-C29F-4C34CE3C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05948-3185-AAD3-857D-65F9EDAEE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C2F29-4959-D757-5FC4-B04F17964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63B30-73DC-F0CB-DAEC-9AC1001A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A0EB-FE30-4FA2-AFA6-0B24F716F73B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F8575-C092-E8FC-F00D-34AF0E3C8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09E3A-C33C-1A4D-9402-5F9F4456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2165-D8F1-4F01-8AA4-CBDEB1B14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27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B165-3811-6EC6-BC5C-43BED4C22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F89FB-C5C3-7332-A1F9-E7750CC9E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29E5E-5163-5925-7A21-18FE3A580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8C9CC5-EBE5-021B-FFCF-F399D350A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A32956-3B0D-6F04-CB01-B58273B4A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27F7B7-0805-58DC-D332-29B536E61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A0EB-FE30-4FA2-AFA6-0B24F716F73B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3CA40A-48CB-7A6B-D94B-528B26A4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02FFDB-C876-CC0D-5B38-0A2E78CA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2165-D8F1-4F01-8AA4-CBDEB1B14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4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E2CE-A10D-DA8A-F1C4-BDDAA215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96F684-6C15-1201-844F-22124932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A0EB-FE30-4FA2-AFA6-0B24F716F73B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D7F7C-8936-68A4-E0AE-BBB1CC1E9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67210-52C1-B26A-D690-9ADCFE50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2165-D8F1-4F01-8AA4-CBDEB1B14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45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F5BC9F-37E1-CBD7-7610-7B4A33A75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A0EB-FE30-4FA2-AFA6-0B24F716F73B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14A1F0-A976-535A-BCF2-17D15E54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6F727-1F63-65F4-704F-28C65BD0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2165-D8F1-4F01-8AA4-CBDEB1B14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938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FB7D-070D-D2D1-FD6F-20977572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1F88E-9940-60E9-FAA8-78EE95389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F49CC-A5F8-57FA-DD7A-388D481E8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DDC27-05FE-22D2-B6EC-868DCDB4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A0EB-FE30-4FA2-AFA6-0B24F716F73B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0648B-DB8B-90E4-FCA0-7E3B256C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560C9-206A-C293-9B4E-2C0F610A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2165-D8F1-4F01-8AA4-CBDEB1B14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30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7A0F-714B-D06E-E6CA-0112BD23B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C01C3-89D4-23D2-C6D2-053AF5560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18966-60EF-02A3-0C44-3F20645DD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EFFBE-4E32-13E0-98E1-F4832772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A0EB-FE30-4FA2-AFA6-0B24F716F73B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6CC1C-0E9E-A296-3680-442742CE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ED0C2-36DE-C9D1-E439-B5E9943F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2165-D8F1-4F01-8AA4-CBDEB1B14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41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A3E52D-250A-B6D6-642A-0AFE3E0B4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D56D5-C3F0-A19B-25A7-35F39E2B1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1B4C4-74E3-11C6-BC79-B0F49EC7E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7BA0EB-FE30-4FA2-AFA6-0B24F716F73B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E8649-FF14-DBDD-C60D-1B0784459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EE388-606B-C8A9-980E-B96BE47E5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5D2165-D8F1-4F01-8AA4-CBDEB1B14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67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E9C6C-A8F8-FAA0-A786-CE8E3D069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3937"/>
            <a:ext cx="9144000" cy="1060398"/>
          </a:xfrm>
        </p:spPr>
        <p:txBody>
          <a:bodyPr/>
          <a:lstStyle/>
          <a:p>
            <a:r>
              <a:rPr lang="en-US"/>
              <a:t>What is IaC?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3BEE2-3376-D614-A967-3F0FF59DF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5587" y="1504335"/>
            <a:ext cx="4375355" cy="560438"/>
          </a:xfrm>
        </p:spPr>
        <p:txBody>
          <a:bodyPr/>
          <a:lstStyle/>
          <a:p>
            <a:r>
              <a:rPr lang="en-US" b="1"/>
              <a:t>Script your infrastructure</a:t>
            </a:r>
            <a:endParaRPr lang="en-IN" b="1" dirty="0"/>
          </a:p>
        </p:txBody>
      </p:sp>
      <p:pic>
        <p:nvPicPr>
          <p:cNvPr id="1028" name="Picture 4" descr="An Introduction to Secure Infrastructure as Code (IaC) Using Terraform |  SUSE Communities">
            <a:extLst>
              <a:ext uri="{FF2B5EF4-FFF2-40B4-BE49-F238E27FC236}">
                <a16:creationId xmlns:a16="http://schemas.microsoft.com/office/drawing/2014/main" id="{E1794575-F222-CB63-3BBC-4ED6223DB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704" y="1825358"/>
            <a:ext cx="6976090" cy="440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41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3F22B-1A51-D20C-3041-7740CD64E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Terraform?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9463E-B3EF-8E84-D6BC-8A511BF21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/>
              <a:t>Cloud Platform independent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/>
              <a:t>Best for Hybrid Cloud environment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/>
              <a:t>Easy to install and configure: Demo shortly in this video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/>
              <a:t>Can be written in JSON or YAML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/>
              <a:t>Large active community for support</a:t>
            </a:r>
          </a:p>
        </p:txBody>
      </p:sp>
    </p:spTree>
    <p:extLst>
      <p:ext uri="{BB962C8B-B14F-4D97-AF65-F5344CB8AC3E}">
        <p14:creationId xmlns:p14="http://schemas.microsoft.com/office/powerpoint/2010/main" val="414198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9C8D46-54D8-4DF1-99A2-E651C7B13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2BF4D-F47A-41C1-85FC-652E412D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0000">
                  <a:alpha val="41000"/>
                </a:srgbClr>
              </a:gs>
              <a:gs pos="85000">
                <a:schemeClr val="accent1">
                  <a:alpha val="2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65981" cy="448089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FBF53F-BBBA-4974-AD72-0E8CD294E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622" y="-2"/>
            <a:ext cx="12179371" cy="6400796"/>
          </a:xfrm>
          <a:prstGeom prst="rect">
            <a:avLst/>
          </a:prstGeom>
          <a:gradFill>
            <a:gsLst>
              <a:gs pos="4500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68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E367F-79DE-F47C-27FC-B4F723F54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1803" y="1201002"/>
            <a:ext cx="7208197" cy="2779619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>
                <a:solidFill>
                  <a:srgbClr val="FFFFFF"/>
                </a:solidFill>
              </a:rPr>
              <a:t>Installation Demo</a:t>
            </a:r>
            <a:endParaRPr lang="en-IN" sz="4800" b="1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66593-2EB4-7BCD-D0DB-598488327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1803" y="4940490"/>
            <a:ext cx="7208197" cy="126511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Install and configure AWS CLI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Installation commands from documentation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461" y="0"/>
            <a:ext cx="3214360" cy="6858000"/>
          </a:xfrm>
          <a:prstGeom prst="rect">
            <a:avLst/>
          </a:prstGeom>
          <a:gradFill>
            <a:gsLst>
              <a:gs pos="0">
                <a:srgbClr val="000000">
                  <a:alpha val="41000"/>
                </a:srgbClr>
              </a:gs>
              <a:gs pos="86000">
                <a:schemeClr val="accent1">
                  <a:alpha val="3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4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9B03A-E4D3-E8E0-DE00-EF07D38E3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4776"/>
            <a:ext cx="9144000" cy="477837"/>
          </a:xfrm>
        </p:spPr>
        <p:txBody>
          <a:bodyPr>
            <a:normAutofit fontScale="90000"/>
          </a:bodyPr>
          <a:lstStyle/>
          <a:p>
            <a:r>
              <a:rPr lang="en-US" sz="3200" b="1"/>
              <a:t>Deploy an AWS EC2 Instance with Terraform</a:t>
            </a:r>
            <a:endParaRPr lang="en-IN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E81F1-2B19-A6B4-C596-B7CB1C41C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73394"/>
            <a:ext cx="2959510" cy="458183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provider.tf</a:t>
            </a:r>
          </a:p>
          <a:p>
            <a:pPr algn="l"/>
            <a:endParaRPr lang="en-US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IN"/>
              <a:t>terraform {</a:t>
            </a:r>
          </a:p>
          <a:p>
            <a:pPr algn="l"/>
            <a:r>
              <a:rPr lang="en-IN"/>
              <a:t>  required_providers {</a:t>
            </a:r>
          </a:p>
          <a:p>
            <a:pPr algn="l"/>
            <a:r>
              <a:rPr lang="en-IN"/>
              <a:t>    aws = {</a:t>
            </a:r>
          </a:p>
          <a:p>
            <a:pPr algn="l"/>
            <a:r>
              <a:rPr lang="en-IN"/>
              <a:t>      source = "hashicorp/aws"</a:t>
            </a:r>
          </a:p>
          <a:p>
            <a:pPr algn="l"/>
            <a:r>
              <a:rPr lang="en-IN"/>
              <a:t>      version = "5.59.0"</a:t>
            </a:r>
          </a:p>
          <a:p>
            <a:pPr algn="l"/>
            <a:r>
              <a:rPr lang="en-IN"/>
              <a:t>    }</a:t>
            </a:r>
          </a:p>
          <a:p>
            <a:pPr algn="l"/>
            <a:r>
              <a:rPr lang="en-IN"/>
              <a:t>  }</a:t>
            </a:r>
          </a:p>
          <a:p>
            <a:pPr algn="l"/>
            <a:r>
              <a:rPr lang="en-IN"/>
              <a:t>}</a:t>
            </a:r>
          </a:p>
          <a:p>
            <a:pPr algn="l"/>
            <a:endParaRPr lang="en-IN"/>
          </a:p>
          <a:p>
            <a:pPr algn="l"/>
            <a:r>
              <a:rPr lang="en-IN"/>
              <a:t>provider "aws" {</a:t>
            </a:r>
          </a:p>
          <a:p>
            <a:pPr algn="l"/>
            <a:r>
              <a:rPr lang="en-IN"/>
              <a:t>  region = "us-east-1"</a:t>
            </a:r>
          </a:p>
          <a:p>
            <a:pPr algn="l"/>
            <a:r>
              <a:rPr lang="en-IN"/>
              <a:t>}</a:t>
            </a:r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7DE81CD-C8BE-D829-BCA9-44B8D6053E95}"/>
              </a:ext>
            </a:extLst>
          </p:cNvPr>
          <p:cNvSpPr txBox="1">
            <a:spLocks/>
          </p:cNvSpPr>
          <p:nvPr/>
        </p:nvSpPr>
        <p:spPr>
          <a:xfrm>
            <a:off x="5987845" y="963562"/>
            <a:ext cx="4198374" cy="4581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main.tf</a:t>
            </a:r>
          </a:p>
          <a:p>
            <a:pPr algn="l"/>
            <a:endParaRPr lang="en-US" sz="180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IN" sz="1800"/>
              <a:t>resource "aws_instance" "this" {</a:t>
            </a:r>
          </a:p>
          <a:p>
            <a:pPr algn="l"/>
            <a:r>
              <a:rPr lang="en-IN" sz="1800"/>
              <a:t>  ami = "ami-0a0e5d9c7acc336f1"</a:t>
            </a:r>
          </a:p>
          <a:p>
            <a:pPr algn="l"/>
            <a:r>
              <a:rPr lang="en-IN" sz="1800"/>
              <a:t>  key_name   = "linuxdemokp"</a:t>
            </a:r>
          </a:p>
          <a:p>
            <a:pPr algn="l"/>
            <a:r>
              <a:rPr lang="en-IN" sz="1800"/>
              <a:t>  instance_type = "t2.micro"</a:t>
            </a:r>
          </a:p>
          <a:p>
            <a:pPr algn="l"/>
            <a:r>
              <a:rPr lang="en-IN" sz="1800"/>
              <a:t>  tags = {</a:t>
            </a:r>
          </a:p>
          <a:p>
            <a:pPr algn="l"/>
            <a:r>
              <a:rPr lang="en-IN" sz="1800"/>
              <a:t>    Name = "techapricate"</a:t>
            </a:r>
          </a:p>
          <a:p>
            <a:pPr algn="l"/>
            <a:r>
              <a:rPr lang="en-IN" sz="1800"/>
              <a:t>  }</a:t>
            </a:r>
          </a:p>
          <a:p>
            <a:pPr algn="l"/>
            <a:r>
              <a:rPr lang="en-IN" sz="1800"/>
              <a:t>}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05470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154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What is IaC?</vt:lpstr>
      <vt:lpstr>Why Terraform?</vt:lpstr>
      <vt:lpstr>Installation Demo</vt:lpstr>
      <vt:lpstr>Deploy an AWS EC2 Instance with Terraform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Bhavuk Mudgal</dc:creator>
  <cp:lastModifiedBy>Bhavuk Mudgal</cp:lastModifiedBy>
  <cp:revision>1</cp:revision>
  <dcterms:created xsi:type="dcterms:W3CDTF">2024-07-20T15:26:45Z</dcterms:created>
  <dcterms:modified xsi:type="dcterms:W3CDTF">2024-07-20T17:22:39Z</dcterms:modified>
</cp:coreProperties>
</file>