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304801"/>
            <a:ext cx="77724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 Good CV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76400"/>
            <a:ext cx="6400800" cy="4267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Mention your real day to day tasks.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Keep it maximum to 4 pages.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Put your projects on </a:t>
            </a:r>
            <a:r>
              <a:rPr lang="en-US" dirty="0" err="1" smtClean="0">
                <a:solidFill>
                  <a:srgbClr val="00B0F0"/>
                </a:solidFill>
              </a:rPr>
              <a:t>GitHub</a:t>
            </a:r>
            <a:r>
              <a:rPr lang="en-US" dirty="0" smtClean="0">
                <a:solidFill>
                  <a:srgbClr val="00B0F0"/>
                </a:solidFill>
              </a:rPr>
              <a:t> and highlight your </a:t>
            </a:r>
            <a:r>
              <a:rPr lang="en-US" dirty="0" err="1" smtClean="0">
                <a:solidFill>
                  <a:srgbClr val="00B0F0"/>
                </a:solidFill>
              </a:rPr>
              <a:t>GitHub</a:t>
            </a:r>
            <a:r>
              <a:rPr lang="en-US" dirty="0" smtClean="0">
                <a:solidFill>
                  <a:srgbClr val="00B0F0"/>
                </a:solidFill>
              </a:rPr>
              <a:t> URL on the top.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Mention the project details in roles &amp; responsibilities.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Mention certifications at the top, if any (AWS, </a:t>
            </a:r>
            <a:r>
              <a:rPr lang="en-US" dirty="0" err="1" smtClean="0">
                <a:solidFill>
                  <a:srgbClr val="00B0F0"/>
                </a:solidFill>
              </a:rPr>
              <a:t>Kubernetes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Terraform</a:t>
            </a:r>
            <a:r>
              <a:rPr lang="en-US" dirty="0" smtClean="0">
                <a:solidFill>
                  <a:srgbClr val="00B0F0"/>
                </a:solidFill>
              </a:rPr>
              <a:t> etc).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28601"/>
            <a:ext cx="7772400" cy="1295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Where and how to apply for jobs?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76400"/>
            <a:ext cx="6400800" cy="4267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Update your profile daily on LinkedIn, </a:t>
            </a:r>
            <a:r>
              <a:rPr lang="en-US" dirty="0" err="1" smtClean="0">
                <a:solidFill>
                  <a:srgbClr val="00B0F0"/>
                </a:solidFill>
              </a:rPr>
              <a:t>Naukri</a:t>
            </a:r>
            <a:r>
              <a:rPr lang="en-US" dirty="0" smtClean="0">
                <a:solidFill>
                  <a:srgbClr val="00B0F0"/>
                </a:solidFill>
              </a:rPr>
              <a:t> and Indeed.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Setup daily job email alerts.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Spend time on applying to each Easy Apply job on LinkedIn, </a:t>
            </a:r>
            <a:r>
              <a:rPr lang="en-US" dirty="0" err="1" smtClean="0">
                <a:solidFill>
                  <a:srgbClr val="00B0F0"/>
                </a:solidFill>
              </a:rPr>
              <a:t>Naukri</a:t>
            </a:r>
            <a:r>
              <a:rPr lang="en-US" dirty="0" smtClean="0">
                <a:solidFill>
                  <a:srgbClr val="00B0F0"/>
                </a:solidFill>
              </a:rPr>
              <a:t>, and Indeed (From Mobile only).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Also, apply to jobs that redirect to company portals (can be done from Mobile).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Reach out to recruiters directly on LinkedIn.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8600"/>
            <a:ext cx="77724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Have a good LinkedIn profile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76400"/>
            <a:ext cx="6400800" cy="4267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Please check mine once if it helps.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Add all the skills to your profile.</a:t>
            </a:r>
          </a:p>
          <a:p>
            <a:pPr algn="l"/>
            <a:r>
              <a:rPr lang="en-US" dirty="0" smtClean="0">
                <a:solidFill>
                  <a:srgbClr val="00B0F0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286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Bonus Tip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76400"/>
            <a:ext cx="6400800" cy="4267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Networking helps.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Connect with me on LinkedIn.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I am open to </a:t>
            </a:r>
            <a:r>
              <a:rPr lang="en-US" smtClean="0">
                <a:solidFill>
                  <a:srgbClr val="00B0F0"/>
                </a:solidFill>
              </a:rPr>
              <a:t>referring people.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</TotalTime>
  <Words>183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A Good CV</vt:lpstr>
      <vt:lpstr>Where and how to apply for jobs?</vt:lpstr>
      <vt:lpstr>Have a good LinkedIn profile</vt:lpstr>
      <vt:lpstr>Bonus Tip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CV</dc:title>
  <dc:creator>Bhavuk Mudgal</dc:creator>
  <cp:lastModifiedBy>Bhavuk Mudgal</cp:lastModifiedBy>
  <cp:revision>24</cp:revision>
  <dcterms:created xsi:type="dcterms:W3CDTF">2006-08-16T00:00:00Z</dcterms:created>
  <dcterms:modified xsi:type="dcterms:W3CDTF">2025-02-09T11:10:44Z</dcterms:modified>
</cp:coreProperties>
</file>