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8" r:id="rId13"/>
    <p:sldId id="262" r:id="rId14"/>
    <p:sldId id="270" r:id="rId15"/>
    <p:sldId id="271" r:id="rId16"/>
    <p:sldId id="272" r:id="rId17"/>
    <p:sldId id="282" r:id="rId18"/>
    <p:sldId id="274" r:id="rId19"/>
    <p:sldId id="275" r:id="rId20"/>
    <p:sldId id="276" r:id="rId21"/>
    <p:sldId id="277" r:id="rId22"/>
    <p:sldId id="278" r:id="rId23"/>
    <p:sldId id="281" r:id="rId24"/>
    <p:sldId id="266" r:id="rId25"/>
    <p:sldId id="267" r:id="rId2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g Garg" userId="c443f64737c3a180" providerId="LiveId" clId="{7B71C3EA-D7F6-4C58-AFD7-84380F454B01}"/>
    <pc:docChg chg="custSel addSld modSld">
      <pc:chgData name="Yug Garg" userId="c443f64737c3a180" providerId="LiveId" clId="{7B71C3EA-D7F6-4C58-AFD7-84380F454B01}" dt="2021-06-26T17:51:07.191" v="29" actId="14100"/>
      <pc:docMkLst>
        <pc:docMk/>
      </pc:docMkLst>
      <pc:sldChg chg="addSp delSp modSp mod">
        <pc:chgData name="Yug Garg" userId="c443f64737c3a180" providerId="LiveId" clId="{7B71C3EA-D7F6-4C58-AFD7-84380F454B01}" dt="2021-06-26T17:49:46.648" v="2" actId="1076"/>
        <pc:sldMkLst>
          <pc:docMk/>
          <pc:sldMk cId="1998090149" sldId="272"/>
        </pc:sldMkLst>
        <pc:picChg chg="add mod">
          <ac:chgData name="Yug Garg" userId="c443f64737c3a180" providerId="LiveId" clId="{7B71C3EA-D7F6-4C58-AFD7-84380F454B01}" dt="2021-06-26T17:49:46.648" v="2" actId="1076"/>
          <ac:picMkLst>
            <pc:docMk/>
            <pc:sldMk cId="1998090149" sldId="272"/>
            <ac:picMk id="3" creationId="{3E059196-4929-462E-8CC2-4B65744C23A4}"/>
          </ac:picMkLst>
        </pc:picChg>
        <pc:picChg chg="del">
          <ac:chgData name="Yug Garg" userId="c443f64737c3a180" providerId="LiveId" clId="{7B71C3EA-D7F6-4C58-AFD7-84380F454B01}" dt="2021-06-26T17:49:44.109" v="1" actId="478"/>
          <ac:picMkLst>
            <pc:docMk/>
            <pc:sldMk cId="1998090149" sldId="272"/>
            <ac:picMk id="1026" creationId="{00000000-0000-0000-0000-000000000000}"/>
          </ac:picMkLst>
        </pc:picChg>
      </pc:sldChg>
      <pc:sldChg chg="addSp delSp modSp new mod">
        <pc:chgData name="Yug Garg" userId="c443f64737c3a180" providerId="LiveId" clId="{7B71C3EA-D7F6-4C58-AFD7-84380F454B01}" dt="2021-06-26T17:51:07.191" v="29" actId="14100"/>
        <pc:sldMkLst>
          <pc:docMk/>
          <pc:sldMk cId="366371857" sldId="282"/>
        </pc:sldMkLst>
        <pc:spChg chg="del mod">
          <ac:chgData name="Yug Garg" userId="c443f64737c3a180" providerId="LiveId" clId="{7B71C3EA-D7F6-4C58-AFD7-84380F454B01}" dt="2021-06-26T17:50:14.984" v="25" actId="478"/>
          <ac:spMkLst>
            <pc:docMk/>
            <pc:sldMk cId="366371857" sldId="282"/>
            <ac:spMk id="2" creationId="{03A71E9A-053A-43C9-9520-FC013A1640CE}"/>
          </ac:spMkLst>
        </pc:spChg>
        <pc:spChg chg="del">
          <ac:chgData name="Yug Garg" userId="c443f64737c3a180" providerId="LiveId" clId="{7B71C3EA-D7F6-4C58-AFD7-84380F454B01}" dt="2021-06-26T17:50:18.912" v="26" actId="478"/>
          <ac:spMkLst>
            <pc:docMk/>
            <pc:sldMk cId="366371857" sldId="282"/>
            <ac:spMk id="3" creationId="{9E1B3A30-1C57-4EFF-B475-A4A99286DD63}"/>
          </ac:spMkLst>
        </pc:spChg>
        <pc:picChg chg="add mod modCrop">
          <ac:chgData name="Yug Garg" userId="c443f64737c3a180" providerId="LiveId" clId="{7B71C3EA-D7F6-4C58-AFD7-84380F454B01}" dt="2021-06-26T17:51:07.191" v="29" actId="14100"/>
          <ac:picMkLst>
            <pc:docMk/>
            <pc:sldMk cId="366371857" sldId="282"/>
            <ac:picMk id="4" creationId="{C4AABB43-8240-4D0C-9180-18C8F3AFA0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10645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29400" y="7230240"/>
            <a:ext cx="10645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2940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78484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929040" y="513648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528680" y="513648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29400" y="723024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929040" y="723024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528680" y="723024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29400" y="5136480"/>
            <a:ext cx="10645920" cy="400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1064592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63760" y="3927600"/>
            <a:ext cx="10888200" cy="534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2940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29400" y="5136480"/>
            <a:ext cx="10645920" cy="400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78484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29400" y="7230240"/>
            <a:ext cx="10645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10645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29400" y="7230240"/>
            <a:ext cx="10645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2940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78484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929040" y="513648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528680" y="513648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29400" y="723024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929040" y="723024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528680" y="723024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29400" y="5136480"/>
            <a:ext cx="10645920" cy="400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1064592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1064592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63760" y="3927600"/>
            <a:ext cx="10888200" cy="534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2940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78484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29400" y="7230240"/>
            <a:ext cx="10645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10645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9400" y="7230240"/>
            <a:ext cx="10645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2940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78484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929040" y="513648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528680" y="513648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29400" y="723024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929040" y="723024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528680" y="723024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329400" y="5136480"/>
            <a:ext cx="10645920" cy="400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1064592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63760" y="3927600"/>
            <a:ext cx="10888200" cy="534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2940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78484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329400" y="7230240"/>
            <a:ext cx="10645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10645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9400" y="7230240"/>
            <a:ext cx="10645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2940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78484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929040" y="513648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528680" y="513648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329400" y="723024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929040" y="723024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528680" y="7230240"/>
            <a:ext cx="3427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63760" y="3927600"/>
            <a:ext cx="10888200" cy="5349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2940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400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784840" y="723024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63760" y="392760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5070" b="1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2940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784840" y="5136480"/>
            <a:ext cx="519516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29400" y="7230240"/>
            <a:ext cx="10645920" cy="191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060"/>
              </a:spcAft>
            </a:pPr>
            <a:endParaRPr lang="en-IN" sz="24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524DEF4-D168-4D51-B3CA-055C7483CBE4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6/27/2021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F362196-978E-4C3C-8142-FE9821194E1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0748930-A017-4EDE-86F5-A0488B29A24F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6/27/2021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81B46BC-F323-4B2D-AAC5-6F74C826959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532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87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338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9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2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2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2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20" b="0" strike="noStrike" spc="-1">
                <a:latin typeface="Arial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39AFF8D-54E7-4946-9FDD-6BE7C3B3EC0C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1"/>
          <p:cNvSpPr/>
          <p:nvPr/>
        </p:nvSpPr>
        <p:spPr>
          <a:xfrm>
            <a:off x="0" y="0"/>
            <a:ext cx="12192480" cy="5142960"/>
          </a:xfrm>
          <a:custGeom>
            <a:avLst/>
            <a:gdLst/>
            <a:ahLst/>
            <a:cxnLst/>
            <a:rect l="0" t="0" r="r" b="b"/>
            <a:pathLst>
              <a:path w="33868" h="14286">
                <a:moveTo>
                  <a:pt x="0" y="14285"/>
                </a:moveTo>
                <a:lnTo>
                  <a:pt x="0" y="0"/>
                </a:lnTo>
                <a:lnTo>
                  <a:pt x="33867" y="0"/>
                </a:lnTo>
                <a:lnTo>
                  <a:pt x="33867" y="9447"/>
                </a:lnTo>
                <a:lnTo>
                  <a:pt x="0" y="1428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 rot="21111600">
            <a:off x="590400" y="3150720"/>
            <a:ext cx="10888200" cy="1153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5070" b="1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 rot="21111000">
            <a:off x="559440" y="4361400"/>
            <a:ext cx="10645920" cy="4008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 algn="ctr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3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Aft>
                <a:spcPts val="76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9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Aft>
                <a:spcPts val="57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2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Aft>
                <a:spcPts val="37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35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Aft>
                <a:spcPts val="1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5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Aft>
                <a:spcPts val="1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5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Aft>
                <a:spcPts val="1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50" b="0" strike="noStrike" spc="-1">
                <a:latin typeface="Arial"/>
              </a:rPr>
              <a:t>Seventh Outline Level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8490600" y="5943240"/>
            <a:ext cx="3483360" cy="473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Liberation Sans Narrow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6748920" y="6204600"/>
            <a:ext cx="5225040" cy="473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Liberation Sans Narrow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8925840" y="5551200"/>
            <a:ext cx="3048120" cy="473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85659D23-3157-4C73-AB38-484C3073B77B}" type="slidenum">
              <a:rPr lang="en-IN" sz="2600" b="0" strike="noStrike" spc="-1">
                <a:latin typeface="Liberation Sans Narrow"/>
              </a:rPr>
              <a:t>‹#›</a:t>
            </a:fld>
            <a:endParaRPr lang="en-IN" sz="2600" b="0" strike="noStrike" spc="-1">
              <a:latin typeface="Liberation Sans Narrow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/" TargetMode="External"/><Relationship Id="rId2" Type="http://schemas.openxmlformats.org/officeDocument/2006/relationships/hyperlink" Target="http://www.guru99.com/" TargetMode="External"/><Relationship Id="rId1" Type="http://schemas.openxmlformats.org/officeDocument/2006/relationships/slideLayout" Target="../slideLayouts/slideLayout37.xml"/><Relationship Id="rId6" Type="http://schemas.openxmlformats.org/officeDocument/2006/relationships/hyperlink" Target="http://www.wikipedia.com/" TargetMode="Externa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tutorialspoint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109650"/>
            <a:ext cx="1219176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000000"/>
                </a:solidFill>
                <a:latin typeface="Times New Roman"/>
              </a:rPr>
              <a:t>Hosteldekho.com</a:t>
            </a:r>
            <a:endParaRPr lang="en-IN" sz="6000" b="0" strike="noStrike" spc="-1" dirty="0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-1535" y="3076938"/>
            <a:ext cx="12191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Group No. 17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513000" y="4608821"/>
            <a:ext cx="3619302" cy="16913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Under the supervision of:-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Mr. Gaurav Sharma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(Asst. Professor)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Department of CEA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GLA University, Mathura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8164583" y="3625500"/>
            <a:ext cx="4015080" cy="32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Presented by:-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Bhavy Gupta	(194200037)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Vaseem Khan	(194200146)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Raunak Agarwal	(194200106)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Yash Raj		(194200157)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Yug Garg	(194200162)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Vinayak Jaiswal	(194200147)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169" name="Content Placeholder 9"/>
          <p:cNvPicPr/>
          <p:nvPr/>
        </p:nvPicPr>
        <p:blipFill>
          <a:blip r:embed="rId2"/>
          <a:srcRect t="17688" b="15737"/>
          <a:stretch/>
        </p:blipFill>
        <p:spPr>
          <a:xfrm>
            <a:off x="138700" y="81596"/>
            <a:ext cx="2355480" cy="24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Operating System – Any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RAM – 1 GB (Min.)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Processor –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Any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Internet – Required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Browser – Internet Explorer , Google Chrome , Mozilla Firefox , etc.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0" y="365040"/>
            <a:ext cx="1219176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Hardware And Software Requirement for User</a:t>
            </a:r>
            <a:endParaRPr lang="en-IN" sz="3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54" y="0"/>
            <a:ext cx="10888200" cy="1153800"/>
          </a:xfrm>
        </p:spPr>
        <p:txBody>
          <a:bodyPr/>
          <a:lstStyle/>
          <a:p>
            <a:pPr algn="ctr"/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F12C4-C0F2-44F7-9F19-6301FE4B1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4" y="839755"/>
            <a:ext cx="10313766" cy="60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16C357-89AA-4E92-B50B-AFF8C579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799" y="553616"/>
            <a:ext cx="5810757" cy="677108"/>
          </a:xfrm>
        </p:spPr>
        <p:txBody>
          <a:bodyPr/>
          <a:lstStyle/>
          <a:p>
            <a:pPr algn="ctr"/>
            <a:r>
              <a:rPr lang="en-US" sz="4400" dirty="0"/>
              <a:t>DFD Level 0</a:t>
            </a:r>
            <a:endParaRPr lang="en-IN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49109B-9E3A-4B49-97ED-129A5CC2E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6" r="15411"/>
          <a:stretch/>
        </p:blipFill>
        <p:spPr>
          <a:xfrm>
            <a:off x="2432912" y="1230724"/>
            <a:ext cx="6888529" cy="53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4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E6FA93-FE56-407C-9E3B-14C0A9B40173}"/>
              </a:ext>
            </a:extLst>
          </p:cNvPr>
          <p:cNvSpPr txBox="1">
            <a:spLocks/>
          </p:cNvSpPr>
          <p:nvPr/>
        </p:nvSpPr>
        <p:spPr>
          <a:xfrm>
            <a:off x="3047999" y="389692"/>
            <a:ext cx="5810757" cy="67710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DFD Level 1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59196-4929-462E-8CC2-4B65744C2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445" y="1066800"/>
            <a:ext cx="7491109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AABB43-8240-4D0C-9180-18C8F3AFA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0"/>
            <a:ext cx="10888200" cy="905256"/>
          </a:xfrm>
        </p:spPr>
        <p:txBody>
          <a:bodyPr/>
          <a:lstStyle/>
          <a:p>
            <a:pPr algn="ctr"/>
            <a:r>
              <a:rPr lang="en-US" dirty="0"/>
              <a:t>Room Booking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0"/>
          <a:stretch/>
        </p:blipFill>
        <p:spPr>
          <a:xfrm>
            <a:off x="713232" y="905256"/>
            <a:ext cx="10771632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3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0"/>
            <a:ext cx="10888200" cy="905256"/>
          </a:xfrm>
        </p:spPr>
        <p:txBody>
          <a:bodyPr/>
          <a:lstStyle/>
          <a:p>
            <a:pPr algn="ctr"/>
            <a:r>
              <a:rPr lang="en-US" dirty="0"/>
              <a:t>Room Booking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28" y="905256"/>
            <a:ext cx="99974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6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0"/>
            <a:ext cx="10888200" cy="905256"/>
          </a:xfrm>
        </p:spPr>
        <p:txBody>
          <a:bodyPr/>
          <a:lstStyle/>
          <a:p>
            <a:pPr algn="ctr"/>
            <a:r>
              <a:rPr lang="en-US" dirty="0"/>
              <a:t>Room Booking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28" y="905256"/>
            <a:ext cx="99974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4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0"/>
            <a:ext cx="10888200" cy="905256"/>
          </a:xfrm>
        </p:spPr>
        <p:txBody>
          <a:bodyPr/>
          <a:lstStyle/>
          <a:p>
            <a:pPr algn="ctr"/>
            <a:r>
              <a:rPr lang="en-US" dirty="0"/>
              <a:t>Room Booking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28" y="905256"/>
            <a:ext cx="99974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0"/>
            <a:ext cx="10888200" cy="905256"/>
          </a:xfrm>
        </p:spPr>
        <p:txBody>
          <a:bodyPr/>
          <a:lstStyle/>
          <a:p>
            <a:pPr algn="ctr"/>
            <a:r>
              <a:rPr lang="en-US" dirty="0"/>
              <a:t>Room Booking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28" y="905256"/>
            <a:ext cx="999744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0" y="7920"/>
            <a:ext cx="12191760" cy="838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Content</a:t>
            </a:r>
            <a:endParaRPr lang="en-IN" sz="4400" b="1" strike="noStrike" spc="-1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79840" y="1265400"/>
            <a:ext cx="9911520" cy="5184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8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Problem Statement</a:t>
            </a:r>
            <a:endParaRPr lang="en-IN" sz="28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Objective</a:t>
            </a:r>
            <a:endParaRPr lang="en-IN" sz="28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Purpose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Project Scope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Tools and Technology</a:t>
            </a:r>
            <a:endParaRPr lang="en-IN" sz="28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Hardware And Software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Requirement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Times New Roman"/>
              </a:rPr>
              <a:t>ER-Diagram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DFD Level-0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Times New Roman"/>
              </a:rPr>
              <a:t>DFD Level-1</a:t>
            </a:r>
            <a:endParaRPr lang="en-IN" sz="28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28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365040"/>
            <a:ext cx="121917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400" b="1" strike="noStrike" spc="-1"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Reduces human efforts.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Steps ahead in technology.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Reduces time.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Can find rooms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anytime,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Near GLA University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latin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994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0" y="365040"/>
            <a:ext cx="1219176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References</a:t>
            </a:r>
            <a:endParaRPr lang="en-IN" sz="4400" b="1" strike="noStrike" spc="-1"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57160" y="489600"/>
            <a:ext cx="10743840" cy="3978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spc="-1" dirty="0">
                <a:solidFill>
                  <a:srgbClr val="000000"/>
                </a:solidFill>
                <a:latin typeface="Times New Roman"/>
                <a:hlinkClick r:id="rId2"/>
              </a:rPr>
              <a:t>www.guru99.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hlinkClick r:id="rId2"/>
              </a:rPr>
              <a:t>com</a:t>
            </a:r>
            <a:endParaRPr lang="en-IN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hlinkClick r:id="rId3"/>
              </a:rPr>
              <a:t>www.w3school.com</a:t>
            </a:r>
            <a:endParaRPr lang="en-IN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hlinkClick r:id="rId4"/>
              </a:rPr>
              <a:t>www.tutorialspoint.com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www.javatpoint.com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hlinkClick r:id="rId6"/>
              </a:rPr>
              <a:t>www.wikipedia.com</a:t>
            </a:r>
            <a:endParaRPr lang="en-IN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9080" y="2889360"/>
            <a:ext cx="12172680" cy="1325160"/>
          </a:xfrm>
          <a:prstGeom prst="rect">
            <a:avLst/>
          </a:prstGeom>
          <a:noFill/>
          <a:ln>
            <a:noFill/>
          </a:ln>
          <a:effectLst>
            <a:outerShdw dist="12600" dir="5400000">
              <a:srgbClr val="000000"/>
            </a:outerShdw>
          </a:effectLst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600" b="0" strike="noStrike" spc="-1">
                <a:solidFill>
                  <a:srgbClr val="000000"/>
                </a:solidFill>
                <a:latin typeface="Times New Roman"/>
              </a:rPr>
              <a:t>THANK YOU!!!</a:t>
            </a:r>
            <a:endParaRPr lang="en-IN" sz="6600" b="1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0" y="9360"/>
            <a:ext cx="12191760" cy="1816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4400" b="1" strike="noStrike" spc="-1"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21000" y="1380240"/>
            <a:ext cx="10732320" cy="5227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3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Basically Hosteldekho.com is rooms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finding website where student can easily find rooms outside the campus.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Easy for student to find rooms in their budget and according to their comfort.</a:t>
            </a:r>
            <a:endParaRPr lang="en-IN" sz="2400" spc="-1" dirty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By checking the price and selecting the required facilities they can easily find rooms from our website.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They can easily compare many hostels also.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The problem consists of basically two parts as follows:-</a:t>
            </a:r>
            <a:endParaRPr lang="en-IN" sz="2400" b="0" strike="noStrike" spc="-1" dirty="0">
              <a:latin typeface="Arial"/>
            </a:endParaRPr>
          </a:p>
          <a:p>
            <a:pPr marL="80046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Money</a:t>
            </a:r>
          </a:p>
          <a:p>
            <a:pPr marL="80046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Facilities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Times New Roman"/>
              </a:rPr>
              <a:t>Problem Statement</a:t>
            </a:r>
            <a:endParaRPr lang="en-IN" sz="4400" b="1" strike="noStrike" spc="-1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083600" y="1825560"/>
            <a:ext cx="100072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The Hostel problem can be of various types, the one implemented over here relates to the COLLEGE STUDENTS WHO STAY AS A PAYING GUEST OUTSIDE COLLEGE. The objective of such a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website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is to help them regarding-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Genuine Price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True Facilities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How far from the College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Environment of the Hostel as well as the society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0" y="365040"/>
            <a:ext cx="12191760" cy="1886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Objective</a:t>
            </a:r>
            <a:endParaRPr lang="en-IN" sz="4400" b="1" strike="noStrike" spc="-1"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3177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3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The objectives of the system are-</a:t>
            </a:r>
            <a:endParaRPr lang="en-IN" sz="24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Decrease the human efforts in finding best room.</a:t>
            </a:r>
            <a:endParaRPr lang="en-IN" sz="24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Increase operational efficiency and accuracy.</a:t>
            </a:r>
            <a:endParaRPr lang="en-IN" sz="24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Fast Finding of suitable Room as per demand.</a:t>
            </a:r>
            <a:endParaRPr lang="en-IN" sz="24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Saves time by showing comparison between many rooms.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Budget friendly Rooms.</a:t>
            </a:r>
            <a:endParaRPr lang="en-IN" sz="24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365040"/>
            <a:ext cx="12191760" cy="1722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Purpose</a:t>
            </a:r>
            <a:endParaRPr lang="en-IN" sz="4400" b="1" strike="noStrike" spc="-1"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38080" y="2234160"/>
            <a:ext cx="10515240" cy="3942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Maximum utilization of resources.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No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false information reach to the student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Finding Rooms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can be done at any time and any place.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Student do not hav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e to waste time by looking for many different rooms separately.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Times New Roman"/>
              </a:rPr>
              <a:t>Project Scope</a:t>
            </a:r>
            <a:endParaRPr lang="en-IN" sz="4400" b="1" strike="noStrike" spc="-1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Simple</a:t>
            </a:r>
            <a:endParaRPr lang="en-IN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Fast</a:t>
            </a:r>
            <a:endParaRPr lang="en-IN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Intelligent</a:t>
            </a:r>
            <a:endParaRPr lang="en-IN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Time Saving System</a:t>
            </a:r>
            <a:endParaRPr lang="en-IN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In-expensive 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 dirty="0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latin typeface="Liberation Sans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87240" y="1043936"/>
            <a:ext cx="10817280" cy="5684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43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u="sng" spc="-1" dirty="0">
                <a:solidFill>
                  <a:srgbClr val="000000"/>
                </a:solidFill>
                <a:latin typeface="Times New Roman"/>
              </a:rPr>
              <a:t>HTML and CSS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</a:rPr>
              <a:t>:-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HTML stands for Hyper Text Mark up Language. It is used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in creating web pages. CSS stands for Cascading Style Sheets. It is used in designing webpages and help in creativity.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0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1" u="sng" spc="-1" dirty="0">
                <a:solidFill>
                  <a:srgbClr val="000000"/>
                </a:solidFill>
                <a:latin typeface="Times New Roman"/>
              </a:rPr>
              <a:t>PHP and MySQL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</a:rPr>
              <a:t>:- </a:t>
            </a:r>
            <a:r>
              <a:rPr lang="en-IN" sz="2400" spc="-1" dirty="0">
                <a:solidFill>
                  <a:srgbClr val="000000"/>
                </a:solidFill>
                <a:latin typeface="Times New Roman"/>
              </a:rPr>
              <a:t>PHP is a widely-used, open source scripting language. PHP scripts are executed on the server. MySQL is an open-source relational database management system. It will help in maintaining the customers record.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sng" spc="-1" dirty="0">
                <a:solidFill>
                  <a:srgbClr val="000000"/>
                </a:solidFill>
                <a:latin typeface="Times New Roman"/>
              </a:rPr>
              <a:t>Brackets and </a:t>
            </a:r>
            <a:r>
              <a:rPr lang="en-US" sz="2400" b="1" u="sng" spc="-1" dirty="0" err="1">
                <a:solidFill>
                  <a:srgbClr val="000000"/>
                </a:solidFill>
                <a:latin typeface="Times New Roman"/>
              </a:rPr>
              <a:t>VSCode</a:t>
            </a:r>
            <a:r>
              <a:rPr lang="en-US" sz="2400" b="1" spc="-1" dirty="0">
                <a:solidFill>
                  <a:srgbClr val="000000"/>
                </a:solidFill>
                <a:latin typeface="Times New Roman"/>
              </a:rPr>
              <a:t>:-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Brackets is a source code editor with a primary focus on web development. Created by Adobe Systems, it is free and open-source software licensed under the MIT License, and is currently maintained on GitHub by Adobe. Visual Studio Code is a free source-code editor made by Microsoft for Windows, Linux and macOS. Features include support for debugging, syntax highlighting, intelligent code completion, snippets, code refactoring, and embedded Git.</a:t>
            </a:r>
          </a:p>
        </p:txBody>
      </p:sp>
      <p:sp>
        <p:nvSpPr>
          <p:cNvPr id="192" name="CustomShape 2"/>
          <p:cNvSpPr/>
          <p:nvPr/>
        </p:nvSpPr>
        <p:spPr>
          <a:xfrm>
            <a:off x="0" y="365040"/>
            <a:ext cx="1219176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Tools And Technology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838260" y="1741518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Operating System – Windows or Linux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RAM –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4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GB (Min.)</a:t>
            </a:r>
            <a:endParaRPr lang="en-IN" sz="24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Processor – I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ntel i3 8</a:t>
            </a:r>
            <a:r>
              <a:rPr lang="en-US" sz="2400" spc="-1" baseline="30000" dirty="0">
                <a:solidFill>
                  <a:srgbClr val="000000"/>
                </a:solidFill>
                <a:latin typeface="Times New Roman"/>
              </a:rPr>
              <a:t>th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gen, Ryzen 3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 Browser – Edge, Google Chrome, Opera Mini, Safari, Mozilla Firefox(Any one).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IDE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– Brackets &amp; Vscode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Server – XAMPP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0" y="365040"/>
            <a:ext cx="1219176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Hardware And Software Requirement for Developer</a:t>
            </a: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79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5842</TotalTime>
  <Words>596</Words>
  <Application>Microsoft Office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DejaVu Sans</vt:lpstr>
      <vt:lpstr>Liberation Sans Narrow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 DIAGRAM</vt:lpstr>
      <vt:lpstr>DFD Level 0</vt:lpstr>
      <vt:lpstr>PowerPoint Presentation</vt:lpstr>
      <vt:lpstr>PowerPoint Presentation</vt:lpstr>
      <vt:lpstr>Room Booking</vt:lpstr>
      <vt:lpstr>Room Booking</vt:lpstr>
      <vt:lpstr>Room Booking</vt:lpstr>
      <vt:lpstr>Room Booking</vt:lpstr>
      <vt:lpstr>Room Booking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subject/>
  <dc:creator>Bhavy Gupta</dc:creator>
  <dc:description/>
  <cp:lastModifiedBy>Bhavy Gupta</cp:lastModifiedBy>
  <cp:revision>871</cp:revision>
  <dcterms:created xsi:type="dcterms:W3CDTF">2017-02-09T06:42:02Z</dcterms:created>
  <dcterms:modified xsi:type="dcterms:W3CDTF">2021-06-27T01:40:56Z</dcterms:modified>
  <cp:contentStatus>Final</cp:contentStatus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  <property fmtid="{D5CDD505-2E9C-101B-9397-08002B2CF9AE}" pid="13" name="_MarkAsFinal">
    <vt:bool>true</vt:bool>
  </property>
</Properties>
</file>