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Lst>
  <p:notesMasterIdLst>
    <p:notesMasterId r:id="rId15"/>
  </p:notesMasterIdLst>
  <p:sldIdLst>
    <p:sldId id="265" r:id="rId2"/>
    <p:sldId id="256" r:id="rId3"/>
    <p:sldId id="257" r:id="rId4"/>
    <p:sldId id="275" r:id="rId5"/>
    <p:sldId id="258" r:id="rId6"/>
    <p:sldId id="260" r:id="rId7"/>
    <p:sldId id="276" r:id="rId8"/>
    <p:sldId id="259" r:id="rId9"/>
    <p:sldId id="277" r:id="rId10"/>
    <p:sldId id="274" r:id="rId11"/>
    <p:sldId id="264" r:id="rId12"/>
    <p:sldId id="263"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1" autoAdjust="0"/>
    <p:restoredTop sz="94660"/>
  </p:normalViewPr>
  <p:slideViewPr>
    <p:cSldViewPr snapToGrid="0">
      <p:cViewPr varScale="1">
        <p:scale>
          <a:sx n="88" d="100"/>
          <a:sy n="88" d="100"/>
        </p:scale>
        <p:origin x="485"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787998-03CE-497D-B81F-B5B0E1038512}" type="datetimeFigureOut">
              <a:rPr lang="en-IN" smtClean="0"/>
              <a:t>22-10-2021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D81027-12CC-4D24-B848-4DF9CAB0BB51}" type="slidenum">
              <a:rPr lang="en-IN" smtClean="0"/>
              <a:t>‹#›</a:t>
            </a:fld>
            <a:endParaRPr lang="en-IN"/>
          </a:p>
        </p:txBody>
      </p:sp>
    </p:spTree>
    <p:extLst>
      <p:ext uri="{BB962C8B-B14F-4D97-AF65-F5344CB8AC3E}">
        <p14:creationId xmlns:p14="http://schemas.microsoft.com/office/powerpoint/2010/main" val="884892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595C047-D03E-418D-A592-6E8100756042}" type="datetime1">
              <a:rPr lang="en-US" smtClean="0"/>
              <a:t>10/22/2021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6522A0-357C-442A-885E-F6AB171250C8}" type="slidenum">
              <a:rPr lang="en-US" smtClean="0"/>
              <a:pPr/>
              <a:t>‹#›</a:t>
            </a:fld>
            <a:endParaRPr lang="en-US" dirty="0"/>
          </a:p>
        </p:txBody>
      </p:sp>
    </p:spTree>
    <p:extLst>
      <p:ext uri="{BB962C8B-B14F-4D97-AF65-F5344CB8AC3E}">
        <p14:creationId xmlns:p14="http://schemas.microsoft.com/office/powerpoint/2010/main" val="63804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E8E4C66-4482-42A5-8C19-12E0DC4691B4}" type="datetime1">
              <a:rPr lang="en-US" smtClean="0"/>
              <a:t>10/22/2021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6522A0-357C-442A-885E-F6AB171250C8}" type="slidenum">
              <a:rPr lang="en-US" smtClean="0"/>
              <a:pPr/>
              <a:t>‹#›</a:t>
            </a:fld>
            <a:endParaRPr lang="en-US" dirty="0"/>
          </a:p>
        </p:txBody>
      </p:sp>
    </p:spTree>
    <p:extLst>
      <p:ext uri="{BB962C8B-B14F-4D97-AF65-F5344CB8AC3E}">
        <p14:creationId xmlns:p14="http://schemas.microsoft.com/office/powerpoint/2010/main" val="3068763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94A1738-10C7-4096-AF81-E115F97429FA}" type="datetime1">
              <a:rPr lang="en-US" smtClean="0"/>
              <a:t>10/22/2021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6522A0-357C-442A-885E-F6AB171250C8}" type="slidenum">
              <a:rPr lang="en-US" smtClean="0"/>
              <a:pPr/>
              <a:t>‹#›</a:t>
            </a:fld>
            <a:endParaRPr lang="en-US" dirty="0"/>
          </a:p>
        </p:txBody>
      </p:sp>
    </p:spTree>
    <p:extLst>
      <p:ext uri="{BB962C8B-B14F-4D97-AF65-F5344CB8AC3E}">
        <p14:creationId xmlns:p14="http://schemas.microsoft.com/office/powerpoint/2010/main" val="1384440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F993F60-F14C-42E8-8579-63622AAB05C9}" type="datetime1">
              <a:rPr lang="en-US" smtClean="0"/>
              <a:t>10/22/2021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6522A0-357C-442A-885E-F6AB171250C8}"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97506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0CDB27-49EC-4675-8D57-42505020FC49}" type="datetime1">
              <a:rPr lang="en-US" smtClean="0"/>
              <a:t>10/22/2021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6522A0-357C-442A-885E-F6AB171250C8}" type="slidenum">
              <a:rPr lang="en-US" smtClean="0"/>
              <a:pPr/>
              <a:t>‹#›</a:t>
            </a:fld>
            <a:endParaRPr lang="en-US" dirty="0"/>
          </a:p>
        </p:txBody>
      </p:sp>
    </p:spTree>
    <p:extLst>
      <p:ext uri="{BB962C8B-B14F-4D97-AF65-F5344CB8AC3E}">
        <p14:creationId xmlns:p14="http://schemas.microsoft.com/office/powerpoint/2010/main" val="1607014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55824D5-1A38-4EB8-9ECA-8BB41F8AD144}" type="datetime1">
              <a:rPr lang="en-US" smtClean="0"/>
              <a:t>10/22/2021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6522A0-357C-442A-885E-F6AB171250C8}" type="slidenum">
              <a:rPr lang="en-US" smtClean="0"/>
              <a:pPr/>
              <a:t>‹#›</a:t>
            </a:fld>
            <a:endParaRPr lang="en-US" dirty="0"/>
          </a:p>
        </p:txBody>
      </p:sp>
    </p:spTree>
    <p:extLst>
      <p:ext uri="{BB962C8B-B14F-4D97-AF65-F5344CB8AC3E}">
        <p14:creationId xmlns:p14="http://schemas.microsoft.com/office/powerpoint/2010/main" val="12642187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00E26FF-3F79-4C7F-BAE3-F0DF72F9C772}" type="datetime1">
              <a:rPr lang="en-US" smtClean="0"/>
              <a:t>10/22/2021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6522A0-357C-442A-885E-F6AB171250C8}" type="slidenum">
              <a:rPr lang="en-US" smtClean="0"/>
              <a:pPr/>
              <a:t>‹#›</a:t>
            </a:fld>
            <a:endParaRPr lang="en-US" dirty="0"/>
          </a:p>
        </p:txBody>
      </p:sp>
    </p:spTree>
    <p:extLst>
      <p:ext uri="{BB962C8B-B14F-4D97-AF65-F5344CB8AC3E}">
        <p14:creationId xmlns:p14="http://schemas.microsoft.com/office/powerpoint/2010/main" val="245823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DE64B9-59F0-40C5-AF32-71206AB49B49}" type="datetime1">
              <a:rPr lang="en-US" smtClean="0"/>
              <a:t>10/22/2021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6522A0-357C-442A-885E-F6AB171250C8}" type="slidenum">
              <a:rPr lang="en-US" smtClean="0"/>
              <a:pPr/>
              <a:t>‹#›</a:t>
            </a:fld>
            <a:endParaRPr lang="en-US" dirty="0"/>
          </a:p>
        </p:txBody>
      </p:sp>
    </p:spTree>
    <p:extLst>
      <p:ext uri="{BB962C8B-B14F-4D97-AF65-F5344CB8AC3E}">
        <p14:creationId xmlns:p14="http://schemas.microsoft.com/office/powerpoint/2010/main" val="1078159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728CA5-FE3A-46B8-AF5C-A327D0B0D9CC}" type="datetime1">
              <a:rPr lang="en-US" smtClean="0"/>
              <a:t>10/22/2021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6522A0-357C-442A-885E-F6AB171250C8}" type="slidenum">
              <a:rPr lang="en-US" smtClean="0"/>
              <a:pPr/>
              <a:t>‹#›</a:t>
            </a:fld>
            <a:endParaRPr lang="en-US" dirty="0"/>
          </a:p>
        </p:txBody>
      </p:sp>
    </p:spTree>
    <p:extLst>
      <p:ext uri="{BB962C8B-B14F-4D97-AF65-F5344CB8AC3E}">
        <p14:creationId xmlns:p14="http://schemas.microsoft.com/office/powerpoint/2010/main" val="13371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9F37F66-B18C-4337-B8B0-E789D5226F6C}" type="datetime1">
              <a:rPr lang="en-US" smtClean="0"/>
              <a:t>10/22/2021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6522A0-357C-442A-885E-F6AB171250C8}" type="slidenum">
              <a:rPr lang="en-US" smtClean="0"/>
              <a:pPr/>
              <a:t>‹#›</a:t>
            </a:fld>
            <a:endParaRPr lang="en-US" dirty="0"/>
          </a:p>
        </p:txBody>
      </p:sp>
    </p:spTree>
    <p:extLst>
      <p:ext uri="{BB962C8B-B14F-4D97-AF65-F5344CB8AC3E}">
        <p14:creationId xmlns:p14="http://schemas.microsoft.com/office/powerpoint/2010/main" val="4207803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12A5A12-4851-41CC-A312-CD848D737179}" type="datetime1">
              <a:rPr lang="en-US" smtClean="0"/>
              <a:t>10/22/2021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6522A0-357C-442A-885E-F6AB171250C8}" type="slidenum">
              <a:rPr lang="en-US" smtClean="0"/>
              <a:pPr/>
              <a:t>‹#›</a:t>
            </a:fld>
            <a:endParaRPr lang="en-US" dirty="0"/>
          </a:p>
        </p:txBody>
      </p:sp>
    </p:spTree>
    <p:extLst>
      <p:ext uri="{BB962C8B-B14F-4D97-AF65-F5344CB8AC3E}">
        <p14:creationId xmlns:p14="http://schemas.microsoft.com/office/powerpoint/2010/main" val="102946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ADFD190-C9D8-4295-81EA-3DB181C5402E}" type="datetime1">
              <a:rPr lang="en-US" smtClean="0"/>
              <a:t>10/22/2021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6522A0-357C-442A-885E-F6AB171250C8}" type="slidenum">
              <a:rPr lang="en-US" smtClean="0"/>
              <a:pPr/>
              <a:t>‹#›</a:t>
            </a:fld>
            <a:endParaRPr lang="en-US" dirty="0"/>
          </a:p>
        </p:txBody>
      </p:sp>
    </p:spTree>
    <p:extLst>
      <p:ext uri="{BB962C8B-B14F-4D97-AF65-F5344CB8AC3E}">
        <p14:creationId xmlns:p14="http://schemas.microsoft.com/office/powerpoint/2010/main" val="1508288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DDB5B1-B1A3-4950-B432-C846213219EC}" type="datetime1">
              <a:rPr lang="en-US" smtClean="0"/>
              <a:t>10/22/2021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D6522A0-357C-442A-885E-F6AB171250C8}" type="slidenum">
              <a:rPr lang="en-US" smtClean="0"/>
              <a:pPr/>
              <a:t>‹#›</a:t>
            </a:fld>
            <a:endParaRPr lang="en-US" dirty="0"/>
          </a:p>
        </p:txBody>
      </p:sp>
    </p:spTree>
    <p:extLst>
      <p:ext uri="{BB962C8B-B14F-4D97-AF65-F5344CB8AC3E}">
        <p14:creationId xmlns:p14="http://schemas.microsoft.com/office/powerpoint/2010/main" val="4264811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073B241-FFCB-4D6A-BDBB-77055DE15D51}" type="datetime1">
              <a:rPr lang="en-US" smtClean="0"/>
              <a:t>10/22/2021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5D6522A0-357C-442A-885E-F6AB171250C8}" type="slidenum">
              <a:rPr lang="en-US" smtClean="0"/>
              <a:pPr/>
              <a:t>‹#›</a:t>
            </a:fld>
            <a:endParaRPr lang="en-US" dirty="0"/>
          </a:p>
        </p:txBody>
      </p:sp>
    </p:spTree>
    <p:extLst>
      <p:ext uri="{BB962C8B-B14F-4D97-AF65-F5344CB8AC3E}">
        <p14:creationId xmlns:p14="http://schemas.microsoft.com/office/powerpoint/2010/main" val="4197241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09C6F47-AF2E-4D47-812E-736CA1BC2512}" type="datetime1">
              <a:rPr lang="en-US" smtClean="0"/>
              <a:t>10/22/2021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5D6522A0-357C-442A-885E-F6AB171250C8}" type="slidenum">
              <a:rPr lang="en-US" smtClean="0"/>
              <a:pPr/>
              <a:t>‹#›</a:t>
            </a:fld>
            <a:endParaRPr lang="en-US" dirty="0"/>
          </a:p>
        </p:txBody>
      </p:sp>
    </p:spTree>
    <p:extLst>
      <p:ext uri="{BB962C8B-B14F-4D97-AF65-F5344CB8AC3E}">
        <p14:creationId xmlns:p14="http://schemas.microsoft.com/office/powerpoint/2010/main" val="396813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390B6024-99D0-4C36-881B-39F1767F1CE2}" type="datetime1">
              <a:rPr lang="en-US" smtClean="0"/>
              <a:t>10/22/2021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5D6522A0-357C-442A-885E-F6AB171250C8}" type="slidenum">
              <a:rPr lang="en-US" smtClean="0"/>
              <a:pPr/>
              <a:t>‹#›</a:t>
            </a:fld>
            <a:endParaRPr lang="en-US" dirty="0"/>
          </a:p>
        </p:txBody>
      </p:sp>
    </p:spTree>
    <p:extLst>
      <p:ext uri="{BB962C8B-B14F-4D97-AF65-F5344CB8AC3E}">
        <p14:creationId xmlns:p14="http://schemas.microsoft.com/office/powerpoint/2010/main" val="545638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23CED49-6DF9-4538-A496-5E5A52BD1682}" type="datetime1">
              <a:rPr lang="en-US" smtClean="0"/>
              <a:t>10/22/2021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6522A0-357C-442A-885E-F6AB171250C8}" type="slidenum">
              <a:rPr lang="en-US" smtClean="0"/>
              <a:pPr/>
              <a:t>‹#›</a:t>
            </a:fld>
            <a:endParaRPr lang="en-US" dirty="0"/>
          </a:p>
        </p:txBody>
      </p:sp>
    </p:spTree>
    <p:extLst>
      <p:ext uri="{BB962C8B-B14F-4D97-AF65-F5344CB8AC3E}">
        <p14:creationId xmlns:p14="http://schemas.microsoft.com/office/powerpoint/2010/main" val="3801527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AA85099-0253-432E-98C9-E67D7C3220AE}" type="datetime1">
              <a:rPr lang="en-US" smtClean="0"/>
              <a:t>10/22/2021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D6522A0-357C-442A-885E-F6AB171250C8}" type="slidenum">
              <a:rPr lang="en-US" smtClean="0"/>
              <a:pPr/>
              <a:t>‹#›</a:t>
            </a:fld>
            <a:endParaRPr lang="en-US" dirty="0"/>
          </a:p>
        </p:txBody>
      </p:sp>
    </p:spTree>
    <p:extLst>
      <p:ext uri="{BB962C8B-B14F-4D97-AF65-F5344CB8AC3E}">
        <p14:creationId xmlns:p14="http://schemas.microsoft.com/office/powerpoint/2010/main" val="676961174"/>
      </p:ext>
    </p:extLst>
  </p:cSld>
  <p:clrMap bg1="dk1" tx1="lt1" bg2="dk2" tx2="lt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 id="214748389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w3school.com/" TargetMode="External"/><Relationship Id="rId2" Type="http://schemas.openxmlformats.org/officeDocument/2006/relationships/hyperlink" Target="http://www.guru99.com/" TargetMode="External"/><Relationship Id="rId1" Type="http://schemas.openxmlformats.org/officeDocument/2006/relationships/slideLayout" Target="../slideLayouts/slideLayout2.xml"/><Relationship Id="rId6" Type="http://schemas.openxmlformats.org/officeDocument/2006/relationships/hyperlink" Target="http://www.wikipedia.com/" TargetMode="External"/><Relationship Id="rId5" Type="http://schemas.openxmlformats.org/officeDocument/2006/relationships/hyperlink" Target="http://www.javatpoint.com/" TargetMode="External"/><Relationship Id="rId4" Type="http://schemas.openxmlformats.org/officeDocument/2006/relationships/hyperlink" Target="http://www.tutorialspoint.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675165"/>
            <a:ext cx="1219200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           Placement Preparation Portal</a:t>
            </a:r>
          </a:p>
        </p:txBody>
      </p:sp>
      <p:sp>
        <p:nvSpPr>
          <p:cNvPr id="6" name="TextBox 5"/>
          <p:cNvSpPr txBox="1"/>
          <p:nvPr/>
        </p:nvSpPr>
        <p:spPr>
          <a:xfrm>
            <a:off x="0" y="3153539"/>
            <a:ext cx="1219200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Group No.17</a:t>
            </a:r>
          </a:p>
        </p:txBody>
      </p:sp>
      <p:sp>
        <p:nvSpPr>
          <p:cNvPr id="7" name="TextBox 6"/>
          <p:cNvSpPr txBox="1"/>
          <p:nvPr/>
        </p:nvSpPr>
        <p:spPr>
          <a:xfrm>
            <a:off x="528036" y="4203927"/>
            <a:ext cx="3773854" cy="1692771"/>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Under The Supervision of:-</a:t>
            </a:r>
          </a:p>
          <a:p>
            <a:r>
              <a:rPr lang="en-US" sz="2000" dirty="0">
                <a:latin typeface="Times New Roman" panose="02020603050405020304" pitchFamily="18" charset="0"/>
                <a:cs typeface="Times New Roman" panose="02020603050405020304" pitchFamily="18" charset="0"/>
              </a:rPr>
              <a:t>Mr. Gaurav Sharma</a:t>
            </a:r>
          </a:p>
          <a:p>
            <a:r>
              <a:rPr lang="en-US" sz="2000" dirty="0">
                <a:latin typeface="Times New Roman" panose="02020603050405020304" pitchFamily="18" charset="0"/>
                <a:cs typeface="Times New Roman" panose="02020603050405020304" pitchFamily="18" charset="0"/>
              </a:rPr>
              <a:t>(Asst. Professor)</a:t>
            </a:r>
          </a:p>
          <a:p>
            <a:r>
              <a:rPr lang="en-US" sz="2000" dirty="0">
                <a:latin typeface="Times New Roman" panose="02020603050405020304" pitchFamily="18" charset="0"/>
                <a:cs typeface="Times New Roman" panose="02020603050405020304" pitchFamily="18" charset="0"/>
              </a:rPr>
              <a:t>Department of CEA</a:t>
            </a:r>
          </a:p>
          <a:p>
            <a:r>
              <a:rPr lang="en-US" sz="2000" dirty="0">
                <a:latin typeface="Times New Roman" panose="02020603050405020304" pitchFamily="18" charset="0"/>
                <a:cs typeface="Times New Roman" panose="02020603050405020304" pitchFamily="18" charset="0"/>
              </a:rPr>
              <a:t>GLA University, Mathura</a:t>
            </a:r>
          </a:p>
        </p:txBody>
      </p:sp>
      <p:sp>
        <p:nvSpPr>
          <p:cNvPr id="8" name="TextBox 7"/>
          <p:cNvSpPr txBox="1"/>
          <p:nvPr/>
        </p:nvSpPr>
        <p:spPr>
          <a:xfrm>
            <a:off x="8017564" y="4203927"/>
            <a:ext cx="4015410" cy="292387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Presented By:-</a:t>
            </a:r>
          </a:p>
          <a:p>
            <a:r>
              <a:rPr lang="en-US" sz="2000" dirty="0">
                <a:latin typeface="Times New Roman" panose="02020603050405020304" pitchFamily="18" charset="0"/>
                <a:cs typeface="Times New Roman" panose="02020603050405020304" pitchFamily="18" charset="0"/>
              </a:rPr>
              <a:t>Bhavy Gupta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194200037)</a:t>
            </a:r>
          </a:p>
          <a:p>
            <a:r>
              <a:rPr lang="en-US" sz="2000" dirty="0">
                <a:latin typeface="Times New Roman" panose="02020603050405020304" pitchFamily="18" charset="0"/>
                <a:cs typeface="Times New Roman" panose="02020603050405020304" pitchFamily="18" charset="0"/>
              </a:rPr>
              <a:t>Raunak Agrawal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194200106)</a:t>
            </a:r>
          </a:p>
          <a:p>
            <a:r>
              <a:rPr lang="en-US" sz="2000" dirty="0">
                <a:latin typeface="Times New Roman" panose="02020603050405020304" pitchFamily="18" charset="0"/>
                <a:cs typeface="Times New Roman" panose="02020603050405020304" pitchFamily="18" charset="0"/>
              </a:rPr>
              <a:t>Vaseem Khan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194200146)</a:t>
            </a:r>
          </a:p>
          <a:p>
            <a:r>
              <a:rPr lang="en-US" sz="2000" dirty="0">
                <a:latin typeface="Times New Roman" panose="02020603050405020304" pitchFamily="18" charset="0"/>
                <a:cs typeface="Times New Roman" panose="02020603050405020304" pitchFamily="18" charset="0"/>
              </a:rPr>
              <a:t>Vinayak Jaiswal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194200147)</a:t>
            </a:r>
          </a:p>
          <a:p>
            <a:r>
              <a:rPr lang="en-US" sz="2000" dirty="0">
                <a:latin typeface="Times New Roman" panose="02020603050405020304" pitchFamily="18" charset="0"/>
                <a:cs typeface="Times New Roman" panose="02020603050405020304" pitchFamily="18" charset="0"/>
              </a:rPr>
              <a:t>Yash Raj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(194200157)</a:t>
            </a:r>
          </a:p>
          <a:p>
            <a:r>
              <a:rPr lang="en-US" sz="2000" dirty="0">
                <a:latin typeface="Times New Roman" panose="02020603050405020304" pitchFamily="18" charset="0"/>
                <a:cs typeface="Times New Roman" panose="02020603050405020304" pitchFamily="18" charset="0"/>
              </a:rPr>
              <a:t>Yug </a:t>
            </a:r>
            <a:r>
              <a:rPr lang="en-US" sz="2000" dirty="0" smtClean="0">
                <a:latin typeface="Times New Roman" panose="02020603050405020304" pitchFamily="18" charset="0"/>
                <a:cs typeface="Times New Roman" panose="02020603050405020304" pitchFamily="18" charset="0"/>
              </a:rPr>
              <a:t>Garg	                  </a:t>
            </a:r>
            <a:r>
              <a:rPr lang="en-US" sz="2000" dirty="0">
                <a:latin typeface="Times New Roman" panose="02020603050405020304" pitchFamily="18" charset="0"/>
                <a:cs typeface="Times New Roman" panose="02020603050405020304" pitchFamily="18" charset="0"/>
              </a:rPr>
              <a:t>(194200162)</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10" name="Content Placeholder 9"/>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28036" y="-362623"/>
            <a:ext cx="2355841" cy="3677414"/>
          </a:xfrm>
        </p:spPr>
      </p:pic>
      <p:sp>
        <p:nvSpPr>
          <p:cNvPr id="4" name="Slide Number Placeholder 3"/>
          <p:cNvSpPr>
            <a:spLocks noGrp="1"/>
          </p:cNvSpPr>
          <p:nvPr>
            <p:ph type="sldNum" sz="quarter" idx="12"/>
          </p:nvPr>
        </p:nvSpPr>
        <p:spPr/>
        <p:txBody>
          <a:bodyPr/>
          <a:lstStyle/>
          <a:p>
            <a:fld id="{5D6522A0-357C-442A-885E-F6AB171250C8}" type="slidenum">
              <a:rPr lang="en-US" smtClean="0"/>
              <a:pPr/>
              <a:t>1</a:t>
            </a:fld>
            <a:endParaRPr lang="en-US" dirty="0"/>
          </a:p>
        </p:txBody>
      </p:sp>
    </p:spTree>
    <p:extLst>
      <p:ext uri="{BB962C8B-B14F-4D97-AF65-F5344CB8AC3E}">
        <p14:creationId xmlns:p14="http://schemas.microsoft.com/office/powerpoint/2010/main" val="3180198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0815" y="1347342"/>
            <a:ext cx="10817524" cy="5684830"/>
          </a:xfrm>
        </p:spPr>
        <p:txBody>
          <a:bodyPr>
            <a:noAutofit/>
          </a:bodyPr>
          <a:lstStyle/>
          <a:p>
            <a:pPr indent="-228240">
              <a:spcBef>
                <a:spcPts val="1001"/>
              </a:spcBef>
              <a:buClr>
                <a:srgbClr val="000000"/>
              </a:buClr>
              <a:buFont typeface="Arial"/>
              <a:buChar char="•"/>
            </a:pPr>
            <a:r>
              <a:rPr lang="en-IN" sz="2400" b="1" u="sng" spc="-1" dirty="0">
                <a:latin typeface="Times New Roman"/>
              </a:rPr>
              <a:t>HTML and CSS</a:t>
            </a:r>
            <a:r>
              <a:rPr lang="en-IN" sz="2400" b="1" spc="-1" dirty="0">
                <a:latin typeface="Times New Roman"/>
              </a:rPr>
              <a:t>:-</a:t>
            </a:r>
            <a:r>
              <a:rPr lang="en-IN" sz="2400" spc="-1" dirty="0">
                <a:latin typeface="Times New Roman"/>
              </a:rPr>
              <a:t> HTML stands for Hyper Text Mark up Language. It is used in creating web pages. CSS stands for Cascading Style Sheets. It is used in designing webpages and help in creativity.</a:t>
            </a:r>
            <a:endParaRPr lang="en-IN" sz="2000" spc="-1" dirty="0">
              <a:latin typeface="Arial"/>
            </a:endParaRPr>
          </a:p>
          <a:p>
            <a:pPr>
              <a:spcBef>
                <a:spcPts val="1001"/>
              </a:spcBef>
            </a:pPr>
            <a:endParaRPr lang="en-IN" sz="2000" spc="-1" dirty="0">
              <a:latin typeface="Arial"/>
            </a:endParaRPr>
          </a:p>
          <a:p>
            <a:pPr indent="-228240">
              <a:spcBef>
                <a:spcPts val="1001"/>
              </a:spcBef>
              <a:buClr>
                <a:srgbClr val="000000"/>
              </a:buClr>
              <a:buFont typeface="Arial"/>
              <a:buChar char="•"/>
            </a:pPr>
            <a:r>
              <a:rPr lang="en-IN" sz="2400" b="1" u="sng" spc="-1" dirty="0">
                <a:latin typeface="Times New Roman"/>
              </a:rPr>
              <a:t>PHP and MySQL</a:t>
            </a:r>
            <a:r>
              <a:rPr lang="en-IN" sz="2400" b="1" spc="-1" dirty="0">
                <a:latin typeface="Times New Roman"/>
              </a:rPr>
              <a:t>:- </a:t>
            </a:r>
            <a:r>
              <a:rPr lang="en-IN" sz="2400" spc="-1" dirty="0">
                <a:latin typeface="Times New Roman"/>
              </a:rPr>
              <a:t>PHP is a widely-used, open source scripting language. PHP scripts are executed on the server. MySQL is an open-source relational database management system. It will help in maintaining the customers record.</a:t>
            </a:r>
          </a:p>
          <a:p>
            <a:pPr indent="-228240">
              <a:spcBef>
                <a:spcPts val="1001"/>
              </a:spcBef>
              <a:buClr>
                <a:srgbClr val="000000"/>
              </a:buClr>
              <a:buFont typeface="Arial"/>
              <a:buChar char="•"/>
            </a:pPr>
            <a:endParaRPr lang="en-US" sz="2400" spc="-1" dirty="0">
              <a:latin typeface="Times New Roman"/>
            </a:endParaRPr>
          </a:p>
          <a:p>
            <a:pPr indent="-228240">
              <a:spcBef>
                <a:spcPts val="1001"/>
              </a:spcBef>
              <a:buClr>
                <a:srgbClr val="000000"/>
              </a:buClr>
              <a:buFont typeface="Arial"/>
              <a:buChar char="•"/>
            </a:pPr>
            <a:r>
              <a:rPr lang="en-US" sz="2400" b="1" u="sng" spc="-1" dirty="0" smtClean="0">
                <a:latin typeface="Times New Roman"/>
              </a:rPr>
              <a:t>VSCode</a:t>
            </a:r>
            <a:r>
              <a:rPr lang="en-US" sz="2400" b="1" spc="-1" dirty="0">
                <a:latin typeface="Times New Roman"/>
              </a:rPr>
              <a:t>:-</a:t>
            </a:r>
            <a:r>
              <a:rPr lang="en-US" sz="2400" spc="-1" dirty="0">
                <a:latin typeface="Times New Roman"/>
              </a:rPr>
              <a:t> </a:t>
            </a:r>
            <a:r>
              <a:rPr lang="en-US" sz="2400" spc="-1" dirty="0" smtClean="0">
                <a:latin typeface="Times New Roman"/>
              </a:rPr>
              <a:t>Visual </a:t>
            </a:r>
            <a:r>
              <a:rPr lang="en-US" sz="2400" spc="-1" dirty="0">
                <a:latin typeface="Times New Roman"/>
              </a:rPr>
              <a:t>Studio Code is a free source-code editor made by Microsoft for Windows, Linux and macOS. Features include support for debugging, syntax highlighting, intelligent code completion, snippets, code refactoring, and embedded Git.</a:t>
            </a:r>
          </a:p>
        </p:txBody>
      </p:sp>
      <p:sp>
        <p:nvSpPr>
          <p:cNvPr id="6" name="Slide Number Placeholder 5"/>
          <p:cNvSpPr>
            <a:spLocks noGrp="1"/>
          </p:cNvSpPr>
          <p:nvPr>
            <p:ph type="sldNum" sz="quarter" idx="12"/>
          </p:nvPr>
        </p:nvSpPr>
        <p:spPr/>
        <p:txBody>
          <a:bodyPr/>
          <a:lstStyle/>
          <a:p>
            <a:fld id="{5D6522A0-357C-442A-885E-F6AB171250C8}" type="slidenum">
              <a:rPr lang="en-US" smtClean="0"/>
              <a:pPr/>
              <a:t>10</a:t>
            </a:fld>
            <a:endParaRPr lang="en-US" dirty="0"/>
          </a:p>
        </p:txBody>
      </p:sp>
      <p:sp>
        <p:nvSpPr>
          <p:cNvPr id="4" name="Title 1"/>
          <p:cNvSpPr txBox="1">
            <a:spLocks/>
          </p:cNvSpPr>
          <p:nvPr/>
        </p:nvSpPr>
        <p:spPr>
          <a:xfrm>
            <a:off x="0" y="182245"/>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Tools And Technology</a:t>
            </a:r>
          </a:p>
        </p:txBody>
      </p:sp>
    </p:spTree>
    <p:extLst>
      <p:ext uri="{BB962C8B-B14F-4D97-AF65-F5344CB8AC3E}">
        <p14:creationId xmlns:p14="http://schemas.microsoft.com/office/powerpoint/2010/main" val="3131809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lstStyle/>
          <a:p>
            <a:pPr algn="ctr"/>
            <a:r>
              <a:rPr lang="en-US"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Reduces Students efforts.</a:t>
            </a:r>
          </a:p>
          <a:p>
            <a:r>
              <a:rPr lang="en-US" sz="2400" dirty="0">
                <a:latin typeface="Times New Roman" panose="02020603050405020304" pitchFamily="18" charset="0"/>
                <a:cs typeface="Times New Roman" panose="02020603050405020304" pitchFamily="18" charset="0"/>
              </a:rPr>
              <a:t>Steps ahead in technology.</a:t>
            </a:r>
          </a:p>
          <a:p>
            <a:r>
              <a:rPr lang="en-US" sz="2400" dirty="0">
                <a:latin typeface="Times New Roman" panose="02020603050405020304" pitchFamily="18" charset="0"/>
                <a:cs typeface="Times New Roman" panose="02020603050405020304" pitchFamily="18" charset="0"/>
              </a:rPr>
              <a:t>Helps to get Job in a reputed company.</a:t>
            </a:r>
          </a:p>
          <a:p>
            <a:r>
              <a:rPr lang="en-US" sz="2400" dirty="0">
                <a:latin typeface="Times New Roman" panose="02020603050405020304" pitchFamily="18" charset="0"/>
                <a:cs typeface="Times New Roman" panose="02020603050405020304" pitchFamily="18" charset="0"/>
              </a:rPr>
              <a:t>Reduces time</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Get info of company anytime by visiting website.</a:t>
            </a:r>
            <a:endParaRPr lang="en-US" sz="24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5D6522A0-357C-442A-885E-F6AB171250C8}" type="slidenum">
              <a:rPr lang="en-US" smtClean="0"/>
              <a:pPr/>
              <a:t>11</a:t>
            </a:fld>
            <a:endParaRPr lang="en-US" dirty="0"/>
          </a:p>
        </p:txBody>
      </p:sp>
    </p:spTree>
    <p:extLst>
      <p:ext uri="{BB962C8B-B14F-4D97-AF65-F5344CB8AC3E}">
        <p14:creationId xmlns:p14="http://schemas.microsoft.com/office/powerpoint/2010/main" val="370931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6" name="Rectangle 2"/>
          <p:cNvSpPr>
            <a:spLocks noGrp="1" noChangeArrowheads="1"/>
          </p:cNvSpPr>
          <p:nvPr>
            <p:ph idx="1"/>
          </p:nvPr>
        </p:nvSpPr>
        <p:spPr bwMode="auto">
          <a:xfrm>
            <a:off x="857250" y="1345302"/>
            <a:ext cx="10744200" cy="226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indent="-228240">
              <a:spcBef>
                <a:spcPts val="1001"/>
              </a:spcBef>
              <a:buClr>
                <a:srgbClr val="000000"/>
              </a:buClr>
              <a:buFont typeface="Arial"/>
              <a:buChar char="•"/>
            </a:pPr>
            <a:r>
              <a:rPr lang="en-IN" sz="2400" spc="-1" dirty="0">
                <a:solidFill>
                  <a:srgbClr val="000000"/>
                </a:solidFill>
                <a:latin typeface="Times New Roman"/>
                <a:hlinkClick r:id="rId2"/>
              </a:rPr>
              <a:t>www.guru99.com</a:t>
            </a:r>
            <a:endParaRPr lang="en-IN" sz="2400" spc="-1" dirty="0">
              <a:solidFill>
                <a:srgbClr val="000000"/>
              </a:solidFill>
              <a:latin typeface="Times New Roman"/>
            </a:endParaRPr>
          </a:p>
          <a:p>
            <a:pPr indent="-228240">
              <a:spcBef>
                <a:spcPts val="1001"/>
              </a:spcBef>
              <a:buClr>
                <a:srgbClr val="000000"/>
              </a:buClr>
              <a:buFont typeface="Arial"/>
              <a:buChar char="•"/>
            </a:pPr>
            <a:r>
              <a:rPr lang="en-IN" sz="2400" spc="-1" dirty="0">
                <a:solidFill>
                  <a:srgbClr val="000000"/>
                </a:solidFill>
                <a:latin typeface="Times New Roman"/>
                <a:hlinkClick r:id="rId3"/>
              </a:rPr>
              <a:t>www.w3school.com</a:t>
            </a:r>
            <a:endParaRPr lang="en-IN" sz="2400" spc="-1" dirty="0">
              <a:solidFill>
                <a:srgbClr val="000000"/>
              </a:solidFill>
              <a:latin typeface="Times New Roman"/>
            </a:endParaRPr>
          </a:p>
          <a:p>
            <a:pPr indent="-228240">
              <a:spcBef>
                <a:spcPts val="1001"/>
              </a:spcBef>
              <a:buClr>
                <a:srgbClr val="000000"/>
              </a:buClr>
              <a:buFont typeface="Arial"/>
              <a:buChar char="•"/>
            </a:pPr>
            <a:r>
              <a:rPr lang="en-US" sz="2400" spc="-1" dirty="0">
                <a:solidFill>
                  <a:srgbClr val="000000"/>
                </a:solidFill>
                <a:latin typeface="Times New Roman"/>
                <a:hlinkClick r:id="rId4"/>
              </a:rPr>
              <a:t>www.tutorialspoint.com</a:t>
            </a:r>
            <a:endParaRPr lang="en-US" sz="2400" spc="-1" dirty="0">
              <a:solidFill>
                <a:srgbClr val="000000"/>
              </a:solidFill>
              <a:latin typeface="Times New Roman"/>
            </a:endParaRPr>
          </a:p>
          <a:p>
            <a:pPr indent="-228240">
              <a:spcBef>
                <a:spcPts val="1001"/>
              </a:spcBef>
              <a:buClr>
                <a:srgbClr val="000000"/>
              </a:buClr>
              <a:buFont typeface="Arial"/>
              <a:buChar char="•"/>
            </a:pPr>
            <a:r>
              <a:rPr lang="en-US" sz="2400" spc="-1" dirty="0">
                <a:latin typeface="Times New Roman" panose="02020603050405020304" pitchFamily="18" charset="0"/>
                <a:cs typeface="Times New Roman" panose="02020603050405020304" pitchFamily="18" charset="0"/>
                <a:hlinkClick r:id="rId5"/>
              </a:rPr>
              <a:t>www.javatpoint.com</a:t>
            </a:r>
            <a:endParaRPr lang="en-US" sz="2400" spc="-1" dirty="0">
              <a:latin typeface="Times New Roman" panose="02020603050405020304" pitchFamily="18" charset="0"/>
              <a:cs typeface="Times New Roman" panose="02020603050405020304" pitchFamily="18" charset="0"/>
            </a:endParaRPr>
          </a:p>
          <a:p>
            <a:pPr indent="-228240">
              <a:spcBef>
                <a:spcPts val="1001"/>
              </a:spcBef>
              <a:buClr>
                <a:srgbClr val="000000"/>
              </a:buClr>
              <a:buFont typeface="Arial"/>
              <a:buChar char="•"/>
            </a:pPr>
            <a:r>
              <a:rPr lang="en-IN" sz="2400" spc="-1" dirty="0">
                <a:solidFill>
                  <a:srgbClr val="000000"/>
                </a:solidFill>
                <a:latin typeface="Times New Roman"/>
                <a:hlinkClick r:id="rId6"/>
              </a:rPr>
              <a:t>www.wikipedia.com</a:t>
            </a:r>
            <a:endParaRPr lang="en-IN" sz="2400" spc="-1" dirty="0">
              <a:solidFill>
                <a:srgbClr val="000000"/>
              </a:solidFill>
              <a:latin typeface="Times New Roman"/>
            </a:endParaRPr>
          </a:p>
        </p:txBody>
      </p:sp>
      <p:sp>
        <p:nvSpPr>
          <p:cNvPr id="5" name="Slide Number Placeholder 4"/>
          <p:cNvSpPr>
            <a:spLocks noGrp="1"/>
          </p:cNvSpPr>
          <p:nvPr>
            <p:ph type="sldNum" sz="quarter" idx="12"/>
          </p:nvPr>
        </p:nvSpPr>
        <p:spPr/>
        <p:txBody>
          <a:bodyPr/>
          <a:lstStyle/>
          <a:p>
            <a:fld id="{5D6522A0-357C-442A-885E-F6AB171250C8}" type="slidenum">
              <a:rPr lang="en-US" smtClean="0"/>
              <a:pPr/>
              <a:t>12</a:t>
            </a:fld>
            <a:endParaRPr lang="en-US" dirty="0"/>
          </a:p>
        </p:txBody>
      </p:sp>
    </p:spTree>
    <p:extLst>
      <p:ext uri="{BB962C8B-B14F-4D97-AF65-F5344CB8AC3E}">
        <p14:creationId xmlns:p14="http://schemas.microsoft.com/office/powerpoint/2010/main" val="2775945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 y="2889250"/>
            <a:ext cx="12172950" cy="1325563"/>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ctr"/>
            <a:r>
              <a:rPr lang="en-US" sz="6600" dirty="0">
                <a:latin typeface="Times New Roman" panose="02020603050405020304" pitchFamily="18" charset="0"/>
                <a:cs typeface="Times New Roman" panose="02020603050405020304" pitchFamily="18" charset="0"/>
              </a:rPr>
              <a:t>THANK YOU!!!</a:t>
            </a:r>
          </a:p>
        </p:txBody>
      </p:sp>
      <p:sp>
        <p:nvSpPr>
          <p:cNvPr id="5" name="Slide Number Placeholder 4"/>
          <p:cNvSpPr>
            <a:spLocks noGrp="1"/>
          </p:cNvSpPr>
          <p:nvPr>
            <p:ph type="sldNum" sz="quarter" idx="12"/>
          </p:nvPr>
        </p:nvSpPr>
        <p:spPr/>
        <p:txBody>
          <a:bodyPr/>
          <a:lstStyle/>
          <a:p>
            <a:fld id="{5D6522A0-357C-442A-885E-F6AB171250C8}" type="slidenum">
              <a:rPr lang="en-US" smtClean="0"/>
              <a:pPr/>
              <a:t>13</a:t>
            </a:fld>
            <a:endParaRPr lang="en-US" dirty="0"/>
          </a:p>
        </p:txBody>
      </p:sp>
    </p:spTree>
    <p:extLst>
      <p:ext uri="{BB962C8B-B14F-4D97-AF65-F5344CB8AC3E}">
        <p14:creationId xmlns:p14="http://schemas.microsoft.com/office/powerpoint/2010/main" val="975126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028" y="224138"/>
            <a:ext cx="12192000" cy="839278"/>
          </a:xfrm>
        </p:spPr>
        <p:txBody>
          <a:bodyPr>
            <a:normAutofit/>
          </a:bodyPr>
          <a:lstStyle/>
          <a:p>
            <a:r>
              <a:rPr lang="en-US" sz="4400" b="1" dirty="0">
                <a:latin typeface="Times New Roman" panose="02020603050405020304" pitchFamily="18" charset="0"/>
                <a:cs typeface="Times New Roman" panose="02020603050405020304" pitchFamily="18" charset="0"/>
              </a:rPr>
              <a:t>Content</a:t>
            </a:r>
          </a:p>
        </p:txBody>
      </p:sp>
      <p:sp>
        <p:nvSpPr>
          <p:cNvPr id="3" name="Subtitle 2"/>
          <p:cNvSpPr>
            <a:spLocks noGrp="1"/>
          </p:cNvSpPr>
          <p:nvPr>
            <p:ph type="subTitle" idx="1"/>
          </p:nvPr>
        </p:nvSpPr>
        <p:spPr>
          <a:xfrm>
            <a:off x="879895" y="1229544"/>
            <a:ext cx="9911750" cy="5184475"/>
          </a:xfrm>
        </p:spPr>
        <p:txBody>
          <a:bodyPr>
            <a:normAutofit/>
          </a:bodyPr>
          <a:lstStyle/>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Introduction</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Problem Statement</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Objective</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Purpose</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Hardware And Software Requirement</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Project Scope</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Tools and Technology</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Conclusion</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References</a:t>
            </a:r>
          </a:p>
          <a:p>
            <a:pPr algn="l"/>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D6522A0-357C-442A-885E-F6AB171250C8}" type="slidenum">
              <a:rPr lang="en-US" smtClean="0"/>
              <a:pPr/>
              <a:t>2</a:t>
            </a:fld>
            <a:endParaRPr lang="en-US" dirty="0"/>
          </a:p>
        </p:txBody>
      </p:sp>
    </p:spTree>
    <p:extLst>
      <p:ext uri="{BB962C8B-B14F-4D97-AF65-F5344CB8AC3E}">
        <p14:creationId xmlns:p14="http://schemas.microsoft.com/office/powerpoint/2010/main" val="2168324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2689"/>
            <a:ext cx="12192000" cy="913598"/>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621102" y="1380226"/>
            <a:ext cx="10732698" cy="5227608"/>
          </a:xfrm>
        </p:spPr>
        <p:txBody>
          <a:bodyPr>
            <a:normAutofit lnSpcReduction="10000"/>
          </a:bodyPr>
          <a:lstStyle/>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Our project </a:t>
            </a:r>
            <a:r>
              <a:rPr lang="en-US" sz="2400" dirty="0" smtClean="0">
                <a:latin typeface="Times New Roman" panose="02020603050405020304" pitchFamily="18" charset="0"/>
                <a:cs typeface="Times New Roman" panose="02020603050405020304" pitchFamily="18" charset="0"/>
              </a:rPr>
              <a:t>“Placement </a:t>
            </a:r>
            <a:r>
              <a:rPr lang="en-US" sz="2400" dirty="0">
                <a:latin typeface="Times New Roman" panose="02020603050405020304" pitchFamily="18" charset="0"/>
                <a:cs typeface="Times New Roman" panose="02020603050405020304" pitchFamily="18" charset="0"/>
              </a:rPr>
              <a:t>Preparation </a:t>
            </a:r>
            <a:r>
              <a:rPr lang="en-US" sz="2400" dirty="0" smtClean="0">
                <a:latin typeface="Times New Roman" panose="02020603050405020304" pitchFamily="18" charset="0"/>
                <a:cs typeface="Times New Roman" panose="02020603050405020304" pitchFamily="18" charset="0"/>
              </a:rPr>
              <a:t>Portal” </a:t>
            </a:r>
            <a:r>
              <a:rPr lang="en-US" sz="2400" dirty="0">
                <a:latin typeface="Times New Roman" panose="02020603050405020304" pitchFamily="18" charset="0"/>
                <a:cs typeface="Times New Roman" panose="02020603050405020304" pitchFamily="18" charset="0"/>
              </a:rPr>
              <a:t>is based on </a:t>
            </a:r>
            <a:r>
              <a:rPr lang="en-US" sz="2400" dirty="0" smtClean="0">
                <a:latin typeface="Times New Roman" panose="02020603050405020304" pitchFamily="18" charset="0"/>
                <a:cs typeface="Times New Roman" panose="02020603050405020304" pitchFamily="18" charset="0"/>
              </a:rPr>
              <a:t>Placement activities for GLA University students. </a:t>
            </a:r>
            <a:r>
              <a:rPr lang="en-US" sz="2400" dirty="0">
                <a:latin typeface="Times New Roman" panose="02020603050405020304" pitchFamily="18" charset="0"/>
                <a:cs typeface="Times New Roman" panose="02020603050405020304" pitchFamily="18" charset="0"/>
              </a:rPr>
              <a:t>It contains the data about top companies which comes for </a:t>
            </a:r>
            <a:r>
              <a:rPr lang="en-US" sz="2400" dirty="0" smtClean="0">
                <a:latin typeface="Times New Roman" panose="02020603050405020304" pitchFamily="18" charset="0"/>
                <a:cs typeface="Times New Roman" panose="02020603050405020304" pitchFamily="18" charset="0"/>
              </a:rPr>
              <a:t>students </a:t>
            </a:r>
            <a:r>
              <a:rPr lang="en-US" sz="2400" dirty="0">
                <a:latin typeface="Times New Roman" panose="02020603050405020304" pitchFamily="18" charset="0"/>
                <a:cs typeface="Times New Roman" panose="02020603050405020304" pitchFamily="18" charset="0"/>
              </a:rPr>
              <a:t>both on and off-campus.  </a:t>
            </a:r>
          </a:p>
          <a:p>
            <a:r>
              <a:rPr lang="en-US" sz="2400" dirty="0">
                <a:latin typeface="Times New Roman" panose="02020603050405020304" pitchFamily="18" charset="0"/>
                <a:cs typeface="Times New Roman" panose="02020603050405020304" pitchFamily="18" charset="0"/>
              </a:rPr>
              <a:t>It tells the students about an eligibility criteria, terms and conditions and recruitment process of all companies. This website also tells about which drive is </a:t>
            </a:r>
            <a:r>
              <a:rPr lang="en-US" sz="2400" dirty="0" smtClean="0">
                <a:latin typeface="Times New Roman" panose="02020603050405020304" pitchFamily="18" charset="0"/>
                <a:cs typeface="Times New Roman" panose="02020603050405020304" pitchFamily="18" charset="0"/>
              </a:rPr>
              <a:t>on-going </a:t>
            </a:r>
            <a:r>
              <a:rPr lang="en-US" sz="2400" dirty="0">
                <a:latin typeface="Times New Roman" panose="02020603050405020304" pitchFamily="18" charset="0"/>
                <a:cs typeface="Times New Roman" panose="02020603050405020304" pitchFamily="18" charset="0"/>
              </a:rPr>
              <a:t>and which company is coming and when. </a:t>
            </a:r>
          </a:p>
          <a:p>
            <a:r>
              <a:rPr lang="en-US" sz="2400" dirty="0">
                <a:latin typeface="Times New Roman" panose="02020603050405020304" pitchFamily="18" charset="0"/>
                <a:cs typeface="Times New Roman" panose="02020603050405020304" pitchFamily="18" charset="0"/>
              </a:rPr>
              <a:t>Easy to search about companies history, working projects and no of employees currently working in that company.</a:t>
            </a:r>
          </a:p>
          <a:p>
            <a:r>
              <a:rPr lang="en-US" sz="2400" dirty="0">
                <a:latin typeface="Times New Roman" panose="02020603050405020304" pitchFamily="18" charset="0"/>
                <a:cs typeface="Times New Roman" panose="02020603050405020304" pitchFamily="18" charset="0"/>
              </a:rPr>
              <a:t>It helps students to increase their potential in </a:t>
            </a:r>
            <a:r>
              <a:rPr lang="en-US" sz="2400" dirty="0" smtClean="0">
                <a:latin typeface="Times New Roman" panose="02020603050405020304" pitchFamily="18" charset="0"/>
                <a:cs typeface="Times New Roman" panose="02020603050405020304" pitchFamily="18" charset="0"/>
              </a:rPr>
              <a:t>soft skills </a:t>
            </a:r>
            <a:r>
              <a:rPr lang="en-US" sz="2400" dirty="0">
                <a:latin typeface="Times New Roman" panose="02020603050405020304" pitchFamily="18" charset="0"/>
                <a:cs typeface="Times New Roman" panose="02020603050405020304" pitchFamily="18" charset="0"/>
              </a:rPr>
              <a:t>and in Interview questions. It contains </a:t>
            </a:r>
            <a:r>
              <a:rPr lang="en-US" sz="2400" dirty="0" smtClean="0">
                <a:latin typeface="Times New Roman" panose="02020603050405020304" pitchFamily="18" charset="0"/>
                <a:cs typeface="Times New Roman" panose="02020603050405020304" pitchFamily="18" charset="0"/>
              </a:rPr>
              <a:t>alumni's </a:t>
            </a:r>
            <a:r>
              <a:rPr lang="en-US" sz="2400" dirty="0">
                <a:latin typeface="Times New Roman" panose="02020603050405020304" pitchFamily="18" charset="0"/>
                <a:cs typeface="Times New Roman" panose="02020603050405020304" pitchFamily="18" charset="0"/>
              </a:rPr>
              <a:t>name contact’s number , so that students can clear their doubts before their interview.</a:t>
            </a:r>
          </a:p>
          <a:p>
            <a:r>
              <a:rPr lang="en-US" sz="2400" dirty="0">
                <a:latin typeface="Times New Roman" panose="02020603050405020304" pitchFamily="18" charset="0"/>
                <a:cs typeface="Times New Roman" panose="02020603050405020304" pitchFamily="18" charset="0"/>
              </a:rPr>
              <a:t>This website helps to motivate students.</a:t>
            </a:r>
          </a:p>
        </p:txBody>
      </p:sp>
      <p:sp>
        <p:nvSpPr>
          <p:cNvPr id="6" name="Slide Number Placeholder 5"/>
          <p:cNvSpPr>
            <a:spLocks noGrp="1"/>
          </p:cNvSpPr>
          <p:nvPr>
            <p:ph type="sldNum" sz="quarter" idx="12"/>
          </p:nvPr>
        </p:nvSpPr>
        <p:spPr/>
        <p:txBody>
          <a:bodyPr/>
          <a:lstStyle/>
          <a:p>
            <a:fld id="{5D6522A0-357C-442A-885E-F6AB171250C8}" type="slidenum">
              <a:rPr lang="en-US" smtClean="0"/>
              <a:pPr/>
              <a:t>3</a:t>
            </a:fld>
            <a:endParaRPr lang="en-US" dirty="0"/>
          </a:p>
        </p:txBody>
      </p:sp>
    </p:spTree>
    <p:extLst>
      <p:ext uri="{BB962C8B-B14F-4D97-AF65-F5344CB8AC3E}">
        <p14:creationId xmlns:p14="http://schemas.microsoft.com/office/powerpoint/2010/main" val="272149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1083733" y="1825625"/>
            <a:ext cx="10007600" cy="435133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This </a:t>
            </a:r>
            <a:r>
              <a:rPr lang="en-US" sz="2400" dirty="0" smtClean="0">
                <a:latin typeface="Times New Roman" panose="02020603050405020304" pitchFamily="18" charset="0"/>
                <a:cs typeface="Times New Roman" panose="02020603050405020304" pitchFamily="18" charset="0"/>
              </a:rPr>
              <a:t>Placement Preparation </a:t>
            </a:r>
            <a:r>
              <a:rPr lang="en-US" sz="2400" dirty="0">
                <a:latin typeface="Times New Roman" panose="02020603050405020304" pitchFamily="18" charset="0"/>
                <a:cs typeface="Times New Roman" panose="02020603050405020304" pitchFamily="18" charset="0"/>
              </a:rPr>
              <a:t>portal can be of various types, the one implemented over here related to our University. The objective of such a software is to help students to know the details about company and practice-</a:t>
            </a:r>
            <a:endParaRPr lang="en-IN" sz="2400" dirty="0">
              <a:latin typeface="Times New Roman" panose="02020603050405020304" pitchFamily="18" charset="0"/>
              <a:cs typeface="Times New Roman" panose="02020603050405020304" pitchFamily="18" charset="0"/>
            </a:endParaRPr>
          </a:p>
          <a:p>
            <a:r>
              <a:rPr lang="en-US" sz="2400" dirty="0"/>
              <a:t> </a:t>
            </a:r>
            <a:r>
              <a:rPr lang="en-US" sz="2400" dirty="0">
                <a:latin typeface="Times New Roman" panose="02020603050405020304" pitchFamily="18" charset="0"/>
                <a:cs typeface="Times New Roman" panose="02020603050405020304" pitchFamily="18" charset="0"/>
              </a:rPr>
              <a:t>About Companies</a:t>
            </a:r>
          </a:p>
          <a:p>
            <a:r>
              <a:rPr lang="en-US" sz="2400" dirty="0">
                <a:latin typeface="Times New Roman" panose="02020603050405020304" pitchFamily="18" charset="0"/>
                <a:cs typeface="Times New Roman" panose="02020603050405020304" pitchFamily="18" charset="0"/>
              </a:rPr>
              <a:t> Eligibility Criteria, Terms and Conditions and Recruitment Process</a:t>
            </a:r>
          </a:p>
          <a:p>
            <a:r>
              <a:rPr lang="en-US" sz="2400" dirty="0">
                <a:latin typeface="Times New Roman" panose="02020603050405020304" pitchFamily="18" charset="0"/>
                <a:cs typeface="Times New Roman" panose="02020603050405020304" pitchFamily="18" charset="0"/>
              </a:rPr>
              <a:t> Previous Years Placement Records </a:t>
            </a:r>
          </a:p>
          <a:p>
            <a:r>
              <a:rPr lang="en-US" sz="2400" dirty="0">
                <a:latin typeface="Times New Roman" panose="02020603050405020304" pitchFamily="18" charset="0"/>
                <a:cs typeface="Times New Roman" panose="02020603050405020304" pitchFamily="18" charset="0"/>
              </a:rPr>
              <a:t> Drive Records and Question </a:t>
            </a:r>
            <a:r>
              <a:rPr lang="en-US" sz="2400" dirty="0" smtClean="0">
                <a:latin typeface="Times New Roman" panose="02020603050405020304" pitchFamily="18" charset="0"/>
                <a:cs typeface="Times New Roman" panose="02020603050405020304" pitchFamily="18" charset="0"/>
              </a:rPr>
              <a:t>Banks</a:t>
            </a:r>
          </a:p>
          <a:p>
            <a:r>
              <a:rPr lang="en-US" sz="2400" dirty="0" smtClean="0">
                <a:latin typeface="Times New Roman" panose="02020603050405020304" pitchFamily="18" charset="0"/>
                <a:cs typeface="Times New Roman" panose="02020603050405020304" pitchFamily="18" charset="0"/>
              </a:rPr>
              <a:t>Alumni contact details</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5D6522A0-357C-442A-885E-F6AB171250C8}" type="slidenum">
              <a:rPr lang="en-US" smtClean="0"/>
              <a:pPr/>
              <a:t>4</a:t>
            </a:fld>
            <a:endParaRPr lang="en-US" dirty="0"/>
          </a:p>
        </p:txBody>
      </p:sp>
    </p:spTree>
    <p:extLst>
      <p:ext uri="{BB962C8B-B14F-4D97-AF65-F5344CB8AC3E}">
        <p14:creationId xmlns:p14="http://schemas.microsoft.com/office/powerpoint/2010/main" val="1444205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886369"/>
          </a:xfrm>
        </p:spPr>
        <p:txBody>
          <a:bodyPr/>
          <a:lstStyle/>
          <a:p>
            <a:pPr algn="ctr"/>
            <a:r>
              <a:rPr lang="en-US" b="1" dirty="0">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a:xfrm>
            <a:off x="838200" y="1825625"/>
            <a:ext cx="10515600" cy="3177696"/>
          </a:xfrm>
        </p:spPr>
        <p:txBody>
          <a:bodyPr>
            <a:normAutofit/>
          </a:bodyPr>
          <a:lstStyle/>
          <a:p>
            <a:pPr marL="0" indent="0">
              <a:buNone/>
            </a:pPr>
            <a:endParaRPr lang="en-US" sz="2400" dirty="0"/>
          </a:p>
          <a:p>
            <a:pPr marL="0" indent="0">
              <a:buNone/>
            </a:pPr>
            <a:r>
              <a:rPr lang="en-US" sz="2400" dirty="0"/>
              <a:t>      </a:t>
            </a:r>
            <a:r>
              <a:rPr lang="en-US" sz="2400" b="1" dirty="0">
                <a:latin typeface="Times New Roman" panose="02020603050405020304" pitchFamily="18" charset="0"/>
                <a:cs typeface="Times New Roman" panose="02020603050405020304" pitchFamily="18" charset="0"/>
              </a:rPr>
              <a:t>The objectives of the system are-</a:t>
            </a:r>
          </a:p>
          <a:p>
            <a:pPr lvl="1"/>
            <a:r>
              <a:rPr lang="en-US" dirty="0">
                <a:latin typeface="Times New Roman" panose="02020603050405020304" pitchFamily="18" charset="0"/>
                <a:cs typeface="Times New Roman" panose="02020603050405020304" pitchFamily="18" charset="0"/>
              </a:rPr>
              <a:t>To motivate our Juniors.</a:t>
            </a:r>
          </a:p>
          <a:p>
            <a:pPr lvl="1"/>
            <a:r>
              <a:rPr lang="en-US" dirty="0">
                <a:latin typeface="Times New Roman" panose="02020603050405020304" pitchFamily="18" charset="0"/>
                <a:cs typeface="Times New Roman" panose="02020603050405020304" pitchFamily="18" charset="0"/>
              </a:rPr>
              <a:t>Reduce pressure from a faculty who’s related to placement drives .</a:t>
            </a:r>
          </a:p>
          <a:p>
            <a:pPr lvl="1"/>
            <a:r>
              <a:rPr lang="en-US" dirty="0">
                <a:latin typeface="Times New Roman" panose="02020603050405020304" pitchFamily="18" charset="0"/>
                <a:cs typeface="Times New Roman" panose="02020603050405020304" pitchFamily="18" charset="0"/>
              </a:rPr>
              <a:t>For Practicing Previous years papers and questions asked in interview .</a:t>
            </a:r>
          </a:p>
          <a:p>
            <a:pPr lvl="1"/>
            <a:r>
              <a:rPr lang="en-US" dirty="0" smtClean="0">
                <a:latin typeface="Times New Roman" panose="02020603050405020304" pitchFamily="18" charset="0"/>
                <a:cs typeface="Times New Roman" panose="02020603050405020304" pitchFamily="18" charset="0"/>
              </a:rPr>
              <a:t>Establish all data regarding company at a single place.</a:t>
            </a:r>
            <a:endParaRPr lang="en-US" dirty="0">
              <a:latin typeface="Times New Roman" panose="02020603050405020304" pitchFamily="18" charset="0"/>
              <a:cs typeface="Times New Roman" panose="02020603050405020304" pitchFamily="18" charset="0"/>
            </a:endParaRPr>
          </a:p>
          <a:p>
            <a:pPr marL="457200" lvl="1" indent="0">
              <a:buNone/>
            </a:pPr>
            <a:endParaRPr lang="en-US" sz="2400" dirty="0"/>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5D6522A0-357C-442A-885E-F6AB171250C8}" type="slidenum">
              <a:rPr lang="en-US" smtClean="0"/>
              <a:pPr/>
              <a:t>5</a:t>
            </a:fld>
            <a:endParaRPr lang="en-US" dirty="0"/>
          </a:p>
        </p:txBody>
      </p:sp>
    </p:spTree>
    <p:extLst>
      <p:ext uri="{BB962C8B-B14F-4D97-AF65-F5344CB8AC3E}">
        <p14:creationId xmlns:p14="http://schemas.microsoft.com/office/powerpoint/2010/main" val="2087863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722467"/>
          </a:xfrm>
        </p:spPr>
        <p:txBody>
          <a:bodyPr/>
          <a:lstStyle/>
          <a:p>
            <a:pPr algn="ctr"/>
            <a:r>
              <a:rPr lang="en-US" b="1" dirty="0">
                <a:latin typeface="Times New Roman" panose="02020603050405020304" pitchFamily="18" charset="0"/>
                <a:cs typeface="Times New Roman" panose="02020603050405020304" pitchFamily="18" charset="0"/>
              </a:rPr>
              <a:t>Purpose</a:t>
            </a:r>
          </a:p>
        </p:txBody>
      </p:sp>
      <p:sp>
        <p:nvSpPr>
          <p:cNvPr id="3" name="Content Placeholder 2"/>
          <p:cNvSpPr>
            <a:spLocks noGrp="1"/>
          </p:cNvSpPr>
          <p:nvPr>
            <p:ph idx="1"/>
          </p:nvPr>
        </p:nvSpPr>
        <p:spPr>
          <a:xfrm>
            <a:off x="838200" y="2234241"/>
            <a:ext cx="10515600" cy="3942721"/>
          </a:xfrm>
        </p:spPr>
        <p:txBody>
          <a:bodyPr/>
          <a:lstStyle/>
          <a:p>
            <a:r>
              <a:rPr lang="en-US" sz="2400" dirty="0">
                <a:latin typeface="Times New Roman" panose="02020603050405020304" pitchFamily="18" charset="0"/>
                <a:cs typeface="Times New Roman" panose="02020603050405020304" pitchFamily="18" charset="0"/>
              </a:rPr>
              <a:t>Maximum utilization of resource.</a:t>
            </a:r>
          </a:p>
          <a:p>
            <a:r>
              <a:rPr lang="en-US" sz="2400" dirty="0">
                <a:latin typeface="Times New Roman" panose="02020603050405020304" pitchFamily="18" charset="0"/>
                <a:cs typeface="Times New Roman" panose="02020603050405020304" pitchFamily="18" charset="0"/>
              </a:rPr>
              <a:t>To avoid searching for every company.</a:t>
            </a:r>
          </a:p>
          <a:p>
            <a:r>
              <a:rPr lang="en-US" sz="2400" dirty="0">
                <a:latin typeface="Times New Roman" panose="02020603050405020304" pitchFamily="18" charset="0"/>
                <a:cs typeface="Times New Roman" panose="02020603050405020304" pitchFamily="18" charset="0"/>
              </a:rPr>
              <a:t>Get aware about terms and conditions of company as well as prepare for interview rounds.</a:t>
            </a:r>
          </a:p>
          <a:p>
            <a:r>
              <a:rPr lang="en-US" sz="2400" dirty="0">
                <a:latin typeface="Times New Roman" panose="02020603050405020304" pitchFamily="18" charset="0"/>
                <a:cs typeface="Times New Roman" panose="02020603050405020304" pitchFamily="18" charset="0"/>
              </a:rPr>
              <a:t>Students can take help from their </a:t>
            </a:r>
            <a:r>
              <a:rPr lang="en-US" sz="2400" dirty="0" smtClean="0">
                <a:latin typeface="Times New Roman" panose="02020603050405020304" pitchFamily="18" charset="0"/>
                <a:cs typeface="Times New Roman" panose="02020603050405020304" pitchFamily="18" charset="0"/>
              </a:rPr>
              <a:t>alumni's </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Admin can easily edit the details about company at anytime</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Admin can update results of ongoing drives and schedule upcoming drives.</a:t>
            </a:r>
            <a:endParaRPr lang="en-US" sz="24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5D6522A0-357C-442A-885E-F6AB171250C8}" type="slidenum">
              <a:rPr lang="en-US" smtClean="0"/>
              <a:pPr/>
              <a:t>6</a:t>
            </a:fld>
            <a:endParaRPr lang="en-US" dirty="0"/>
          </a:p>
        </p:txBody>
      </p:sp>
    </p:spTree>
    <p:extLst>
      <p:ext uri="{BB962C8B-B14F-4D97-AF65-F5344CB8AC3E}">
        <p14:creationId xmlns:p14="http://schemas.microsoft.com/office/powerpoint/2010/main" val="179554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Project Scope</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a:t> Easy to use</a:t>
            </a:r>
          </a:p>
          <a:p>
            <a:pPr>
              <a:buFont typeface="Wingdings" panose="05000000000000000000" pitchFamily="2" charset="2"/>
              <a:buChar char="Ø"/>
            </a:pPr>
            <a:r>
              <a:rPr lang="en-IN" dirty="0"/>
              <a:t> To remember about upcoming drives</a:t>
            </a:r>
          </a:p>
          <a:p>
            <a:pPr>
              <a:buFont typeface="Wingdings" panose="05000000000000000000" pitchFamily="2" charset="2"/>
              <a:buChar char="Ø"/>
            </a:pPr>
            <a:r>
              <a:rPr lang="en-IN" dirty="0"/>
              <a:t> Helpful</a:t>
            </a:r>
          </a:p>
          <a:p>
            <a:pPr>
              <a:buFont typeface="Wingdings" panose="05000000000000000000" pitchFamily="2" charset="2"/>
              <a:buChar char="Ø"/>
            </a:pPr>
            <a:r>
              <a:rPr lang="en-IN" dirty="0"/>
              <a:t> Time Saving System</a:t>
            </a:r>
          </a:p>
          <a:p>
            <a:pPr>
              <a:buFont typeface="Wingdings" panose="05000000000000000000" pitchFamily="2" charset="2"/>
              <a:buChar char="Ø"/>
            </a:pPr>
            <a:r>
              <a:rPr lang="en-IN" dirty="0"/>
              <a:t> In-expensive </a:t>
            </a:r>
          </a:p>
          <a:p>
            <a:pPr>
              <a:buFont typeface="Wingdings" panose="05000000000000000000" pitchFamily="2" charset="2"/>
              <a:buChar char="Ø"/>
            </a:pPr>
            <a:endParaRPr lang="en-IN" dirty="0"/>
          </a:p>
        </p:txBody>
      </p:sp>
      <p:sp>
        <p:nvSpPr>
          <p:cNvPr id="6" name="Slide Number Placeholder 5"/>
          <p:cNvSpPr>
            <a:spLocks noGrp="1"/>
          </p:cNvSpPr>
          <p:nvPr>
            <p:ph type="sldNum" sz="quarter" idx="12"/>
          </p:nvPr>
        </p:nvSpPr>
        <p:spPr/>
        <p:txBody>
          <a:bodyPr/>
          <a:lstStyle/>
          <a:p>
            <a:fld id="{5D6522A0-357C-442A-885E-F6AB171250C8}" type="slidenum">
              <a:rPr lang="en-US" smtClean="0"/>
              <a:pPr/>
              <a:t>7</a:t>
            </a:fld>
            <a:endParaRPr lang="en-US" dirty="0"/>
          </a:p>
        </p:txBody>
      </p:sp>
    </p:spTree>
    <p:extLst>
      <p:ext uri="{BB962C8B-B14F-4D97-AF65-F5344CB8AC3E}">
        <p14:creationId xmlns:p14="http://schemas.microsoft.com/office/powerpoint/2010/main" val="340867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indent="-228240">
              <a:spcBef>
                <a:spcPts val="1001"/>
              </a:spcBef>
              <a:buClr>
                <a:srgbClr val="000000"/>
              </a:buClr>
              <a:buFont typeface="Wingdings" charset="2"/>
              <a:buChar char=""/>
            </a:pPr>
            <a:r>
              <a:rPr lang="en-US" sz="2400" spc="-1" dirty="0">
                <a:latin typeface="Times New Roman"/>
              </a:rPr>
              <a:t>Operating System – Windows or Linux</a:t>
            </a:r>
            <a:endParaRPr lang="en-IN" sz="2400" spc="-1" dirty="0">
              <a:latin typeface="Arial"/>
            </a:endParaRPr>
          </a:p>
          <a:p>
            <a:pPr indent="-228240">
              <a:spcBef>
                <a:spcPts val="1001"/>
              </a:spcBef>
              <a:buClr>
                <a:srgbClr val="000000"/>
              </a:buClr>
              <a:buFont typeface="Wingdings" charset="2"/>
              <a:buChar char=""/>
            </a:pPr>
            <a:r>
              <a:rPr lang="en-US" sz="2400" spc="-1" dirty="0">
                <a:latin typeface="Times New Roman"/>
              </a:rPr>
              <a:t> RAM – 4 GB (Min.)</a:t>
            </a:r>
            <a:endParaRPr lang="en-IN" sz="2400" spc="-1" dirty="0">
              <a:latin typeface="Arial"/>
            </a:endParaRPr>
          </a:p>
          <a:p>
            <a:pPr indent="-228240">
              <a:spcBef>
                <a:spcPts val="1001"/>
              </a:spcBef>
              <a:buClr>
                <a:srgbClr val="000000"/>
              </a:buClr>
              <a:buFont typeface="Wingdings" charset="2"/>
              <a:buChar char=""/>
            </a:pPr>
            <a:r>
              <a:rPr lang="en-US" sz="2400" spc="-1" dirty="0">
                <a:latin typeface="Times New Roman"/>
              </a:rPr>
              <a:t> Processor – Intel i3 8</a:t>
            </a:r>
            <a:r>
              <a:rPr lang="en-US" sz="2400" spc="-1" baseline="30000" dirty="0">
                <a:latin typeface="Times New Roman"/>
              </a:rPr>
              <a:t>th</a:t>
            </a:r>
            <a:r>
              <a:rPr lang="en-US" sz="2400" spc="-1" dirty="0">
                <a:latin typeface="Times New Roman"/>
              </a:rPr>
              <a:t> gen, Ryzen </a:t>
            </a:r>
            <a:r>
              <a:rPr lang="en-US" sz="2400" spc="-1" dirty="0" smtClean="0">
                <a:latin typeface="Times New Roman"/>
              </a:rPr>
              <a:t>3 (Min.)</a:t>
            </a:r>
            <a:endParaRPr lang="en-US" sz="2400" spc="-1" dirty="0">
              <a:latin typeface="Times New Roman"/>
            </a:endParaRPr>
          </a:p>
          <a:p>
            <a:pPr indent="-228240">
              <a:spcBef>
                <a:spcPts val="1001"/>
              </a:spcBef>
              <a:buClr>
                <a:srgbClr val="000000"/>
              </a:buClr>
              <a:buFont typeface="Wingdings" charset="2"/>
              <a:buChar char=""/>
            </a:pPr>
            <a:r>
              <a:rPr lang="en-US" sz="2400" spc="-1" dirty="0">
                <a:latin typeface="Times New Roman"/>
              </a:rPr>
              <a:t> Browser – Edge, Google Chrome, Opera Mini, Safari, Mozilla Firefox(Any one).</a:t>
            </a:r>
          </a:p>
          <a:p>
            <a:pPr indent="-228240">
              <a:spcBef>
                <a:spcPts val="1001"/>
              </a:spcBef>
              <a:buClr>
                <a:srgbClr val="000000"/>
              </a:buClr>
              <a:buFont typeface="Wingdings" charset="2"/>
              <a:buChar char=""/>
            </a:pPr>
            <a:r>
              <a:rPr lang="en-US" sz="2400" spc="-1" dirty="0">
                <a:latin typeface="Times New Roman"/>
              </a:rPr>
              <a:t> IDE </a:t>
            </a:r>
            <a:r>
              <a:rPr lang="en-US" sz="2400" spc="-1" dirty="0" smtClean="0">
                <a:latin typeface="Times New Roman"/>
              </a:rPr>
              <a:t>– Vscode</a:t>
            </a:r>
            <a:endParaRPr lang="en-US" sz="2400" spc="-1" dirty="0">
              <a:latin typeface="Times New Roman"/>
            </a:endParaRPr>
          </a:p>
          <a:p>
            <a:pPr indent="-228240">
              <a:spcBef>
                <a:spcPts val="1001"/>
              </a:spcBef>
              <a:buClr>
                <a:srgbClr val="000000"/>
              </a:buClr>
              <a:buFont typeface="Wingdings" charset="2"/>
              <a:buChar char=""/>
            </a:pPr>
            <a:r>
              <a:rPr lang="en-US" sz="2400" spc="-1" dirty="0">
                <a:latin typeface="Times New Roman"/>
              </a:rPr>
              <a:t> Server – XAMPP</a:t>
            </a:r>
          </a:p>
          <a:p>
            <a:pPr indent="-228240">
              <a:spcBef>
                <a:spcPts val="1001"/>
              </a:spcBef>
              <a:buClr>
                <a:srgbClr val="000000"/>
              </a:buClr>
              <a:buFont typeface="Wingdings" charset="2"/>
              <a:buChar char=""/>
            </a:pPr>
            <a:endParaRPr lang="en-US" sz="2400" spc="-1" dirty="0">
              <a:latin typeface="Times New Roman"/>
            </a:endParaRPr>
          </a:p>
        </p:txBody>
      </p:sp>
      <p:sp>
        <p:nvSpPr>
          <p:cNvPr id="6" name="Slide Number Placeholder 5"/>
          <p:cNvSpPr>
            <a:spLocks noGrp="1"/>
          </p:cNvSpPr>
          <p:nvPr>
            <p:ph type="sldNum" sz="quarter" idx="12"/>
          </p:nvPr>
        </p:nvSpPr>
        <p:spPr/>
        <p:txBody>
          <a:bodyPr/>
          <a:lstStyle/>
          <a:p>
            <a:fld id="{5D6522A0-357C-442A-885E-F6AB171250C8}" type="slidenum">
              <a:rPr lang="en-US" smtClean="0"/>
              <a:pPr/>
              <a:t>8</a:t>
            </a:fld>
            <a:endParaRPr lang="en-US" dirty="0"/>
          </a:p>
        </p:txBody>
      </p:sp>
      <p:sp>
        <p:nvSpPr>
          <p:cNvPr id="5" name="Title 1"/>
          <p:cNvSpPr txBox="1">
            <a:spLocks/>
          </p:cNvSpPr>
          <p:nvPr/>
        </p:nvSpPr>
        <p:spPr>
          <a:xfrm>
            <a:off x="0" y="679572"/>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spc="-1" dirty="0">
                <a:latin typeface="Times New Roman"/>
              </a:rPr>
              <a:t>Hardware And Software Requirement for Developer</a:t>
            </a:r>
            <a:endParaRPr lang="en-IN" sz="3600" spc="-1" dirty="0">
              <a:latin typeface="Arial"/>
            </a:endParaRPr>
          </a:p>
        </p:txBody>
      </p:sp>
    </p:spTree>
    <p:extLst>
      <p:ext uri="{BB962C8B-B14F-4D97-AF65-F5344CB8AC3E}">
        <p14:creationId xmlns:p14="http://schemas.microsoft.com/office/powerpoint/2010/main" val="1748531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spc="-1" dirty="0">
                <a:solidFill>
                  <a:schemeClr val="tx1"/>
                </a:solidFill>
                <a:latin typeface="Times New Roman" panose="02020603050405020304" pitchFamily="18" charset="0"/>
                <a:cs typeface="Times New Roman" panose="02020603050405020304" pitchFamily="18" charset="0"/>
              </a:rPr>
              <a:t>Hardware And Software Requirement for </a:t>
            </a:r>
            <a:r>
              <a:rPr lang="en-US" sz="4000" b="1" spc="-1" dirty="0" smtClean="0">
                <a:solidFill>
                  <a:schemeClr val="tx1"/>
                </a:solidFill>
                <a:latin typeface="Times New Roman" panose="02020603050405020304" pitchFamily="18" charset="0"/>
                <a:cs typeface="Times New Roman" panose="02020603050405020304" pitchFamily="18" charset="0"/>
              </a:rPr>
              <a:t>User</a:t>
            </a:r>
            <a:r>
              <a:rPr lang="en-IN" sz="4000" spc="-1" dirty="0" smtClean="0">
                <a:solidFill>
                  <a:schemeClr val="tx1"/>
                </a:solidFill>
                <a:latin typeface="Times New Roman" panose="02020603050405020304" pitchFamily="18" charset="0"/>
                <a:cs typeface="Times New Roman" panose="02020603050405020304" pitchFamily="18" charset="0"/>
              </a:rPr>
              <a:t>.</a:t>
            </a:r>
            <a:endParaRPr lang="en-US"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indent="-228240">
              <a:spcBef>
                <a:spcPts val="1001"/>
              </a:spcBef>
              <a:buClr>
                <a:srgbClr val="000000"/>
              </a:buClr>
              <a:buFont typeface="Wingdings" charset="2"/>
              <a:buChar char=""/>
            </a:pPr>
            <a:r>
              <a:rPr lang="en-US" spc="-1" dirty="0">
                <a:latin typeface="Times New Roman"/>
              </a:rPr>
              <a:t> Operating System – Any</a:t>
            </a:r>
            <a:endParaRPr lang="en-IN" spc="-1" dirty="0">
              <a:latin typeface="Arial"/>
            </a:endParaRPr>
          </a:p>
          <a:p>
            <a:pPr indent="-228240">
              <a:spcBef>
                <a:spcPts val="1001"/>
              </a:spcBef>
              <a:buClr>
                <a:srgbClr val="000000"/>
              </a:buClr>
              <a:buFont typeface="Wingdings" charset="2"/>
              <a:buChar char=""/>
            </a:pPr>
            <a:r>
              <a:rPr lang="en-US" spc="-1" dirty="0">
                <a:latin typeface="Times New Roman"/>
              </a:rPr>
              <a:t> RAM – 1 GB (Min.)</a:t>
            </a:r>
            <a:endParaRPr lang="en-IN" spc="-1" dirty="0">
              <a:latin typeface="Arial"/>
            </a:endParaRPr>
          </a:p>
          <a:p>
            <a:pPr indent="-228240">
              <a:spcBef>
                <a:spcPts val="1001"/>
              </a:spcBef>
              <a:buClr>
                <a:srgbClr val="000000"/>
              </a:buClr>
              <a:buFont typeface="Wingdings" charset="2"/>
              <a:buChar char=""/>
            </a:pPr>
            <a:r>
              <a:rPr lang="en-US" spc="-1" dirty="0">
                <a:latin typeface="Times New Roman"/>
              </a:rPr>
              <a:t> Processor – Any</a:t>
            </a:r>
          </a:p>
          <a:p>
            <a:pPr indent="-228240">
              <a:spcBef>
                <a:spcPts val="1001"/>
              </a:spcBef>
              <a:buClr>
                <a:srgbClr val="000000"/>
              </a:buClr>
              <a:buFont typeface="Wingdings" charset="2"/>
              <a:buChar char=""/>
            </a:pPr>
            <a:r>
              <a:rPr lang="en-US" spc="-1" dirty="0">
                <a:latin typeface="Times New Roman"/>
              </a:rPr>
              <a:t> Internet – Required</a:t>
            </a:r>
          </a:p>
          <a:p>
            <a:pPr indent="-228240">
              <a:spcBef>
                <a:spcPts val="1001"/>
              </a:spcBef>
              <a:buClr>
                <a:srgbClr val="000000"/>
              </a:buClr>
              <a:buFont typeface="Wingdings" charset="2"/>
              <a:buChar char=""/>
            </a:pPr>
            <a:r>
              <a:rPr lang="en-US" spc="-1" dirty="0">
                <a:latin typeface="Times New Roman"/>
              </a:rPr>
              <a:t> Browser – Internet Explorer , Google Chrome , Mozilla Firefox , etc.</a:t>
            </a:r>
          </a:p>
          <a:p>
            <a:endParaRPr lang="en-US" dirty="0"/>
          </a:p>
        </p:txBody>
      </p:sp>
      <p:sp>
        <p:nvSpPr>
          <p:cNvPr id="5" name="Slide Number Placeholder 4"/>
          <p:cNvSpPr>
            <a:spLocks noGrp="1"/>
          </p:cNvSpPr>
          <p:nvPr>
            <p:ph type="sldNum" sz="quarter" idx="12"/>
          </p:nvPr>
        </p:nvSpPr>
        <p:spPr/>
        <p:txBody>
          <a:bodyPr/>
          <a:lstStyle/>
          <a:p>
            <a:fld id="{5D6522A0-357C-442A-885E-F6AB171250C8}" type="slidenum">
              <a:rPr lang="en-US" smtClean="0"/>
              <a:pPr/>
              <a:t>9</a:t>
            </a:fld>
            <a:endParaRPr lang="en-US" dirty="0"/>
          </a:p>
        </p:txBody>
      </p:sp>
    </p:spTree>
    <p:extLst>
      <p:ext uri="{BB962C8B-B14F-4D97-AF65-F5344CB8AC3E}">
        <p14:creationId xmlns:p14="http://schemas.microsoft.com/office/powerpoint/2010/main" val="770972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5639</TotalTime>
  <Words>679</Words>
  <Application>Microsoft Office PowerPoint</Application>
  <PresentationFormat>Widescreen</PresentationFormat>
  <Paragraphs>103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Times New Roman</vt:lpstr>
      <vt:lpstr>Wingdings</vt:lpstr>
      <vt:lpstr>Wingdings 3</vt:lpstr>
      <vt:lpstr>Ion</vt:lpstr>
      <vt:lpstr>PowerPoint Presentation</vt:lpstr>
      <vt:lpstr>Content</vt:lpstr>
      <vt:lpstr>Introduction</vt:lpstr>
      <vt:lpstr>Problem Statement</vt:lpstr>
      <vt:lpstr>Objective</vt:lpstr>
      <vt:lpstr>Purpose</vt:lpstr>
      <vt:lpstr>Project Scope</vt:lpstr>
      <vt:lpstr>PowerPoint Presentation</vt:lpstr>
      <vt:lpstr>Hardware And Software Requirement for User.</vt:lpstr>
      <vt:lpstr>PowerPoint Presentation</vt:lpstr>
      <vt:lpstr>Conclusion</vt:lpstr>
      <vt:lpstr>References</vt:lpstr>
      <vt:lpstr>THANK YOU!!!</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Placement Preparation Portal</dc:title>
  <dc:creator>Bhavy Gupta</dc:creator>
  <cp:lastModifiedBy>Bhavy Gupta</cp:lastModifiedBy>
  <cp:revision>839</cp:revision>
  <dcterms:created xsi:type="dcterms:W3CDTF">2017-02-09T06:42:02Z</dcterms:created>
  <dcterms:modified xsi:type="dcterms:W3CDTF">2021-10-22T02:48:07Z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