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86" r:id="rId7"/>
    <p:sldId id="283" r:id="rId8"/>
    <p:sldId id="287" r:id="rId9"/>
    <p:sldId id="290" r:id="rId10"/>
    <p:sldId id="291" r:id="rId11"/>
    <p:sldId id="292"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2/28/2024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906438" y="1101766"/>
            <a:ext cx="9264770" cy="3073419"/>
          </a:xfrm>
        </p:spPr>
        <p:txBody>
          <a:bodyPr/>
          <a:lstStyle/>
          <a:p>
            <a:pPr algn="ctr"/>
            <a:r>
              <a:rPr lang="en-IN" dirty="0"/>
              <a:t>Tic Tac Toe Game with Python</a:t>
            </a:r>
            <a:endParaRPr lang="en-US" dirty="0"/>
          </a:p>
        </p:txBody>
      </p:sp>
    </p:spTree>
    <p:extLst>
      <p:ext uri="{BB962C8B-B14F-4D97-AF65-F5344CB8AC3E}">
        <p14:creationId xmlns:p14="http://schemas.microsoft.com/office/powerpoint/2010/main" val="394693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IN" dirty="0"/>
              <a:t>Introduction to the Tic-Tac Toe Game</a:t>
            </a:r>
          </a:p>
          <a:p>
            <a:r>
              <a:rPr lang="en-IN" dirty="0"/>
              <a:t>Challenges and Goals</a:t>
            </a:r>
          </a:p>
          <a:p>
            <a:r>
              <a:rPr lang="en-IN" dirty="0"/>
              <a:t>Code Analysis and Implementation</a:t>
            </a:r>
          </a:p>
          <a:p>
            <a:r>
              <a:rPr lang="en-IN" dirty="0"/>
              <a:t>Quality Assurance and Testing</a:t>
            </a:r>
          </a:p>
          <a:p>
            <a:r>
              <a:rPr lang="en-IN" dirty="0"/>
              <a:t>Project Phases and Timeline</a:t>
            </a:r>
          </a:p>
          <a:p>
            <a:r>
              <a:rPr lang="en-IN" dirty="0"/>
              <a:t>Game Logic and User Interface</a:t>
            </a:r>
          </a:p>
          <a:p>
            <a:r>
              <a:rPr lang="en-IN" dirty="0"/>
              <a:t>Reflection and Project Experience</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Introduction to Tic-Tac-Toe Game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5430089" cy="4093243"/>
          </a:xfrm>
        </p:spPr>
        <p:txBody>
          <a:bodyPr/>
          <a:lstStyle/>
          <a:p>
            <a:pPr marL="0" indent="0">
              <a:buNone/>
            </a:pPr>
            <a:r>
              <a:rPr lang="en-IN" sz="1800" dirty="0"/>
              <a:t>Welcome to the presentation on enhancing a Tic- Tac-Toe game implemented using Python's </a:t>
            </a:r>
            <a:r>
              <a:rPr lang="en-IN" sz="1800" dirty="0" err="1"/>
              <a:t>tkinter</a:t>
            </a:r>
            <a:r>
              <a:rPr lang="en-IN" sz="1800" dirty="0"/>
              <a:t> library. This presentation will provide an overview of the existing code for the game, along with potential areas for improvement. We will also discuss the roles of the project team members and the various phases of the project, including planning, development, integration and testing. and presentation and review. By the end of this presentation, you will have a clear understanding of the project goals and deliverables.</a:t>
            </a:r>
            <a:endParaRPr lang="en-US"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1028" name="Picture 4" descr="The World's Most Empowering Tic-Tac-Toe JavaScript Tutorial | by Anna  Peterson | JavaScript in Plain Engl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589" y="3994120"/>
            <a:ext cx="5715000"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4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Challenges and Goals</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52313" y="1462388"/>
            <a:ext cx="3293306" cy="366412"/>
          </a:xfrm>
        </p:spPr>
        <p:txBody>
          <a:bodyPr/>
          <a:lstStyle/>
          <a:p>
            <a:pPr marL="342900" indent="-342900">
              <a:buFont typeface="Wingdings" panose="05000000000000000000" pitchFamily="2" charset="2"/>
              <a:buChar char="Ø"/>
            </a:pPr>
            <a:r>
              <a:rPr lang="en-US" sz="2000" b="1" dirty="0"/>
              <a:t>Project Deliverables</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671491" y="1917346"/>
            <a:ext cx="11189830" cy="686050"/>
          </a:xfrm>
        </p:spPr>
        <p:txBody>
          <a:bodyPr/>
          <a:lstStyle/>
          <a:p>
            <a:r>
              <a:rPr lang="en-IN" sz="1800" dirty="0"/>
              <a:t>The project aims to deliver a working Tic-Tac Toe game, project documentation, and presentation and review materials.</a:t>
            </a:r>
            <a:endParaRPr lang="en-US" sz="1800"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10"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52313" y="2924528"/>
            <a:ext cx="3293306" cy="366412"/>
          </a:xfrm>
        </p:spPr>
        <p:txBody>
          <a:bodyPr/>
          <a:lstStyle/>
          <a:p>
            <a:pPr marL="342900" indent="-342900">
              <a:buFont typeface="Wingdings" panose="05000000000000000000" pitchFamily="2" charset="2"/>
              <a:buChar char="Ø"/>
            </a:pPr>
            <a:r>
              <a:rPr lang="en-US" sz="2000" b="1" dirty="0"/>
              <a:t>Project Phases</a:t>
            </a:r>
          </a:p>
        </p:txBody>
      </p:sp>
      <p:sp>
        <p:nvSpPr>
          <p:cNvPr id="1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671491" y="3352438"/>
            <a:ext cx="11189830" cy="686050"/>
          </a:xfrm>
        </p:spPr>
        <p:txBody>
          <a:bodyPr/>
          <a:lstStyle/>
          <a:p>
            <a:r>
              <a:rPr lang="en-IN" sz="1800" dirty="0"/>
              <a:t>The project is divided into planning, development, integration and testing, and presentation and review phases, each with specific tasks and responsibilities.</a:t>
            </a:r>
            <a:endParaRPr lang="en-US" sz="1800" dirty="0"/>
          </a:p>
        </p:txBody>
      </p:sp>
      <p:sp>
        <p:nvSpPr>
          <p:cNvPr id="12"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52312" y="4413314"/>
            <a:ext cx="3719355" cy="366412"/>
          </a:xfrm>
        </p:spPr>
        <p:txBody>
          <a:bodyPr/>
          <a:lstStyle/>
          <a:p>
            <a:pPr marL="342900" indent="-342900">
              <a:buFont typeface="Wingdings" panose="05000000000000000000" pitchFamily="2" charset="2"/>
              <a:buChar char="Ø"/>
            </a:pPr>
            <a:r>
              <a:rPr lang="en-US" sz="2000" b="1" dirty="0"/>
              <a:t>Roles and Responsibilities</a:t>
            </a:r>
          </a:p>
        </p:txBody>
      </p:sp>
      <p:sp>
        <p:nvSpPr>
          <p:cNvPr id="13"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671491" y="4881477"/>
            <a:ext cx="11189830" cy="686050"/>
          </a:xfrm>
        </p:spPr>
        <p:txBody>
          <a:bodyPr/>
          <a:lstStyle/>
          <a:p>
            <a:r>
              <a:rPr lang="en-IN" sz="1800" dirty="0"/>
              <a:t>Each team member, including the Project Manager, Lead Developer, Interface Designer, and Quality Assurance member, has defined roles and responsibilities in the project.</a:t>
            </a:r>
            <a:endParaRPr lang="en-US" sz="1800"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Code Analysis and Implementation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565685"/>
            <a:ext cx="5430089" cy="4093243"/>
          </a:xfrm>
        </p:spPr>
        <p:txBody>
          <a:bodyPr/>
          <a:lstStyle/>
          <a:p>
            <a:pPr marL="0" indent="0">
              <a:buNone/>
            </a:pPr>
            <a:r>
              <a:rPr lang="en-IN" sz="1800" dirty="0"/>
              <a:t>The provided code is a Tic Tac Toe game implemented using Python's </a:t>
            </a:r>
            <a:r>
              <a:rPr lang="en-IN" sz="1800" dirty="0" err="1"/>
              <a:t>tkinter</a:t>
            </a:r>
            <a:r>
              <a:rPr lang="en-IN" sz="1800" dirty="0"/>
              <a:t> library. It offers two modes of play: single-player (against the computer) and multi-player (against another human player). The code lacks user input validation, error handling, and a sophisticated computer player strategy. Additionally, the graphical user interface could be more visually appealing and user-friendly. The project team is responsible for addressing these challenges and implementing improvements.</a:t>
            </a:r>
            <a:endParaRPr lang="en-US"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134768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Project Phases and Timeline</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52313" y="1462388"/>
            <a:ext cx="3293306" cy="366412"/>
          </a:xfrm>
        </p:spPr>
        <p:txBody>
          <a:bodyPr/>
          <a:lstStyle/>
          <a:p>
            <a:pPr marL="342900" indent="-342900">
              <a:buFont typeface="Wingdings" panose="05000000000000000000" pitchFamily="2" charset="2"/>
              <a:buChar char="Ø"/>
            </a:pPr>
            <a:r>
              <a:rPr lang="en-US" sz="2000" b="1" dirty="0"/>
              <a:t>Project Phase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671491" y="1917346"/>
            <a:ext cx="6160630" cy="1671244"/>
          </a:xfrm>
        </p:spPr>
        <p:txBody>
          <a:bodyPr/>
          <a:lstStyle/>
          <a:p>
            <a:r>
              <a:rPr lang="en-IN" sz="1800" dirty="0"/>
              <a:t>The project begins with a brainstorming session to assign roles and responsibilities, followed by the development phase where the Lead Developer and Interface Designer work on game logic and the PM coordinates the work.</a:t>
            </a:r>
            <a:endParaRPr lang="en-US" sz="1800"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0"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52313" y="3804423"/>
            <a:ext cx="3293306" cy="366412"/>
          </a:xfrm>
        </p:spPr>
        <p:txBody>
          <a:bodyPr/>
          <a:lstStyle/>
          <a:p>
            <a:pPr marL="342900" indent="-342900">
              <a:buFont typeface="Wingdings" panose="05000000000000000000" pitchFamily="2" charset="2"/>
              <a:buChar char="Ø"/>
            </a:pPr>
            <a:r>
              <a:rPr lang="en-US" sz="2000" b="1" dirty="0"/>
              <a:t>Integration and Testing</a:t>
            </a:r>
          </a:p>
        </p:txBody>
      </p:sp>
      <p:sp>
        <p:nvSpPr>
          <p:cNvPr id="1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671491" y="4386668"/>
            <a:ext cx="5927717" cy="1617317"/>
          </a:xfrm>
        </p:spPr>
        <p:txBody>
          <a:bodyPr/>
          <a:lstStyle/>
          <a:p>
            <a:r>
              <a:rPr lang="en-IN" sz="1800" dirty="0"/>
              <a:t>The Quality Assurance team tests the game, identifies any bugs, and assists in bug fixing to ensure the game meets the project goals and requirements.</a:t>
            </a:r>
            <a:endParaRPr lang="en-US" sz="1800" dirty="0"/>
          </a:p>
        </p:txBody>
      </p:sp>
    </p:spTree>
    <p:extLst>
      <p:ext uri="{BB962C8B-B14F-4D97-AF65-F5344CB8AC3E}">
        <p14:creationId xmlns:p14="http://schemas.microsoft.com/office/powerpoint/2010/main" val="20270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Game Logic and User Interface</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52313" y="1462388"/>
            <a:ext cx="4987438" cy="366412"/>
          </a:xfrm>
        </p:spPr>
        <p:txBody>
          <a:bodyPr/>
          <a:lstStyle/>
          <a:p>
            <a:pPr marL="342900" indent="-342900">
              <a:buFont typeface="Wingdings" panose="05000000000000000000" pitchFamily="2" charset="2"/>
              <a:buChar char="Ø"/>
            </a:pPr>
            <a:r>
              <a:rPr lang="en-US" sz="2000" b="1" dirty="0"/>
              <a:t>Code Refactoring and Documentation</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671491" y="1917346"/>
            <a:ext cx="11189830" cy="686050"/>
          </a:xfrm>
        </p:spPr>
        <p:txBody>
          <a:bodyPr/>
          <a:lstStyle/>
          <a:p>
            <a:r>
              <a:rPr lang="en-IN" sz="1800" dirty="0"/>
              <a:t>The code could benefit from better organization and commenting to improve code readability and structure. This will make it easier for other developers to understand and maintain the code in the future.</a:t>
            </a:r>
            <a:endParaRPr lang="en-US" sz="1800"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0"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52313" y="2924528"/>
            <a:ext cx="3293306" cy="366412"/>
          </a:xfrm>
        </p:spPr>
        <p:txBody>
          <a:bodyPr/>
          <a:lstStyle/>
          <a:p>
            <a:pPr marL="342900" indent="-342900">
              <a:buFont typeface="Wingdings" panose="05000000000000000000" pitchFamily="2" charset="2"/>
              <a:buChar char="Ø"/>
            </a:pPr>
            <a:r>
              <a:rPr lang="en-US" sz="2000" b="1" dirty="0"/>
              <a:t>User Interface Design</a:t>
            </a:r>
          </a:p>
        </p:txBody>
      </p:sp>
      <p:sp>
        <p:nvSpPr>
          <p:cNvPr id="1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671491" y="3352438"/>
            <a:ext cx="11189830" cy="686050"/>
          </a:xfrm>
        </p:spPr>
        <p:txBody>
          <a:bodyPr/>
          <a:lstStyle/>
          <a:p>
            <a:r>
              <a:rPr lang="en-IN" sz="1800" dirty="0"/>
              <a:t>Improvements to the GUI design elements and the addition of features such as undo/redo and the ability to reset the game board will enhance the overall user experience.</a:t>
            </a:r>
            <a:endParaRPr lang="en-US" sz="1800" dirty="0"/>
          </a:p>
        </p:txBody>
      </p:sp>
      <p:sp>
        <p:nvSpPr>
          <p:cNvPr id="12"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52312" y="4413314"/>
            <a:ext cx="3719355" cy="366412"/>
          </a:xfrm>
        </p:spPr>
        <p:txBody>
          <a:bodyPr/>
          <a:lstStyle/>
          <a:p>
            <a:pPr marL="342900" indent="-342900">
              <a:buFont typeface="Wingdings" panose="05000000000000000000" pitchFamily="2" charset="2"/>
              <a:buChar char="Ø"/>
            </a:pPr>
            <a:r>
              <a:rPr lang="en-US" sz="2000" b="1" dirty="0"/>
              <a:t>Computer Player Strategy</a:t>
            </a:r>
          </a:p>
        </p:txBody>
      </p:sp>
      <p:sp>
        <p:nvSpPr>
          <p:cNvPr id="13"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671491" y="4881477"/>
            <a:ext cx="11189830" cy="686050"/>
          </a:xfrm>
        </p:spPr>
        <p:txBody>
          <a:bodyPr/>
          <a:lstStyle/>
          <a:p>
            <a:r>
              <a:rPr lang="en-IN" sz="1800" dirty="0"/>
              <a:t>Incorporating more advanced Al techniques, such as minimax or Monte Carlo tree search algorithms," will enhance the computer player strategy and provide a more challenging gameplay experience.</a:t>
            </a:r>
            <a:endParaRPr lang="en-US" sz="1800" dirty="0"/>
          </a:p>
        </p:txBody>
      </p:sp>
    </p:spTree>
    <p:extLst>
      <p:ext uri="{BB962C8B-B14F-4D97-AF65-F5344CB8AC3E}">
        <p14:creationId xmlns:p14="http://schemas.microsoft.com/office/powerpoint/2010/main" val="340002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Reflection and Project Experience</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52313" y="1462388"/>
            <a:ext cx="3900510" cy="366412"/>
          </a:xfrm>
        </p:spPr>
        <p:txBody>
          <a:bodyPr/>
          <a:lstStyle/>
          <a:p>
            <a:pPr marL="342900" indent="-342900">
              <a:buFont typeface="Wingdings" panose="05000000000000000000" pitchFamily="2" charset="2"/>
              <a:buChar char="Ø"/>
            </a:pPr>
            <a:r>
              <a:rPr lang="en-US" sz="2000" b="1" dirty="0"/>
              <a:t>Code Review and Reflection</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671491" y="1917346"/>
            <a:ext cx="6160630" cy="1671244"/>
          </a:xfrm>
        </p:spPr>
        <p:txBody>
          <a:bodyPr/>
          <a:lstStyle/>
          <a:p>
            <a:r>
              <a:rPr lang="en-IN" sz="1800" dirty="0"/>
              <a:t>Conducting a code review session and reflecting on the project experience will provide valuable insights into the learning and improvements gained throughout the project.</a:t>
            </a:r>
            <a:endParaRPr lang="en-US" sz="1800"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0"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52313" y="3804423"/>
            <a:ext cx="3293306" cy="366412"/>
          </a:xfrm>
        </p:spPr>
        <p:txBody>
          <a:bodyPr/>
          <a:lstStyle/>
          <a:p>
            <a:pPr marL="342900" indent="-342900">
              <a:buFont typeface="Wingdings" panose="05000000000000000000" pitchFamily="2" charset="2"/>
              <a:buChar char="Ø"/>
            </a:pPr>
            <a:r>
              <a:rPr lang="en-US" sz="2000" b="1" dirty="0"/>
              <a:t>Lessons Learned</a:t>
            </a:r>
          </a:p>
        </p:txBody>
      </p:sp>
      <p:sp>
        <p:nvSpPr>
          <p:cNvPr id="1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671491" y="4386668"/>
            <a:ext cx="5927717" cy="1617317"/>
          </a:xfrm>
        </p:spPr>
        <p:txBody>
          <a:bodyPr/>
          <a:lstStyle/>
          <a:p>
            <a:r>
              <a:rPr lang="en-IN" sz="1800" dirty="0"/>
              <a:t>The project offers an opportunity for the team to reflect on the challenges, successes, and lessons learned, which can contribute to personal and professional growth.</a:t>
            </a:r>
            <a:endParaRPr lang="en-US" sz="1800" dirty="0"/>
          </a:p>
        </p:txBody>
      </p:sp>
    </p:spTree>
    <p:extLst>
      <p:ext uri="{BB962C8B-B14F-4D97-AF65-F5344CB8AC3E}">
        <p14:creationId xmlns:p14="http://schemas.microsoft.com/office/powerpoint/2010/main" val="132949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purl.org/dc/dcmitype/"/>
    <ds:schemaRef ds:uri="71af3243-3dd4-4a8d-8c0d-dd76da1f02a5"/>
    <ds:schemaRef ds:uri="http://schemas.microsoft.com/office/infopath/2007/PartnerControls"/>
    <ds:schemaRef ds:uri="http://schemas.microsoft.com/office/2006/metadata/properties"/>
    <ds:schemaRef ds:uri="16c05727-aa75-4e4a-9b5f-8a80a1165891"/>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556</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Trade Gothic LT Pro</vt:lpstr>
      <vt:lpstr>Trebuchet MS</vt:lpstr>
      <vt:lpstr>Wingdings</vt:lpstr>
      <vt:lpstr>Office Theme</vt:lpstr>
      <vt:lpstr>Tic Tac Toe Game with Python</vt:lpstr>
      <vt:lpstr>Contents</vt:lpstr>
      <vt:lpstr>Introduction to Tic-Tac-Toe Game</vt:lpstr>
      <vt:lpstr>Challenges and Goals</vt:lpstr>
      <vt:lpstr>Code Analysis and Implementation</vt:lpstr>
      <vt:lpstr>Project Phases and Timeline</vt:lpstr>
      <vt:lpstr>Game Logic and User Interface</vt:lpstr>
      <vt:lpstr>Reflection and Project Experience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2024-01-28T16:54:09Z</dcterms:created>
  <dcterms:modified xsi:type="dcterms:W3CDTF">2024-02-28T17:07:48Z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