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28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7363-2486-4ADD-BA35-0298B2D0686E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1DD-6381-4275-94F8-2CC650D54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14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7363-2486-4ADD-BA35-0298B2D0686E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1DD-6381-4275-94F8-2CC650D54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3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7363-2486-4ADD-BA35-0298B2D0686E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1DD-6381-4275-94F8-2CC650D54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1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7363-2486-4ADD-BA35-0298B2D0686E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1DD-6381-4275-94F8-2CC650D54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9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7363-2486-4ADD-BA35-0298B2D0686E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1DD-6381-4275-94F8-2CC650D54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6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7363-2486-4ADD-BA35-0298B2D0686E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1DD-6381-4275-94F8-2CC650D54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9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7363-2486-4ADD-BA35-0298B2D0686E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1DD-6381-4275-94F8-2CC650D54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6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7363-2486-4ADD-BA35-0298B2D0686E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1DD-6381-4275-94F8-2CC650D54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0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7363-2486-4ADD-BA35-0298B2D0686E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1DD-6381-4275-94F8-2CC650D54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7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7363-2486-4ADD-BA35-0298B2D0686E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1DD-6381-4275-94F8-2CC650D54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7363-2486-4ADD-BA35-0298B2D0686E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1DD-6381-4275-94F8-2CC650D54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75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27363-2486-4ADD-BA35-0298B2D0686E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91DD-6381-4275-94F8-2CC650D54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6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8603" y="771378"/>
            <a:ext cx="6548868" cy="1174726"/>
          </a:xfrm>
        </p:spPr>
        <p:txBody>
          <a:bodyPr>
            <a:noAutofit/>
          </a:bodyPr>
          <a:lstStyle/>
          <a:p>
            <a:pPr algn="l"/>
            <a:r>
              <a:rPr lang="en-US" sz="11500" dirty="0" smtClean="0">
                <a:latin typeface="Constantia" panose="02030602050306030303" pitchFamily="18" charset="0"/>
              </a:rPr>
              <a:t>CyberPal</a:t>
            </a:r>
            <a:endParaRPr lang="en-IN" sz="11500" dirty="0"/>
          </a:p>
        </p:txBody>
      </p:sp>
      <p:sp>
        <p:nvSpPr>
          <p:cNvPr id="4" name="Rectangle 3"/>
          <p:cNvSpPr/>
          <p:nvPr/>
        </p:nvSpPr>
        <p:spPr>
          <a:xfrm>
            <a:off x="4958862" y="3049447"/>
            <a:ext cx="65898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Sitka Small" pitchFamily="2" charset="0"/>
                <a:ea typeface="+mj-ea"/>
                <a:cs typeface="+mj-cs"/>
              </a:rPr>
              <a:t>Developed By:</a:t>
            </a:r>
          </a:p>
          <a:p>
            <a:endParaRPr lang="en-US" sz="2000" b="1" dirty="0">
              <a:latin typeface="Sitka Small" pitchFamily="2" charset="0"/>
            </a:endParaRPr>
          </a:p>
          <a:p>
            <a:r>
              <a:rPr lang="en-US" sz="3200" b="1" cap="none" dirty="0" smtClean="0">
                <a:latin typeface="Sitka Small" pitchFamily="2" charset="0"/>
              </a:rPr>
              <a:t>Prashansa Kulshrestha</a:t>
            </a:r>
          </a:p>
          <a:p>
            <a:r>
              <a:rPr lang="en-US" sz="3200" b="1" cap="none" dirty="0" smtClean="0">
                <a:latin typeface="Sitka Small" pitchFamily="2" charset="0"/>
              </a:rPr>
              <a:t>Arpit Goyal</a:t>
            </a:r>
          </a:p>
          <a:p>
            <a:r>
              <a:rPr lang="en-US" sz="3200" b="1" cap="none" dirty="0" err="1" smtClean="0">
                <a:latin typeface="Sitka Small" pitchFamily="2" charset="0"/>
              </a:rPr>
              <a:t>Bhavya</a:t>
            </a:r>
            <a:r>
              <a:rPr lang="en-US" sz="3200" b="1" cap="none" dirty="0" smtClean="0">
                <a:latin typeface="Sitka Small" pitchFamily="2" charset="0"/>
              </a:rPr>
              <a:t> </a:t>
            </a:r>
            <a:r>
              <a:rPr lang="en-US" sz="3200" b="1" cap="none" dirty="0" err="1" smtClean="0">
                <a:latin typeface="Sitka Small" pitchFamily="2" charset="0"/>
              </a:rPr>
              <a:t>Kashyap</a:t>
            </a:r>
            <a:r>
              <a:rPr lang="en-US" sz="3200" b="1" cap="none" dirty="0" smtClean="0">
                <a:latin typeface="Sitka Small" pitchFamily="2" charset="0"/>
              </a:rPr>
              <a:t> </a:t>
            </a:r>
          </a:p>
          <a:p>
            <a:r>
              <a:rPr lang="en-US" sz="3200" b="1" cap="none" dirty="0" err="1" smtClean="0">
                <a:latin typeface="Sitka Small" pitchFamily="2" charset="0"/>
              </a:rPr>
              <a:t>Safwan</a:t>
            </a:r>
            <a:r>
              <a:rPr lang="en-US" sz="3200" b="1" cap="none" dirty="0" smtClean="0">
                <a:latin typeface="Sitka Small" pitchFamily="2" charset="0"/>
              </a:rPr>
              <a:t> Khan</a:t>
            </a:r>
            <a:endParaRPr lang="en-IN" sz="3200" b="1" cap="none" dirty="0">
              <a:latin typeface="Sitka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25" y="408975"/>
            <a:ext cx="10906252" cy="1208810"/>
          </a:xfrm>
        </p:spPr>
        <p:txBody>
          <a:bodyPr>
            <a:noAutofit/>
          </a:bodyPr>
          <a:lstStyle/>
          <a:p>
            <a:r>
              <a:rPr lang="en-IN" sz="5400" cap="none" dirty="0" smtClean="0">
                <a:latin typeface="Constantia" panose="02030602050306030303" pitchFamily="18" charset="0"/>
              </a:rPr>
              <a:t>Cyber Security: Need of the Hour</a:t>
            </a:r>
            <a:endParaRPr lang="en-IN" sz="5400" cap="none" dirty="0"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1292" y="1711569"/>
            <a:ext cx="90384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Sitka Small" pitchFamily="2" charset="0"/>
              </a:rPr>
              <a:t>Cyber crimes  are increasing and are tough to stop/report</a:t>
            </a:r>
            <a:r>
              <a:rPr lang="en-IN" sz="2800" dirty="0" smtClean="0">
                <a:latin typeface="Sitka Small" pitchFamily="2" charset="0"/>
              </a:rPr>
              <a:t>.</a:t>
            </a:r>
          </a:p>
          <a:p>
            <a:endParaRPr lang="en-IN" sz="2800" dirty="0">
              <a:latin typeface="Sitka Small" pitchFamily="2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IN" sz="2800" dirty="0" smtClean="0">
                <a:latin typeface="Sitka Small" pitchFamily="2" charset="0"/>
              </a:rPr>
              <a:t>Phishing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IN" sz="2800" dirty="0" smtClean="0">
                <a:latin typeface="Sitka Small" pitchFamily="2" charset="0"/>
              </a:rPr>
              <a:t>Hacking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IN" sz="2800" dirty="0" smtClean="0">
                <a:latin typeface="Sitka Small" pitchFamily="2" charset="0"/>
              </a:rPr>
              <a:t>Identity Theft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IN" sz="2800" dirty="0" smtClean="0">
                <a:latin typeface="Sitka Small" pitchFamily="2" charset="0"/>
              </a:rPr>
              <a:t>Spoofing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IN" sz="2800" dirty="0" err="1" smtClean="0">
                <a:latin typeface="Sitka Small" pitchFamily="2" charset="0"/>
              </a:rPr>
              <a:t>DoS</a:t>
            </a:r>
            <a:r>
              <a:rPr lang="en-IN" sz="2800" dirty="0" smtClean="0">
                <a:latin typeface="Sitka Small" pitchFamily="2" charset="0"/>
              </a:rPr>
              <a:t> Attack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IN" sz="2800" dirty="0" smtClean="0">
                <a:latin typeface="Sitka Small" pitchFamily="2" charset="0"/>
              </a:rPr>
              <a:t>Intrusion into Networks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IN" sz="2800" dirty="0">
              <a:latin typeface="Sitka Small" pitchFamily="2" charset="0"/>
            </a:endParaRPr>
          </a:p>
          <a:p>
            <a:endParaRPr lang="en-IN" sz="2800" dirty="0">
              <a:latin typeface="Sitka Small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17" y="2475034"/>
            <a:ext cx="4027040" cy="28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 smtClean="0">
                <a:latin typeface="Constantia" pitchFamily="18" charset="0"/>
              </a:rPr>
              <a:t>Statistics</a:t>
            </a:r>
            <a:endParaRPr lang="en-IN" sz="5400" b="1" dirty="0">
              <a:latin typeface="Constantia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36" y="2315307"/>
            <a:ext cx="7989139" cy="28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415" y="754887"/>
            <a:ext cx="10515600" cy="634216"/>
          </a:xfrm>
        </p:spPr>
        <p:txBody>
          <a:bodyPr>
            <a:noAutofit/>
          </a:bodyPr>
          <a:lstStyle/>
          <a:p>
            <a:r>
              <a:rPr lang="en-US" sz="5400" cap="none" dirty="0" smtClean="0">
                <a:latin typeface="Constantia" pitchFamily="18" charset="0"/>
              </a:rPr>
              <a:t>Product Features</a:t>
            </a:r>
            <a:endParaRPr lang="en-IN" sz="5400" b="1" cap="none" dirty="0">
              <a:latin typeface="Constant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068" y="2111129"/>
            <a:ext cx="86633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Sitka Small" pitchFamily="2" charset="0"/>
              </a:rPr>
              <a:t>At General User Level: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b="1" dirty="0" smtClean="0">
                <a:latin typeface="Sitka Small" pitchFamily="2" charset="0"/>
              </a:rPr>
              <a:t>Continuous monitoring of received emails: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>
                <a:latin typeface="Sitka Small" pitchFamily="2" charset="0"/>
              </a:rPr>
              <a:t>Check the content for phishing links.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smtClean="0">
                <a:latin typeface="Sitka Small" pitchFamily="2" charset="0"/>
              </a:rPr>
              <a:t>Notifying user about unsafe emails.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2400" dirty="0">
              <a:latin typeface="Sitka Small" pitchFamily="2" charset="0"/>
            </a:endParaRPr>
          </a:p>
          <a:p>
            <a:r>
              <a:rPr lang="en-IN" sz="3200" b="1" dirty="0">
                <a:latin typeface="Sitka Small" pitchFamily="2" charset="0"/>
              </a:rPr>
              <a:t>At </a:t>
            </a:r>
            <a:r>
              <a:rPr lang="en-IN" sz="3200" b="1" dirty="0" smtClean="0">
                <a:latin typeface="Sitka Small" pitchFamily="2" charset="0"/>
              </a:rPr>
              <a:t>Server </a:t>
            </a:r>
            <a:r>
              <a:rPr lang="en-IN" sz="3200" b="1" dirty="0">
                <a:latin typeface="Sitka Small" pitchFamily="2" charset="0"/>
              </a:rPr>
              <a:t>Level</a:t>
            </a:r>
            <a:r>
              <a:rPr lang="en-IN" sz="3200" b="1" dirty="0" smtClean="0">
                <a:latin typeface="Sitka Small" pitchFamily="2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400" b="1" dirty="0">
                <a:latin typeface="Sitka Small" pitchFamily="2" charset="0"/>
              </a:rPr>
              <a:t>Checking for </a:t>
            </a:r>
            <a:r>
              <a:rPr lang="en-IN" sz="2400" b="1" dirty="0" err="1">
                <a:latin typeface="Sitka Small" pitchFamily="2" charset="0"/>
              </a:rPr>
              <a:t>DoS</a:t>
            </a:r>
            <a:r>
              <a:rPr lang="en-IN" sz="2400" b="1" dirty="0">
                <a:latin typeface="Sitka Small" pitchFamily="2" charset="0"/>
              </a:rPr>
              <a:t> Attack: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>
                <a:latin typeface="Sitka Small" pitchFamily="2" charset="0"/>
              </a:rPr>
              <a:t>Blocking the attacker </a:t>
            </a:r>
            <a:r>
              <a:rPr lang="en-IN" sz="2400" dirty="0" smtClean="0">
                <a:latin typeface="Sitka Small" pitchFamily="2" charset="0"/>
              </a:rPr>
              <a:t>automatically</a:t>
            </a:r>
            <a:endParaRPr lang="en-IN" sz="2400" dirty="0">
              <a:latin typeface="Sitka Small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29" y="2294273"/>
            <a:ext cx="3474229" cy="29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>
                <a:latin typeface="Constantia" pitchFamily="18" charset="0"/>
              </a:rPr>
              <a:t>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33754" y="5439508"/>
            <a:ext cx="2497015" cy="11254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ML Model: </a:t>
            </a:r>
          </a:p>
          <a:p>
            <a:pPr algn="ctr"/>
            <a:r>
              <a:rPr lang="en-IN" sz="2000" b="1" dirty="0" smtClean="0"/>
              <a:t>Trained to identify Phishing links</a:t>
            </a:r>
            <a:endParaRPr lang="en-IN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33753" y="2737336"/>
            <a:ext cx="1863969" cy="844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Content Checker</a:t>
            </a:r>
          </a:p>
          <a:p>
            <a:pPr algn="ctr"/>
            <a:r>
              <a:rPr lang="en-IN" b="1" dirty="0" smtClean="0"/>
              <a:t>(Extract links)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433754" y="1456589"/>
            <a:ext cx="1863968" cy="844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URL Features extractor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067908" y="3118338"/>
            <a:ext cx="1617784" cy="844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Notify for unsafe mails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433754" y="3994633"/>
            <a:ext cx="1863968" cy="844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Mail monitoring program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8862646" y="5439508"/>
            <a:ext cx="2028092" cy="1113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 smtClean="0"/>
              <a:t>Splunk</a:t>
            </a:r>
            <a:endParaRPr lang="en-IN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9061939" y="4032734"/>
            <a:ext cx="1617784" cy="844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Monitor Web Server logs</a:t>
            </a:r>
            <a:endParaRPr lang="en-IN" b="1" dirty="0"/>
          </a:p>
        </p:txBody>
      </p:sp>
      <p:sp>
        <p:nvSpPr>
          <p:cNvPr id="15" name="Oval 14"/>
          <p:cNvSpPr/>
          <p:nvPr/>
        </p:nvSpPr>
        <p:spPr>
          <a:xfrm>
            <a:off x="8124092" y="2608382"/>
            <a:ext cx="3376246" cy="9730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Get IP Address of client sending &gt;=50% requests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9061939" y="1148857"/>
            <a:ext cx="1617784" cy="844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Block IP Address of Attacker</a:t>
            </a:r>
            <a:endParaRPr lang="en-IN" b="1" dirty="0"/>
          </a:p>
        </p:txBody>
      </p:sp>
      <p:cxnSp>
        <p:nvCxnSpPr>
          <p:cNvPr id="18" name="Straight Arrow Connector 17"/>
          <p:cNvCxnSpPr>
            <a:stCxn id="12" idx="0"/>
            <a:endCxn id="13" idx="2"/>
          </p:cNvCxnSpPr>
          <p:nvPr/>
        </p:nvCxnSpPr>
        <p:spPr>
          <a:xfrm flipH="1" flipV="1">
            <a:off x="9870831" y="4876795"/>
            <a:ext cx="5861" cy="562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</p:cNvCxnSpPr>
          <p:nvPr/>
        </p:nvCxnSpPr>
        <p:spPr>
          <a:xfrm flipV="1">
            <a:off x="9870831" y="3581397"/>
            <a:ext cx="1" cy="451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0"/>
          </p:cNvCxnSpPr>
          <p:nvPr/>
        </p:nvCxnSpPr>
        <p:spPr>
          <a:xfrm flipV="1">
            <a:off x="9812215" y="1992918"/>
            <a:ext cx="0" cy="615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622431" y="4618890"/>
            <a:ext cx="2508738" cy="6916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Prediction</a:t>
            </a:r>
            <a:endParaRPr lang="en-IN" b="1" dirty="0"/>
          </a:p>
        </p:txBody>
      </p:sp>
      <p:cxnSp>
        <p:nvCxnSpPr>
          <p:cNvPr id="38" name="Curved Connector 37"/>
          <p:cNvCxnSpPr>
            <a:endCxn id="36" idx="2"/>
          </p:cNvCxnSpPr>
          <p:nvPr/>
        </p:nvCxnSpPr>
        <p:spPr>
          <a:xfrm flipV="1">
            <a:off x="2813538" y="4964720"/>
            <a:ext cx="808893" cy="474787"/>
          </a:xfrm>
          <a:prstGeom prst="curvedConnector3">
            <a:avLst>
              <a:gd name="adj1" fmla="val -36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0"/>
          </p:cNvCxnSpPr>
          <p:nvPr/>
        </p:nvCxnSpPr>
        <p:spPr>
          <a:xfrm flipV="1">
            <a:off x="4876800" y="3971191"/>
            <a:ext cx="1" cy="647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242645" y="4838694"/>
            <a:ext cx="11724" cy="600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242645" y="3598247"/>
            <a:ext cx="1" cy="417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242645" y="2284533"/>
            <a:ext cx="0" cy="45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8" idx="3"/>
          </p:cNvCxnSpPr>
          <p:nvPr/>
        </p:nvCxnSpPr>
        <p:spPr>
          <a:xfrm>
            <a:off x="2297722" y="1878620"/>
            <a:ext cx="404446" cy="356088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>
                <a:latin typeface="Constantia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6390"/>
            <a:ext cx="10972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b="1" dirty="0">
                <a:latin typeface="Sitka Small" pitchFamily="2" charset="0"/>
              </a:rPr>
              <a:t>Intrusion Detection System</a:t>
            </a:r>
          </a:p>
          <a:p>
            <a:pPr lvl="1">
              <a:buFont typeface="Arial" pitchFamily="34" charset="0"/>
              <a:buChar char="•"/>
            </a:pPr>
            <a:r>
              <a:rPr lang="en-IN" sz="3200" dirty="0">
                <a:latin typeface="Sitka Small" pitchFamily="2" charset="0"/>
              </a:rPr>
              <a:t>Service to work at network layer</a:t>
            </a:r>
          </a:p>
          <a:p>
            <a:pPr lvl="1">
              <a:buFont typeface="Arial" pitchFamily="34" charset="0"/>
              <a:buChar char="•"/>
            </a:pPr>
            <a:r>
              <a:rPr lang="en-IN" sz="3200" dirty="0">
                <a:latin typeface="Sitka Small" pitchFamily="2" charset="0"/>
              </a:rPr>
              <a:t>Will detect intrusion of undesirable packets</a:t>
            </a:r>
          </a:p>
          <a:p>
            <a:pPr>
              <a:buFont typeface="Wingdings" pitchFamily="2" charset="2"/>
              <a:buChar char="§"/>
            </a:pPr>
            <a:r>
              <a:rPr lang="en-IN" b="1" dirty="0">
                <a:latin typeface="Sitka Small" pitchFamily="2" charset="0"/>
              </a:rPr>
              <a:t>Implementing the email-monitoring program as a </a:t>
            </a:r>
            <a:r>
              <a:rPr lang="en-IN" b="1" dirty="0" err="1">
                <a:latin typeface="Sitka Small" pitchFamily="2" charset="0"/>
              </a:rPr>
              <a:t>systemd</a:t>
            </a:r>
            <a:r>
              <a:rPr lang="en-IN" b="1" dirty="0">
                <a:latin typeface="Sitka Small" pitchFamily="2" charset="0"/>
              </a:rPr>
              <a:t> service.</a:t>
            </a:r>
          </a:p>
          <a:p>
            <a:pPr marL="457200" lvl="1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346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151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CyberPal</vt:lpstr>
      <vt:lpstr>Cyber Security: Need of the Hour</vt:lpstr>
      <vt:lpstr>Statistics</vt:lpstr>
      <vt:lpstr>PowerPoint Presentation</vt:lpstr>
      <vt:lpstr>Product Features</vt:lpstr>
      <vt:lpstr>Architecture</vt:lpstr>
      <vt:lpstr>Future Scope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CyberPal</dc:title>
  <dc:creator>Arpit goyal</dc:creator>
  <cp:lastModifiedBy>PRASHANSA KULSHRESTHA</cp:lastModifiedBy>
  <cp:revision>19</cp:revision>
  <dcterms:created xsi:type="dcterms:W3CDTF">2018-07-14T13:06:00Z</dcterms:created>
  <dcterms:modified xsi:type="dcterms:W3CDTF">2018-07-15T07:31:29Z</dcterms:modified>
</cp:coreProperties>
</file>