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57" r:id="rId7"/>
    <p:sldId id="259" r:id="rId8"/>
    <p:sldId id="260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566-7323-4A8A-B68F-4DDF1F002BF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74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566-7323-4A8A-B68F-4DDF1F002BF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56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566-7323-4A8A-B68F-4DDF1F002BF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8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566-7323-4A8A-B68F-4DDF1F002BF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52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566-7323-4A8A-B68F-4DDF1F002BF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2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566-7323-4A8A-B68F-4DDF1F002BF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33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566-7323-4A8A-B68F-4DDF1F002BF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9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566-7323-4A8A-B68F-4DDF1F002BF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566-7323-4A8A-B68F-4DDF1F002BF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55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566-7323-4A8A-B68F-4DDF1F002BF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1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566-7323-4A8A-B68F-4DDF1F002BF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1F566-7323-4A8A-B68F-4DDF1F002BF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E1E1-119A-4BFA-B48F-E68D0F050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47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0" y="548640"/>
            <a:ext cx="3314700" cy="13811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337" y="2312126"/>
            <a:ext cx="10541725" cy="3971108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distributed version control system that tracks versions of </a:t>
            </a:r>
            <a:r>
              <a:rPr lang="en-US" dirty="0" smtClean="0"/>
              <a:t>files.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/>
              <a:t>GIT =GLOBAL INFORMATION TRACKER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/>
              <a:t> It is often used to control source code by programmers collaboratively developing software</a:t>
            </a:r>
            <a:r>
              <a:rPr lang="en-US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tracks changes not versions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err="1"/>
              <a:t>Git</a:t>
            </a:r>
            <a:r>
              <a:rPr lang="en-US" dirty="0"/>
              <a:t> was originally authored by Linus Torvalds in 2005 for the development of the Linux kernel, with other kernel developers contributing to its initial development.</a:t>
            </a: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20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95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57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75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 system?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manage files &amp; directories</a:t>
            </a:r>
          </a:p>
          <a:p>
            <a:r>
              <a:rPr lang="en-US" dirty="0" smtClean="0"/>
              <a:t>It tracks the changes of any file </a:t>
            </a:r>
          </a:p>
          <a:p>
            <a:r>
              <a:rPr lang="en-US" dirty="0" smtClean="0"/>
              <a:t>Recalls previous versions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740" y="2511743"/>
            <a:ext cx="5158060" cy="3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0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607" y="1201785"/>
            <a:ext cx="9183188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4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606" y="561702"/>
            <a:ext cx="9640387" cy="586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4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languages supported with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JAVA SCRIPT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SHELL SCRIPT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C++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18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Install </a:t>
            </a:r>
            <a:r>
              <a:rPr lang="en-IN" dirty="0"/>
              <a:t>Git </a:t>
            </a:r>
            <a:r>
              <a:rPr lang="en-IN" dirty="0" smtClean="0"/>
              <a:t>on </a:t>
            </a:r>
            <a:r>
              <a:rPr lang="en-IN" dirty="0" err="1" smtClean="0"/>
              <a:t>linux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http://git-scm.com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#yum install update –y</a:t>
            </a:r>
          </a:p>
          <a:p>
            <a:endParaRPr lang="en-US" dirty="0"/>
          </a:p>
          <a:p>
            <a:r>
              <a:rPr lang="en-US" dirty="0" smtClean="0"/>
              <a:t>#yum install </a:t>
            </a:r>
            <a:r>
              <a:rPr lang="en-US" dirty="0" err="1" smtClean="0"/>
              <a:t>git</a:t>
            </a:r>
            <a:r>
              <a:rPr lang="en-US" dirty="0" smtClean="0"/>
              <a:t> –y</a:t>
            </a:r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 err="1" smtClean="0"/>
              <a:t>git</a:t>
            </a:r>
            <a:r>
              <a:rPr lang="en-US" dirty="0" smtClean="0"/>
              <a:t> --version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37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REPOSITORY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 =REPOSITORY</a:t>
            </a:r>
          </a:p>
          <a:p>
            <a:r>
              <a:rPr lang="en-US" dirty="0" smtClean="0"/>
              <a:t>Usually used to organize a single project</a:t>
            </a:r>
          </a:p>
          <a:p>
            <a:r>
              <a:rPr lang="en-US" dirty="0" smtClean="0"/>
              <a:t>Repos can contains any files , folders , images , document , spreadsheets required for the project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67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uses three tree architecture</a:t>
            </a:r>
            <a:endParaRPr lang="en-IN" dirty="0"/>
          </a:p>
        </p:txBody>
      </p:sp>
      <p:pic>
        <p:nvPicPr>
          <p:cNvPr id="1026" name="Picture 2" descr="GIT part-2 Concepts and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566" y="2194559"/>
            <a:ext cx="5661419" cy="424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26" y="2390503"/>
            <a:ext cx="4650378" cy="405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4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412"/>
          </a:xfrm>
        </p:spPr>
        <p:txBody>
          <a:bodyPr/>
          <a:lstStyle/>
          <a:p>
            <a:r>
              <a:rPr lang="en-US" b="1" u="sng" dirty="0" smtClean="0"/>
              <a:t>Working 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240" y="1502229"/>
            <a:ext cx="10310949" cy="49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1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116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What is version control system?</vt:lpstr>
      <vt:lpstr>PowerPoint Presentation</vt:lpstr>
      <vt:lpstr>PowerPoint Presentation</vt:lpstr>
      <vt:lpstr>Most popular languages supported with Git </vt:lpstr>
      <vt:lpstr>TO Install Git on linux http://git-scm.com</vt:lpstr>
      <vt:lpstr>what is REPOSITORY ?</vt:lpstr>
      <vt:lpstr>Git uses three tree architecture</vt:lpstr>
      <vt:lpstr>Working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11</cp:revision>
  <dcterms:created xsi:type="dcterms:W3CDTF">2024-05-18T10:45:44Z</dcterms:created>
  <dcterms:modified xsi:type="dcterms:W3CDTF">2024-05-18T11:46:06Z</dcterms:modified>
</cp:coreProperties>
</file>