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aleway"/>
      <p:regular r:id="rId25"/>
      <p:bold r:id="rId26"/>
      <p:italic r:id="rId27"/>
      <p:boldItalic r:id="rId28"/>
    </p:embeddedFont>
    <p:embeddedFont>
      <p:font typeface="Roboto"/>
      <p:regular r:id="rId29"/>
      <p:bold r:id="rId30"/>
      <p:italic r:id="rId31"/>
      <p:boldItalic r:id="rId32"/>
    </p:embeddedFont>
    <p:embeddedFont>
      <p:font typeface="Poppins"/>
      <p:regular r:id="rId33"/>
      <p:bold r:id="rId34"/>
      <p:italic r:id="rId35"/>
      <p:boldItalic r:id="rId36"/>
    </p:embeddedFont>
    <p:embeddedFont>
      <p:font typeface="Viga"/>
      <p:regular r:id="rId37"/>
    </p:embeddedFont>
    <p:embeddedFont>
      <p:font typeface="Poppins Medium"/>
      <p:regular r:id="rId38"/>
      <p:bold r:id="rId39"/>
      <p:italic r:id="rId40"/>
      <p:boldItalic r:id="rId41"/>
    </p:embeddedFont>
    <p:embeddedFont>
      <p:font typeface="Raleway Medium"/>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oppinsMedium-italic.fntdata"/><Relationship Id="rId20" Type="http://schemas.openxmlformats.org/officeDocument/2006/relationships/slide" Target="slides/slide16.xml"/><Relationship Id="rId42" Type="http://schemas.openxmlformats.org/officeDocument/2006/relationships/font" Target="fonts/RalewayMedium-regular.fntdata"/><Relationship Id="rId41" Type="http://schemas.openxmlformats.org/officeDocument/2006/relationships/font" Target="fonts/PoppinsMedium-boldItalic.fntdata"/><Relationship Id="rId22" Type="http://schemas.openxmlformats.org/officeDocument/2006/relationships/slide" Target="slides/slide18.xml"/><Relationship Id="rId44" Type="http://schemas.openxmlformats.org/officeDocument/2006/relationships/font" Target="fonts/RalewayMedium-italic.fntdata"/><Relationship Id="rId21" Type="http://schemas.openxmlformats.org/officeDocument/2006/relationships/slide" Target="slides/slide17.xml"/><Relationship Id="rId43" Type="http://schemas.openxmlformats.org/officeDocument/2006/relationships/font" Target="fonts/RalewayMedium-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Raleway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schemas.openxmlformats.org/officeDocument/2006/relationships/font" Target="fonts/Poppins-regular.fnt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35" Type="http://schemas.openxmlformats.org/officeDocument/2006/relationships/font" Target="fonts/Poppins-italic.fntdata"/><Relationship Id="rId12" Type="http://schemas.openxmlformats.org/officeDocument/2006/relationships/slide" Target="slides/slide8.xml"/><Relationship Id="rId34" Type="http://schemas.openxmlformats.org/officeDocument/2006/relationships/font" Target="fonts/Poppins-bold.fntdata"/><Relationship Id="rId15" Type="http://schemas.openxmlformats.org/officeDocument/2006/relationships/slide" Target="slides/slide11.xml"/><Relationship Id="rId37" Type="http://schemas.openxmlformats.org/officeDocument/2006/relationships/font" Target="fonts/Viga-regular.fntdata"/><Relationship Id="rId14" Type="http://schemas.openxmlformats.org/officeDocument/2006/relationships/slide" Target="slides/slide10.xml"/><Relationship Id="rId36" Type="http://schemas.openxmlformats.org/officeDocument/2006/relationships/font" Target="fonts/Poppins-boldItalic.fntdata"/><Relationship Id="rId17" Type="http://schemas.openxmlformats.org/officeDocument/2006/relationships/slide" Target="slides/slide13.xml"/><Relationship Id="rId39" Type="http://schemas.openxmlformats.org/officeDocument/2006/relationships/font" Target="fonts/PoppinsMedium-bold.fntdata"/><Relationship Id="rId16" Type="http://schemas.openxmlformats.org/officeDocument/2006/relationships/slide" Target="slides/slide12.xml"/><Relationship Id="rId38" Type="http://schemas.openxmlformats.org/officeDocument/2006/relationships/font" Target="fonts/PoppinsMedium-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0356526a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30356526a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3c6d832df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23c6d832df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 histograms displays frequency of smokers based on expensiveness and bmi.</a:t>
            </a:r>
            <a:endParaRPr/>
          </a:p>
          <a:p>
            <a:pPr indent="0" lvl="0" marL="0" rtl="0" algn="l">
              <a:lnSpc>
                <a:spcPct val="115000"/>
              </a:lnSpc>
              <a:spcBef>
                <a:spcPts val="0"/>
              </a:spcBef>
              <a:spcAft>
                <a:spcPts val="0"/>
              </a:spcAft>
              <a:buClr>
                <a:schemeClr val="dk1"/>
              </a:buClr>
              <a:buSzPts val="1100"/>
              <a:buFont typeface="Arial"/>
              <a:buNone/>
            </a:pPr>
            <a:r>
              <a:rPr lang="en"/>
              <a:t>1)The left graph shows that most expensive people are smokers and has a frequency of 1000</a:t>
            </a:r>
            <a:endParaRPr/>
          </a:p>
          <a:p>
            <a:pPr indent="0" lvl="0" marL="0" rtl="0" algn="l">
              <a:lnSpc>
                <a:spcPct val="115000"/>
              </a:lnSpc>
              <a:spcBef>
                <a:spcPts val="0"/>
              </a:spcBef>
              <a:spcAft>
                <a:spcPts val="0"/>
              </a:spcAft>
              <a:buClr>
                <a:schemeClr val="dk1"/>
              </a:buClr>
              <a:buSzPts val="1100"/>
              <a:buFont typeface="Arial"/>
              <a:buNone/>
            </a:pPr>
            <a:r>
              <a:rPr lang="en"/>
              <a:t>2)The average BMI of a person is normally in the range 18-25, but as we can see in the right graph, majority people who smoke has a BMI of the range 25-30, thus their health is affected, thus expense increases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3c6d832df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3c6d832df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For all age group, cost is 0-20000$</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3c6d832df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23c6d832df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Cost is majorly between the bmi 30-40</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23c6d832df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23c6d832df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3c6d832df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3c6d832df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Next, this maps shows out where healthcare has been utilised max, that is the maximum cost per state for expensive and non expensive people. Based on the map, we can see that the Highest cost is in CT(Connecticut), with a frequency of 55,000$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23c6d832df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23c6d832df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Later, we calculated the average age of people using healthcare and their location, based on the map, the Avg age is found in MA(</a:t>
            </a:r>
            <a:r>
              <a:rPr lang="en" sz="1200">
                <a:solidFill>
                  <a:srgbClr val="BDC1C6"/>
                </a:solidFill>
                <a:highlight>
                  <a:srgbClr val="202124"/>
                </a:highlight>
                <a:latin typeface="Roboto"/>
                <a:ea typeface="Roboto"/>
                <a:cs typeface="Roboto"/>
                <a:sym typeface="Roboto"/>
              </a:rPr>
              <a:t>Massachusetts</a:t>
            </a:r>
            <a:r>
              <a:rPr lang="en">
                <a:solidFill>
                  <a:schemeClr val="dk1"/>
                </a:solidFill>
              </a:rPr>
              <a:t>) with a frequency of 40.5 </a:t>
            </a:r>
            <a:br>
              <a:rPr lang="en">
                <a:solidFill>
                  <a:schemeClr val="dk1"/>
                </a:solidFill>
              </a:rPr>
            </a:b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3c6d832df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23c6d832df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Lastly, we mapped out to find the average number of smokers in the states, and based on the analysis NY has the avg smokers with a frequency of 0.210 </a:t>
            </a:r>
            <a:br>
              <a:rPr lang="en">
                <a:solidFill>
                  <a:schemeClr val="dk1"/>
                </a:solidFill>
              </a:rPr>
            </a:b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1cea9f7dc7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1cea9f7dc7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1cea9f7dc7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1cea9f7dc7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23c6d832df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23c6d832df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030e1742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3030e1742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13125dd8fce_0_18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13125dd8fce_0_18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3125dd8fce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3125dd8fce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3c6d832df5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3c6d832df5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30e793126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30e793126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3c6d832df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3c6d832df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3125dd8fce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3125dd8fce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30356526a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30356526a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Cost by Age is greater for exp people as compared to normal people as the median for exp people is approx 47 while for normal people it is 35.</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3c6d832df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3c6d832df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Similarly, the cost by bmi for exp people is greater than normal , but the cost by bmi for inexpensive people is same as normal as their medians are similar.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4175" y="1295475"/>
            <a:ext cx="4859700" cy="2049900"/>
          </a:xfrm>
          <a:prstGeom prst="rect">
            <a:avLst/>
          </a:prstGeom>
        </p:spPr>
        <p:txBody>
          <a:bodyPr anchorCtr="0" anchor="t" bIns="0" lIns="91425" spcFirstLastPara="1" rIns="91425" wrap="square" tIns="0">
            <a:noAutofit/>
          </a:bodyPr>
          <a:lstStyle>
            <a:lvl1pPr lvl="0">
              <a:spcBef>
                <a:spcPts val="0"/>
              </a:spcBef>
              <a:spcAft>
                <a:spcPts val="0"/>
              </a:spcAft>
              <a:buSzPts val="5200"/>
              <a:buNone/>
              <a:defRPr b="0" sz="4500">
                <a:solidFill>
                  <a:schemeClr val="accent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806200" y="3621025"/>
            <a:ext cx="4218300" cy="266100"/>
          </a:xfrm>
          <a:prstGeom prst="rect">
            <a:avLst/>
          </a:prstGeom>
        </p:spPr>
        <p:txBody>
          <a:bodyPr anchorCtr="0" anchor="t" bIns="0" lIns="91425" spcFirstLastPara="1" rIns="91425" wrap="square" tIns="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8450" y="-14800"/>
            <a:ext cx="9180900" cy="421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flipH="1">
            <a:off x="152400" y="125600"/>
            <a:ext cx="575950" cy="140700"/>
            <a:chOff x="8416025" y="66500"/>
            <a:chExt cx="575950" cy="140700"/>
          </a:xfrm>
        </p:grpSpPr>
        <p:sp>
          <p:nvSpPr>
            <p:cNvPr id="13" name="Google Shape;13;p2"/>
            <p:cNvSpPr/>
            <p:nvPr/>
          </p:nvSpPr>
          <p:spPr>
            <a:xfrm>
              <a:off x="8851275" y="66500"/>
              <a:ext cx="140700" cy="140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633650" y="66500"/>
              <a:ext cx="140700" cy="140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416025" y="66500"/>
              <a:ext cx="140700" cy="140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917700" y="83000"/>
            <a:ext cx="3683400" cy="2259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000">
              <a:solidFill>
                <a:schemeClr val="dk2"/>
              </a:solidFill>
              <a:latin typeface="Raleway"/>
              <a:ea typeface="Raleway"/>
              <a:cs typeface="Raleway"/>
              <a:sym typeface="Raleway"/>
            </a:endParaRPr>
          </a:p>
        </p:txBody>
      </p:sp>
      <p:sp>
        <p:nvSpPr>
          <p:cNvPr id="17" name="Google Shape;17;p2"/>
          <p:cNvSpPr/>
          <p:nvPr/>
        </p:nvSpPr>
        <p:spPr>
          <a:xfrm>
            <a:off x="4601200" y="3015075"/>
            <a:ext cx="5260450" cy="4388975"/>
          </a:xfrm>
          <a:custGeom>
            <a:rect b="b" l="l" r="r" t="t"/>
            <a:pathLst>
              <a:path extrusionOk="0" h="175559" w="210418">
                <a:moveTo>
                  <a:pt x="102449" y="0"/>
                </a:moveTo>
                <a:cubicBezTo>
                  <a:pt x="96429" y="0"/>
                  <a:pt x="90375" y="553"/>
                  <a:pt x="84360" y="1697"/>
                </a:cubicBezTo>
                <a:cubicBezTo>
                  <a:pt x="72252" y="3998"/>
                  <a:pt x="60577" y="8501"/>
                  <a:pt x="50069" y="14939"/>
                </a:cubicBezTo>
                <a:cubicBezTo>
                  <a:pt x="44399" y="18442"/>
                  <a:pt x="39061" y="22545"/>
                  <a:pt x="34191" y="27115"/>
                </a:cubicBezTo>
                <a:cubicBezTo>
                  <a:pt x="32724" y="28482"/>
                  <a:pt x="31323" y="29883"/>
                  <a:pt x="29955" y="31351"/>
                </a:cubicBezTo>
                <a:cubicBezTo>
                  <a:pt x="24151" y="37456"/>
                  <a:pt x="19147" y="44327"/>
                  <a:pt x="15078" y="51699"/>
                </a:cubicBezTo>
                <a:cubicBezTo>
                  <a:pt x="4036" y="71914"/>
                  <a:pt x="0" y="96798"/>
                  <a:pt x="2836" y="120115"/>
                </a:cubicBezTo>
                <a:cubicBezTo>
                  <a:pt x="4170" y="130956"/>
                  <a:pt x="6705" y="142064"/>
                  <a:pt x="12042" y="151671"/>
                </a:cubicBezTo>
                <a:cubicBezTo>
                  <a:pt x="16479" y="159476"/>
                  <a:pt x="22950" y="166281"/>
                  <a:pt x="31122" y="169984"/>
                </a:cubicBezTo>
                <a:cubicBezTo>
                  <a:pt x="36842" y="172572"/>
                  <a:pt x="42598" y="173499"/>
                  <a:pt x="48379" y="173499"/>
                </a:cubicBezTo>
                <a:cubicBezTo>
                  <a:pt x="62921" y="173499"/>
                  <a:pt x="77624" y="167640"/>
                  <a:pt x="92315" y="167640"/>
                </a:cubicBezTo>
                <a:cubicBezTo>
                  <a:pt x="92632" y="167640"/>
                  <a:pt x="92949" y="167643"/>
                  <a:pt x="93267" y="167649"/>
                </a:cubicBezTo>
                <a:cubicBezTo>
                  <a:pt x="101506" y="167782"/>
                  <a:pt x="109512" y="169950"/>
                  <a:pt x="117417" y="172052"/>
                </a:cubicBezTo>
                <a:lnTo>
                  <a:pt x="117918" y="172185"/>
                </a:lnTo>
                <a:cubicBezTo>
                  <a:pt x="125517" y="174165"/>
                  <a:pt x="133489" y="175559"/>
                  <a:pt x="141406" y="175559"/>
                </a:cubicBezTo>
                <a:cubicBezTo>
                  <a:pt x="147495" y="175559"/>
                  <a:pt x="153551" y="174735"/>
                  <a:pt x="159381" y="172719"/>
                </a:cubicBezTo>
                <a:cubicBezTo>
                  <a:pt x="171589" y="168516"/>
                  <a:pt x="182631" y="160177"/>
                  <a:pt x="190403" y="149869"/>
                </a:cubicBezTo>
                <a:cubicBezTo>
                  <a:pt x="210417" y="123350"/>
                  <a:pt x="207982" y="84456"/>
                  <a:pt x="193739" y="55969"/>
                </a:cubicBezTo>
                <a:cubicBezTo>
                  <a:pt x="176565" y="21709"/>
                  <a:pt x="140167" y="0"/>
                  <a:pt x="1024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txBox="1"/>
          <p:nvPr>
            <p:ph idx="2" type="subTitle"/>
          </p:nvPr>
        </p:nvSpPr>
        <p:spPr>
          <a:xfrm>
            <a:off x="1030500" y="83000"/>
            <a:ext cx="3457800" cy="2259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SzPts val="2800"/>
              <a:buNone/>
              <a:defRPr b="1" sz="1000">
                <a:solidFill>
                  <a:schemeClr val="dk2"/>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81" name="Shape 81"/>
        <p:cNvGrpSpPr/>
        <p:nvPr/>
      </p:nvGrpSpPr>
      <p:grpSpPr>
        <a:xfrm>
          <a:off x="0" y="0"/>
          <a:ext cx="0" cy="0"/>
          <a:chOff x="0" y="0"/>
          <a:chExt cx="0" cy="0"/>
        </a:xfrm>
      </p:grpSpPr>
      <p:sp>
        <p:nvSpPr>
          <p:cNvPr id="82" name="Google Shape;82;p11"/>
          <p:cNvSpPr/>
          <p:nvPr/>
        </p:nvSpPr>
        <p:spPr>
          <a:xfrm>
            <a:off x="2982500" y="-1552511"/>
            <a:ext cx="7606897" cy="7863664"/>
          </a:xfrm>
          <a:custGeom>
            <a:rect b="b" l="l" r="r" t="t"/>
            <a:pathLst>
              <a:path extrusionOk="0" h="138244" w="133730">
                <a:moveTo>
                  <a:pt x="72052" y="1"/>
                </a:moveTo>
                <a:cubicBezTo>
                  <a:pt x="67974" y="1"/>
                  <a:pt x="63914" y="800"/>
                  <a:pt x="60244" y="2590"/>
                </a:cubicBezTo>
                <a:cubicBezTo>
                  <a:pt x="46634" y="9262"/>
                  <a:pt x="43865" y="25307"/>
                  <a:pt x="34659" y="36048"/>
                </a:cubicBezTo>
                <a:cubicBezTo>
                  <a:pt x="31023" y="40251"/>
                  <a:pt x="26453" y="43486"/>
                  <a:pt x="21950" y="46722"/>
                </a:cubicBezTo>
                <a:cubicBezTo>
                  <a:pt x="21850" y="46789"/>
                  <a:pt x="21716" y="46822"/>
                  <a:pt x="21650" y="46922"/>
                </a:cubicBezTo>
                <a:cubicBezTo>
                  <a:pt x="14011" y="52393"/>
                  <a:pt x="6839" y="59331"/>
                  <a:pt x="3470" y="68304"/>
                </a:cubicBezTo>
                <a:cubicBezTo>
                  <a:pt x="368" y="76477"/>
                  <a:pt x="1" y="85817"/>
                  <a:pt x="2002" y="94323"/>
                </a:cubicBezTo>
                <a:cubicBezTo>
                  <a:pt x="7173" y="116205"/>
                  <a:pt x="28521" y="131716"/>
                  <a:pt x="49536" y="136553"/>
                </a:cubicBezTo>
                <a:cubicBezTo>
                  <a:pt x="54476" y="137694"/>
                  <a:pt x="59482" y="138244"/>
                  <a:pt x="64462" y="138244"/>
                </a:cubicBezTo>
                <a:cubicBezTo>
                  <a:pt x="89046" y="138244"/>
                  <a:pt x="112991" y="124842"/>
                  <a:pt x="125057" y="102929"/>
                </a:cubicBezTo>
                <a:cubicBezTo>
                  <a:pt x="129093" y="95624"/>
                  <a:pt x="131762" y="87585"/>
                  <a:pt x="132929" y="79312"/>
                </a:cubicBezTo>
                <a:cubicBezTo>
                  <a:pt x="133563" y="74809"/>
                  <a:pt x="133730" y="70272"/>
                  <a:pt x="133429" y="65769"/>
                </a:cubicBezTo>
                <a:cubicBezTo>
                  <a:pt x="133363" y="64435"/>
                  <a:pt x="133229" y="63067"/>
                  <a:pt x="133063" y="61733"/>
                </a:cubicBezTo>
                <a:cubicBezTo>
                  <a:pt x="132362" y="56062"/>
                  <a:pt x="130928" y="50491"/>
                  <a:pt x="128860" y="45221"/>
                </a:cubicBezTo>
                <a:cubicBezTo>
                  <a:pt x="123089" y="30711"/>
                  <a:pt x="111847" y="17868"/>
                  <a:pt x="98471" y="9262"/>
                </a:cubicBezTo>
                <a:cubicBezTo>
                  <a:pt x="92233" y="5292"/>
                  <a:pt x="85362" y="1857"/>
                  <a:pt x="78023" y="556"/>
                </a:cubicBezTo>
                <a:cubicBezTo>
                  <a:pt x="76058" y="193"/>
                  <a:pt x="74053" y="1"/>
                  <a:pt x="720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txBox="1"/>
          <p:nvPr>
            <p:ph hasCustomPrompt="1" type="title"/>
          </p:nvPr>
        </p:nvSpPr>
        <p:spPr>
          <a:xfrm>
            <a:off x="4234125" y="1640438"/>
            <a:ext cx="4001400" cy="1225200"/>
          </a:xfrm>
          <a:prstGeom prst="rect">
            <a:avLst/>
          </a:prstGeom>
        </p:spPr>
        <p:txBody>
          <a:bodyPr anchorCtr="0" anchor="t" bIns="0" lIns="91425" spcFirstLastPara="1" rIns="91425" wrap="square" tIns="0">
            <a:noAutofit/>
          </a:bodyPr>
          <a:lstStyle>
            <a:lvl1pPr lvl="0" algn="ctr">
              <a:spcBef>
                <a:spcPts val="0"/>
              </a:spcBef>
              <a:spcAft>
                <a:spcPts val="0"/>
              </a:spcAft>
              <a:buSzPts val="12000"/>
              <a:buNone/>
              <a:defRPr sz="8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4" name="Google Shape;84;p11"/>
          <p:cNvSpPr/>
          <p:nvPr/>
        </p:nvSpPr>
        <p:spPr>
          <a:xfrm>
            <a:off x="-18450" y="-14800"/>
            <a:ext cx="9180900" cy="421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11"/>
          <p:cNvGrpSpPr/>
          <p:nvPr/>
        </p:nvGrpSpPr>
        <p:grpSpPr>
          <a:xfrm flipH="1">
            <a:off x="152400" y="125600"/>
            <a:ext cx="575950" cy="140700"/>
            <a:chOff x="8416025" y="66500"/>
            <a:chExt cx="575950" cy="140700"/>
          </a:xfrm>
        </p:grpSpPr>
        <p:sp>
          <p:nvSpPr>
            <p:cNvPr id="86" name="Google Shape;86;p11"/>
            <p:cNvSpPr/>
            <p:nvPr/>
          </p:nvSpPr>
          <p:spPr>
            <a:xfrm>
              <a:off x="8851275" y="66500"/>
              <a:ext cx="140700" cy="140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a:off x="8633650" y="66500"/>
              <a:ext cx="140700" cy="140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1"/>
            <p:cNvSpPr/>
            <p:nvPr/>
          </p:nvSpPr>
          <p:spPr>
            <a:xfrm>
              <a:off x="8416025" y="66500"/>
              <a:ext cx="140700" cy="140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1"/>
          <p:cNvSpPr txBox="1"/>
          <p:nvPr>
            <p:ph idx="1" type="subTitle"/>
          </p:nvPr>
        </p:nvSpPr>
        <p:spPr>
          <a:xfrm>
            <a:off x="4234125" y="2960663"/>
            <a:ext cx="4001400" cy="5424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0" name="Google Shape;90;p11"/>
          <p:cNvSpPr/>
          <p:nvPr/>
        </p:nvSpPr>
        <p:spPr>
          <a:xfrm>
            <a:off x="338259" y="1929788"/>
            <a:ext cx="2517902" cy="2528584"/>
          </a:xfrm>
          <a:custGeom>
            <a:rect b="b" l="l" r="r" t="t"/>
            <a:pathLst>
              <a:path extrusionOk="0" h="75060" w="74754">
                <a:moveTo>
                  <a:pt x="37493" y="0"/>
                </a:moveTo>
                <a:cubicBezTo>
                  <a:pt x="26987" y="0"/>
                  <a:pt x="16666" y="6355"/>
                  <a:pt x="10408" y="14430"/>
                </a:cubicBezTo>
                <a:cubicBezTo>
                  <a:pt x="267" y="27472"/>
                  <a:pt x="0" y="46486"/>
                  <a:pt x="9741" y="59796"/>
                </a:cubicBezTo>
                <a:cubicBezTo>
                  <a:pt x="12443" y="63498"/>
                  <a:pt x="15812" y="66734"/>
                  <a:pt x="19648" y="69169"/>
                </a:cubicBezTo>
                <a:cubicBezTo>
                  <a:pt x="21749" y="70503"/>
                  <a:pt x="23984" y="71637"/>
                  <a:pt x="26286" y="72571"/>
                </a:cubicBezTo>
                <a:cubicBezTo>
                  <a:pt x="26953" y="72838"/>
                  <a:pt x="27653" y="73105"/>
                  <a:pt x="28387" y="73305"/>
                </a:cubicBezTo>
                <a:cubicBezTo>
                  <a:pt x="31323" y="74273"/>
                  <a:pt x="34425" y="74840"/>
                  <a:pt x="37560" y="75006"/>
                </a:cubicBezTo>
                <a:cubicBezTo>
                  <a:pt x="38212" y="75042"/>
                  <a:pt x="38865" y="75060"/>
                  <a:pt x="39521" y="75060"/>
                </a:cubicBezTo>
                <a:cubicBezTo>
                  <a:pt x="47463" y="75060"/>
                  <a:pt x="55666" y="72480"/>
                  <a:pt x="62445" y="68135"/>
                </a:cubicBezTo>
                <a:cubicBezTo>
                  <a:pt x="65881" y="65967"/>
                  <a:pt x="69216" y="63331"/>
                  <a:pt x="71585" y="59996"/>
                </a:cubicBezTo>
                <a:cubicBezTo>
                  <a:pt x="73486" y="57294"/>
                  <a:pt x="74754" y="54025"/>
                  <a:pt x="74654" y="50689"/>
                </a:cubicBezTo>
                <a:cubicBezTo>
                  <a:pt x="74487" y="42350"/>
                  <a:pt x="67148" y="37279"/>
                  <a:pt x="63946" y="30241"/>
                </a:cubicBezTo>
                <a:cubicBezTo>
                  <a:pt x="62678" y="27439"/>
                  <a:pt x="62111" y="24437"/>
                  <a:pt x="61578" y="21435"/>
                </a:cubicBezTo>
                <a:cubicBezTo>
                  <a:pt x="61578" y="21335"/>
                  <a:pt x="61511" y="21301"/>
                  <a:pt x="61511" y="21235"/>
                </a:cubicBezTo>
                <a:cubicBezTo>
                  <a:pt x="60577" y="16164"/>
                  <a:pt x="58742" y="10994"/>
                  <a:pt x="55073" y="7258"/>
                </a:cubicBezTo>
                <a:cubicBezTo>
                  <a:pt x="51671" y="3789"/>
                  <a:pt x="47134" y="1454"/>
                  <a:pt x="42431" y="486"/>
                </a:cubicBezTo>
                <a:cubicBezTo>
                  <a:pt x="40790" y="157"/>
                  <a:pt x="39140" y="0"/>
                  <a:pt x="374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1"/>
          <p:cNvSpPr/>
          <p:nvPr/>
        </p:nvSpPr>
        <p:spPr>
          <a:xfrm>
            <a:off x="917700" y="83000"/>
            <a:ext cx="3683400" cy="2259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000">
              <a:solidFill>
                <a:schemeClr val="dk2"/>
              </a:solidFill>
              <a:latin typeface="Raleway"/>
              <a:ea typeface="Raleway"/>
              <a:cs typeface="Raleway"/>
              <a:sym typeface="Raleway"/>
            </a:endParaRPr>
          </a:p>
        </p:txBody>
      </p:sp>
      <p:sp>
        <p:nvSpPr>
          <p:cNvPr id="92" name="Google Shape;92;p11"/>
          <p:cNvSpPr txBox="1"/>
          <p:nvPr>
            <p:ph idx="2" type="subTitle"/>
          </p:nvPr>
        </p:nvSpPr>
        <p:spPr>
          <a:xfrm>
            <a:off x="1030500" y="83000"/>
            <a:ext cx="3457800" cy="2259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SzPts val="2800"/>
              <a:buNone/>
              <a:defRPr b="1" sz="1000">
                <a:solidFill>
                  <a:schemeClr val="dk2"/>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94" name="Shape 94"/>
        <p:cNvGrpSpPr/>
        <p:nvPr/>
      </p:nvGrpSpPr>
      <p:grpSpPr>
        <a:xfrm>
          <a:off x="0" y="0"/>
          <a:ext cx="0" cy="0"/>
          <a:chOff x="0" y="0"/>
          <a:chExt cx="0" cy="0"/>
        </a:xfrm>
      </p:grpSpPr>
      <p:sp>
        <p:nvSpPr>
          <p:cNvPr id="95" name="Google Shape;95;p13"/>
          <p:cNvSpPr/>
          <p:nvPr/>
        </p:nvSpPr>
        <p:spPr>
          <a:xfrm rot="10800000">
            <a:off x="-4219799" y="-269350"/>
            <a:ext cx="7131821" cy="7372553"/>
          </a:xfrm>
          <a:custGeom>
            <a:rect b="b" l="l" r="r" t="t"/>
            <a:pathLst>
              <a:path extrusionOk="0" h="138244" w="133730">
                <a:moveTo>
                  <a:pt x="72052" y="1"/>
                </a:moveTo>
                <a:cubicBezTo>
                  <a:pt x="67974" y="1"/>
                  <a:pt x="63914" y="800"/>
                  <a:pt x="60244" y="2590"/>
                </a:cubicBezTo>
                <a:cubicBezTo>
                  <a:pt x="46634" y="9262"/>
                  <a:pt x="43865" y="25307"/>
                  <a:pt x="34659" y="36048"/>
                </a:cubicBezTo>
                <a:cubicBezTo>
                  <a:pt x="31023" y="40251"/>
                  <a:pt x="26453" y="43486"/>
                  <a:pt x="21950" y="46722"/>
                </a:cubicBezTo>
                <a:cubicBezTo>
                  <a:pt x="21850" y="46789"/>
                  <a:pt x="21716" y="46822"/>
                  <a:pt x="21650" y="46922"/>
                </a:cubicBezTo>
                <a:cubicBezTo>
                  <a:pt x="14011" y="52393"/>
                  <a:pt x="6839" y="59331"/>
                  <a:pt x="3470" y="68304"/>
                </a:cubicBezTo>
                <a:cubicBezTo>
                  <a:pt x="368" y="76477"/>
                  <a:pt x="1" y="85817"/>
                  <a:pt x="2002" y="94323"/>
                </a:cubicBezTo>
                <a:cubicBezTo>
                  <a:pt x="7173" y="116205"/>
                  <a:pt x="28521" y="131716"/>
                  <a:pt x="49536" y="136553"/>
                </a:cubicBezTo>
                <a:cubicBezTo>
                  <a:pt x="54476" y="137694"/>
                  <a:pt x="59482" y="138244"/>
                  <a:pt x="64462" y="138244"/>
                </a:cubicBezTo>
                <a:cubicBezTo>
                  <a:pt x="89046" y="138244"/>
                  <a:pt x="112991" y="124842"/>
                  <a:pt x="125057" y="102929"/>
                </a:cubicBezTo>
                <a:cubicBezTo>
                  <a:pt x="129093" y="95624"/>
                  <a:pt x="131762" y="87585"/>
                  <a:pt x="132929" y="79312"/>
                </a:cubicBezTo>
                <a:cubicBezTo>
                  <a:pt x="133563" y="74809"/>
                  <a:pt x="133730" y="70272"/>
                  <a:pt x="133429" y="65769"/>
                </a:cubicBezTo>
                <a:cubicBezTo>
                  <a:pt x="133363" y="64435"/>
                  <a:pt x="133229" y="63067"/>
                  <a:pt x="133063" y="61733"/>
                </a:cubicBezTo>
                <a:cubicBezTo>
                  <a:pt x="132362" y="56062"/>
                  <a:pt x="130928" y="50491"/>
                  <a:pt x="128860" y="45221"/>
                </a:cubicBezTo>
                <a:cubicBezTo>
                  <a:pt x="123089" y="30711"/>
                  <a:pt x="111847" y="17868"/>
                  <a:pt x="98471" y="9262"/>
                </a:cubicBezTo>
                <a:cubicBezTo>
                  <a:pt x="92233" y="5292"/>
                  <a:pt x="85362" y="1857"/>
                  <a:pt x="78023" y="556"/>
                </a:cubicBezTo>
                <a:cubicBezTo>
                  <a:pt x="76058" y="193"/>
                  <a:pt x="74053" y="1"/>
                  <a:pt x="720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txBox="1"/>
          <p:nvPr>
            <p:ph type="title"/>
          </p:nvPr>
        </p:nvSpPr>
        <p:spPr>
          <a:xfrm>
            <a:off x="714175" y="460100"/>
            <a:ext cx="7715700" cy="572700"/>
          </a:xfrm>
          <a:prstGeom prst="rect">
            <a:avLst/>
          </a:prstGeom>
        </p:spPr>
        <p:txBody>
          <a:bodyPr anchorCtr="0" anchor="t" bIns="0" lIns="91425" spcFirstLastPara="1" rIns="91425"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 name="Google Shape;97;p13"/>
          <p:cNvSpPr txBox="1"/>
          <p:nvPr>
            <p:ph hasCustomPrompt="1" idx="2" type="title"/>
          </p:nvPr>
        </p:nvSpPr>
        <p:spPr>
          <a:xfrm>
            <a:off x="1003113" y="1438825"/>
            <a:ext cx="829200" cy="525000"/>
          </a:xfrm>
          <a:prstGeom prst="rect">
            <a:avLst/>
          </a:prstGeom>
        </p:spPr>
        <p:txBody>
          <a:bodyPr anchorCtr="0" anchor="t"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98" name="Google Shape;98;p13"/>
          <p:cNvSpPr txBox="1"/>
          <p:nvPr>
            <p:ph idx="1" type="subTitle"/>
          </p:nvPr>
        </p:nvSpPr>
        <p:spPr>
          <a:xfrm>
            <a:off x="2026413" y="1639538"/>
            <a:ext cx="2279100" cy="447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3"/>
          <p:cNvSpPr txBox="1"/>
          <p:nvPr>
            <p:ph idx="3" type="subTitle"/>
          </p:nvPr>
        </p:nvSpPr>
        <p:spPr>
          <a:xfrm>
            <a:off x="2026413" y="1315513"/>
            <a:ext cx="2279100" cy="324000"/>
          </a:xfrm>
          <a:prstGeom prst="rect">
            <a:avLst/>
          </a:prstGeom>
        </p:spPr>
        <p:txBody>
          <a:bodyPr anchorCtr="0" anchor="t" bIns="0" lIns="91425" spcFirstLastPara="1" rIns="91425" wrap="square" tIns="0">
            <a:noAutofit/>
          </a:bodyPr>
          <a:lstStyle>
            <a:lvl1pPr indent="0" lvl="0" marL="0" marR="0" rtl="0" algn="l">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0" name="Google Shape;100;p13"/>
          <p:cNvSpPr txBox="1"/>
          <p:nvPr>
            <p:ph hasCustomPrompt="1" idx="4" type="title"/>
          </p:nvPr>
        </p:nvSpPr>
        <p:spPr>
          <a:xfrm>
            <a:off x="1003113" y="2581975"/>
            <a:ext cx="829200" cy="525000"/>
          </a:xfrm>
          <a:prstGeom prst="rect">
            <a:avLst/>
          </a:prstGeom>
        </p:spPr>
        <p:txBody>
          <a:bodyPr anchorCtr="0" anchor="t"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01" name="Google Shape;101;p13"/>
          <p:cNvSpPr txBox="1"/>
          <p:nvPr>
            <p:ph idx="5" type="subTitle"/>
          </p:nvPr>
        </p:nvSpPr>
        <p:spPr>
          <a:xfrm>
            <a:off x="2026413" y="2782688"/>
            <a:ext cx="2279100" cy="447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3"/>
          <p:cNvSpPr txBox="1"/>
          <p:nvPr>
            <p:ph idx="6" type="subTitle"/>
          </p:nvPr>
        </p:nvSpPr>
        <p:spPr>
          <a:xfrm>
            <a:off x="2026413" y="2458663"/>
            <a:ext cx="2279100" cy="324000"/>
          </a:xfrm>
          <a:prstGeom prst="rect">
            <a:avLst/>
          </a:prstGeom>
        </p:spPr>
        <p:txBody>
          <a:bodyPr anchorCtr="0" anchor="t" bIns="0" lIns="91425" spcFirstLastPara="1" rIns="91425" wrap="square" tIns="0">
            <a:noAutofit/>
          </a:bodyPr>
          <a:lstStyle>
            <a:lvl1pPr indent="0" lvl="0" marL="0" marR="0" rtl="0" algn="l">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3" name="Google Shape;103;p13"/>
          <p:cNvSpPr txBox="1"/>
          <p:nvPr>
            <p:ph hasCustomPrompt="1" idx="7" type="title"/>
          </p:nvPr>
        </p:nvSpPr>
        <p:spPr>
          <a:xfrm>
            <a:off x="1003113" y="3725125"/>
            <a:ext cx="829200" cy="525000"/>
          </a:xfrm>
          <a:prstGeom prst="rect">
            <a:avLst/>
          </a:prstGeom>
        </p:spPr>
        <p:txBody>
          <a:bodyPr anchorCtr="0" anchor="t"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04" name="Google Shape;104;p13"/>
          <p:cNvSpPr txBox="1"/>
          <p:nvPr>
            <p:ph idx="8" type="subTitle"/>
          </p:nvPr>
        </p:nvSpPr>
        <p:spPr>
          <a:xfrm>
            <a:off x="2026413" y="3925825"/>
            <a:ext cx="2279100" cy="447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3"/>
          <p:cNvSpPr txBox="1"/>
          <p:nvPr>
            <p:ph idx="9" type="subTitle"/>
          </p:nvPr>
        </p:nvSpPr>
        <p:spPr>
          <a:xfrm>
            <a:off x="2026413" y="3601800"/>
            <a:ext cx="2279100" cy="324000"/>
          </a:xfrm>
          <a:prstGeom prst="rect">
            <a:avLst/>
          </a:prstGeom>
        </p:spPr>
        <p:txBody>
          <a:bodyPr anchorCtr="0" anchor="t" bIns="0" lIns="91425" spcFirstLastPara="1" rIns="91425" wrap="square" tIns="0">
            <a:noAutofit/>
          </a:bodyPr>
          <a:lstStyle>
            <a:lvl1pPr indent="0" lvl="0" marL="0" marR="0" rtl="0" algn="l">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6" name="Google Shape;106;p13"/>
          <p:cNvSpPr txBox="1"/>
          <p:nvPr>
            <p:ph hasCustomPrompt="1" idx="13" type="title"/>
          </p:nvPr>
        </p:nvSpPr>
        <p:spPr>
          <a:xfrm>
            <a:off x="4880188" y="1438825"/>
            <a:ext cx="829200" cy="525000"/>
          </a:xfrm>
          <a:prstGeom prst="rect">
            <a:avLst/>
          </a:prstGeom>
        </p:spPr>
        <p:txBody>
          <a:bodyPr anchorCtr="0" anchor="t"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07" name="Google Shape;107;p13"/>
          <p:cNvSpPr txBox="1"/>
          <p:nvPr>
            <p:ph idx="14" type="subTitle"/>
          </p:nvPr>
        </p:nvSpPr>
        <p:spPr>
          <a:xfrm>
            <a:off x="5903488" y="1639525"/>
            <a:ext cx="2279100" cy="447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3"/>
          <p:cNvSpPr txBox="1"/>
          <p:nvPr>
            <p:ph idx="15" type="subTitle"/>
          </p:nvPr>
        </p:nvSpPr>
        <p:spPr>
          <a:xfrm>
            <a:off x="5903488" y="1315500"/>
            <a:ext cx="2279100" cy="324000"/>
          </a:xfrm>
          <a:prstGeom prst="rect">
            <a:avLst/>
          </a:prstGeom>
        </p:spPr>
        <p:txBody>
          <a:bodyPr anchorCtr="0" anchor="t" bIns="0" lIns="91425" spcFirstLastPara="1" rIns="91425" wrap="square" tIns="0">
            <a:noAutofit/>
          </a:bodyPr>
          <a:lstStyle>
            <a:lvl1pPr indent="0" lvl="0" marL="0" marR="0" rtl="0" algn="l">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9" name="Google Shape;109;p13"/>
          <p:cNvSpPr txBox="1"/>
          <p:nvPr>
            <p:ph hasCustomPrompt="1" idx="16" type="title"/>
          </p:nvPr>
        </p:nvSpPr>
        <p:spPr>
          <a:xfrm>
            <a:off x="4880188" y="2581975"/>
            <a:ext cx="829200" cy="525000"/>
          </a:xfrm>
          <a:prstGeom prst="rect">
            <a:avLst/>
          </a:prstGeom>
        </p:spPr>
        <p:txBody>
          <a:bodyPr anchorCtr="0" anchor="t"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10" name="Google Shape;110;p13"/>
          <p:cNvSpPr txBox="1"/>
          <p:nvPr>
            <p:ph idx="17" type="subTitle"/>
          </p:nvPr>
        </p:nvSpPr>
        <p:spPr>
          <a:xfrm>
            <a:off x="5903488" y="2782688"/>
            <a:ext cx="2279100" cy="447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1" name="Google Shape;111;p13"/>
          <p:cNvSpPr txBox="1"/>
          <p:nvPr>
            <p:ph idx="18" type="subTitle"/>
          </p:nvPr>
        </p:nvSpPr>
        <p:spPr>
          <a:xfrm>
            <a:off x="5903488" y="2458663"/>
            <a:ext cx="2279100" cy="324000"/>
          </a:xfrm>
          <a:prstGeom prst="rect">
            <a:avLst/>
          </a:prstGeom>
        </p:spPr>
        <p:txBody>
          <a:bodyPr anchorCtr="0" anchor="t" bIns="0" lIns="91425" spcFirstLastPara="1" rIns="91425" wrap="square" tIns="0">
            <a:noAutofit/>
          </a:bodyPr>
          <a:lstStyle>
            <a:lvl1pPr indent="0" lvl="0" marL="0" marR="0" rtl="0" algn="l">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2" name="Google Shape;112;p13"/>
          <p:cNvSpPr txBox="1"/>
          <p:nvPr>
            <p:ph hasCustomPrompt="1" idx="19" type="title"/>
          </p:nvPr>
        </p:nvSpPr>
        <p:spPr>
          <a:xfrm>
            <a:off x="4880188" y="3725125"/>
            <a:ext cx="829200" cy="525000"/>
          </a:xfrm>
          <a:prstGeom prst="rect">
            <a:avLst/>
          </a:prstGeom>
        </p:spPr>
        <p:txBody>
          <a:bodyPr anchorCtr="0" anchor="t"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13" name="Google Shape;113;p13"/>
          <p:cNvSpPr txBox="1"/>
          <p:nvPr>
            <p:ph idx="20" type="subTitle"/>
          </p:nvPr>
        </p:nvSpPr>
        <p:spPr>
          <a:xfrm>
            <a:off x="5903488" y="3925838"/>
            <a:ext cx="2279100" cy="447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4" name="Google Shape;114;p13"/>
          <p:cNvSpPr txBox="1"/>
          <p:nvPr>
            <p:ph idx="21" type="subTitle"/>
          </p:nvPr>
        </p:nvSpPr>
        <p:spPr>
          <a:xfrm>
            <a:off x="5903488" y="3601813"/>
            <a:ext cx="2279100" cy="324000"/>
          </a:xfrm>
          <a:prstGeom prst="rect">
            <a:avLst/>
          </a:prstGeom>
        </p:spPr>
        <p:txBody>
          <a:bodyPr anchorCtr="0" anchor="t" bIns="0" lIns="91425" spcFirstLastPara="1" rIns="91425" wrap="square" tIns="0">
            <a:noAutofit/>
          </a:bodyPr>
          <a:lstStyle>
            <a:lvl1pPr indent="0" lvl="0" marL="0" marR="0" rtl="0" algn="l">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1">
    <p:spTree>
      <p:nvGrpSpPr>
        <p:cNvPr id="115" name="Shape 115"/>
        <p:cNvGrpSpPr/>
        <p:nvPr/>
      </p:nvGrpSpPr>
      <p:grpSpPr>
        <a:xfrm>
          <a:off x="0" y="0"/>
          <a:ext cx="0" cy="0"/>
          <a:chOff x="0" y="0"/>
          <a:chExt cx="0" cy="0"/>
        </a:xfrm>
      </p:grpSpPr>
      <p:sp>
        <p:nvSpPr>
          <p:cNvPr id="116" name="Google Shape;116;p14"/>
          <p:cNvSpPr/>
          <p:nvPr/>
        </p:nvSpPr>
        <p:spPr>
          <a:xfrm flipH="1" rot="10800000">
            <a:off x="4275738" y="3548775"/>
            <a:ext cx="5265450" cy="4392325"/>
          </a:xfrm>
          <a:custGeom>
            <a:rect b="b" l="l" r="r" t="t"/>
            <a:pathLst>
              <a:path extrusionOk="0" h="175693" w="210618">
                <a:moveTo>
                  <a:pt x="102516" y="1"/>
                </a:moveTo>
                <a:cubicBezTo>
                  <a:pt x="96495" y="1"/>
                  <a:pt x="90441" y="554"/>
                  <a:pt x="84427" y="1697"/>
                </a:cubicBezTo>
                <a:cubicBezTo>
                  <a:pt x="72319" y="4032"/>
                  <a:pt x="60644" y="8535"/>
                  <a:pt x="50136" y="15006"/>
                </a:cubicBezTo>
                <a:cubicBezTo>
                  <a:pt x="44465" y="18509"/>
                  <a:pt x="39128" y="22578"/>
                  <a:pt x="34225" y="27182"/>
                </a:cubicBezTo>
                <a:cubicBezTo>
                  <a:pt x="32790" y="28549"/>
                  <a:pt x="31356" y="29984"/>
                  <a:pt x="29988" y="31418"/>
                </a:cubicBezTo>
                <a:cubicBezTo>
                  <a:pt x="24184" y="37556"/>
                  <a:pt x="19181" y="44394"/>
                  <a:pt x="15145" y="51766"/>
                </a:cubicBezTo>
                <a:cubicBezTo>
                  <a:pt x="4037" y="72014"/>
                  <a:pt x="0" y="96898"/>
                  <a:pt x="2836" y="120248"/>
                </a:cubicBezTo>
                <a:cubicBezTo>
                  <a:pt x="4170" y="131089"/>
                  <a:pt x="6705" y="142164"/>
                  <a:pt x="12142" y="151804"/>
                </a:cubicBezTo>
                <a:cubicBezTo>
                  <a:pt x="16546" y="159610"/>
                  <a:pt x="23017" y="166415"/>
                  <a:pt x="31189" y="170117"/>
                </a:cubicBezTo>
                <a:cubicBezTo>
                  <a:pt x="36909" y="172706"/>
                  <a:pt x="42667" y="173632"/>
                  <a:pt x="48453" y="173632"/>
                </a:cubicBezTo>
                <a:cubicBezTo>
                  <a:pt x="63006" y="173632"/>
                  <a:pt x="77733" y="167774"/>
                  <a:pt x="92447" y="167774"/>
                </a:cubicBezTo>
                <a:cubicBezTo>
                  <a:pt x="92765" y="167774"/>
                  <a:pt x="93083" y="167777"/>
                  <a:pt x="93400" y="167782"/>
                </a:cubicBezTo>
                <a:cubicBezTo>
                  <a:pt x="101606" y="167916"/>
                  <a:pt x="109612" y="170084"/>
                  <a:pt x="117551" y="172185"/>
                </a:cubicBezTo>
                <a:lnTo>
                  <a:pt x="118051" y="172319"/>
                </a:lnTo>
                <a:cubicBezTo>
                  <a:pt x="125632" y="174299"/>
                  <a:pt x="133617" y="175692"/>
                  <a:pt x="141543" y="175692"/>
                </a:cubicBezTo>
                <a:cubicBezTo>
                  <a:pt x="147639" y="175692"/>
                  <a:pt x="153699" y="174868"/>
                  <a:pt x="159514" y="172852"/>
                </a:cubicBezTo>
                <a:cubicBezTo>
                  <a:pt x="171756" y="168649"/>
                  <a:pt x="182764" y="160310"/>
                  <a:pt x="190570" y="150003"/>
                </a:cubicBezTo>
                <a:cubicBezTo>
                  <a:pt x="210617" y="123450"/>
                  <a:pt x="208182" y="84556"/>
                  <a:pt x="193906" y="56036"/>
                </a:cubicBezTo>
                <a:cubicBezTo>
                  <a:pt x="176703" y="21717"/>
                  <a:pt x="140250" y="1"/>
                  <a:pt x="1025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flipH="1">
            <a:off x="-1361750" y="-1789825"/>
            <a:ext cx="5067000" cy="4378600"/>
          </a:xfrm>
          <a:custGeom>
            <a:rect b="b" l="l" r="r" t="t"/>
            <a:pathLst>
              <a:path extrusionOk="0" h="175144" w="202680">
                <a:moveTo>
                  <a:pt x="99080" y="0"/>
                </a:moveTo>
                <a:cubicBezTo>
                  <a:pt x="96717" y="0"/>
                  <a:pt x="94347" y="89"/>
                  <a:pt x="91972" y="270"/>
                </a:cubicBezTo>
                <a:cubicBezTo>
                  <a:pt x="79999" y="1185"/>
                  <a:pt x="68212" y="4272"/>
                  <a:pt x="57355" y="9405"/>
                </a:cubicBezTo>
                <a:cubicBezTo>
                  <a:pt x="51477" y="12197"/>
                  <a:pt x="45878" y="15578"/>
                  <a:pt x="40667" y="19471"/>
                </a:cubicBezTo>
                <a:cubicBezTo>
                  <a:pt x="39085" y="20634"/>
                  <a:pt x="37580" y="21828"/>
                  <a:pt x="36091" y="23100"/>
                </a:cubicBezTo>
                <a:cubicBezTo>
                  <a:pt x="29825" y="28389"/>
                  <a:pt x="24242" y="34453"/>
                  <a:pt x="19527" y="41169"/>
                </a:cubicBezTo>
                <a:cubicBezTo>
                  <a:pt x="6592" y="59563"/>
                  <a:pt x="0" y="83200"/>
                  <a:pt x="218" y="106076"/>
                </a:cubicBezTo>
                <a:cubicBezTo>
                  <a:pt x="311" y="116700"/>
                  <a:pt x="1551" y="127697"/>
                  <a:pt x="5724" y="137561"/>
                </a:cubicBezTo>
                <a:cubicBezTo>
                  <a:pt x="9136" y="145579"/>
                  <a:pt x="14688" y="152869"/>
                  <a:pt x="22164" y="157336"/>
                </a:cubicBezTo>
                <a:cubicBezTo>
                  <a:pt x="29637" y="161789"/>
                  <a:pt x="37548" y="162990"/>
                  <a:pt x="45635" y="162990"/>
                </a:cubicBezTo>
                <a:cubicBezTo>
                  <a:pt x="55114" y="162990"/>
                  <a:pt x="64834" y="161339"/>
                  <a:pt x="74371" y="161339"/>
                </a:cubicBezTo>
                <a:cubicBezTo>
                  <a:pt x="77129" y="161339"/>
                  <a:pt x="79872" y="161478"/>
                  <a:pt x="82589" y="161833"/>
                </a:cubicBezTo>
                <a:cubicBezTo>
                  <a:pt x="90561" y="162857"/>
                  <a:pt x="98068" y="165819"/>
                  <a:pt x="105497" y="168735"/>
                </a:cubicBezTo>
                <a:cubicBezTo>
                  <a:pt x="105652" y="168813"/>
                  <a:pt x="105822" y="168875"/>
                  <a:pt x="105977" y="168921"/>
                </a:cubicBezTo>
                <a:cubicBezTo>
                  <a:pt x="115168" y="172487"/>
                  <a:pt x="125119" y="175143"/>
                  <a:pt x="135046" y="175143"/>
                </a:cubicBezTo>
                <a:cubicBezTo>
                  <a:pt x="138721" y="175143"/>
                  <a:pt x="142394" y="174779"/>
                  <a:pt x="146023" y="173962"/>
                </a:cubicBezTo>
                <a:cubicBezTo>
                  <a:pt x="158338" y="171217"/>
                  <a:pt x="169892" y="164330"/>
                  <a:pt x="178547" y="155211"/>
                </a:cubicBezTo>
                <a:cubicBezTo>
                  <a:pt x="200803" y="131729"/>
                  <a:pt x="202680" y="93824"/>
                  <a:pt x="191963" y="64681"/>
                </a:cubicBezTo>
                <a:cubicBezTo>
                  <a:pt x="177833" y="26295"/>
                  <a:pt x="139686" y="0"/>
                  <a:pt x="990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txBox="1"/>
          <p:nvPr>
            <p:ph type="title"/>
          </p:nvPr>
        </p:nvSpPr>
        <p:spPr>
          <a:xfrm>
            <a:off x="714175" y="460100"/>
            <a:ext cx="7715700" cy="572700"/>
          </a:xfrm>
          <a:prstGeom prst="rect">
            <a:avLst/>
          </a:prstGeom>
        </p:spPr>
        <p:txBody>
          <a:bodyPr anchorCtr="0" anchor="t" bIns="0" lIns="91425" spcFirstLastPara="1" rIns="91425"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9" name="Google Shape;119;p14"/>
          <p:cNvSpPr txBox="1"/>
          <p:nvPr>
            <p:ph idx="1" type="subTitle"/>
          </p:nvPr>
        </p:nvSpPr>
        <p:spPr>
          <a:xfrm>
            <a:off x="2034744" y="3838450"/>
            <a:ext cx="1950900" cy="678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0" name="Google Shape;120;p14"/>
          <p:cNvSpPr txBox="1"/>
          <p:nvPr>
            <p:ph idx="2" type="subTitle"/>
          </p:nvPr>
        </p:nvSpPr>
        <p:spPr>
          <a:xfrm>
            <a:off x="2034727" y="3470025"/>
            <a:ext cx="1950900" cy="324000"/>
          </a:xfrm>
          <a:prstGeom prst="rect">
            <a:avLst/>
          </a:prstGeom>
        </p:spPr>
        <p:txBody>
          <a:bodyPr anchorCtr="0" anchor="t" bIns="0" lIns="91425" spcFirstLastPara="1" rIns="91425" wrap="square" tIns="0">
            <a:noAutofit/>
          </a:bodyPr>
          <a:lstStyle>
            <a:lvl1pPr indent="0" lvl="0" marL="0" marR="0" rtl="0" algn="ctr">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1" name="Google Shape;121;p14"/>
          <p:cNvSpPr txBox="1"/>
          <p:nvPr>
            <p:ph idx="3" type="subTitle"/>
          </p:nvPr>
        </p:nvSpPr>
        <p:spPr>
          <a:xfrm>
            <a:off x="5158369" y="3838450"/>
            <a:ext cx="1950900" cy="678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2" name="Google Shape;122;p14"/>
          <p:cNvSpPr txBox="1"/>
          <p:nvPr>
            <p:ph idx="4" type="subTitle"/>
          </p:nvPr>
        </p:nvSpPr>
        <p:spPr>
          <a:xfrm>
            <a:off x="5158352" y="3470025"/>
            <a:ext cx="1950900" cy="324000"/>
          </a:xfrm>
          <a:prstGeom prst="rect">
            <a:avLst/>
          </a:prstGeom>
        </p:spPr>
        <p:txBody>
          <a:bodyPr anchorCtr="0" anchor="t" bIns="0" lIns="91425" spcFirstLastPara="1" rIns="91425" wrap="square" tIns="0">
            <a:noAutofit/>
          </a:bodyPr>
          <a:lstStyle>
            <a:lvl1pPr indent="0" lvl="0" marL="0" marR="0" rtl="0" algn="ctr">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3" name="Shape 123"/>
        <p:cNvGrpSpPr/>
        <p:nvPr/>
      </p:nvGrpSpPr>
      <p:grpSpPr>
        <a:xfrm>
          <a:off x="0" y="0"/>
          <a:ext cx="0" cy="0"/>
          <a:chOff x="0" y="0"/>
          <a:chExt cx="0" cy="0"/>
        </a:xfrm>
      </p:grpSpPr>
      <p:sp>
        <p:nvSpPr>
          <p:cNvPr id="124" name="Google Shape;124;p15"/>
          <p:cNvSpPr/>
          <p:nvPr/>
        </p:nvSpPr>
        <p:spPr>
          <a:xfrm>
            <a:off x="3655899" y="2650081"/>
            <a:ext cx="6262576" cy="6473967"/>
          </a:xfrm>
          <a:custGeom>
            <a:rect b="b" l="l" r="r" t="t"/>
            <a:pathLst>
              <a:path extrusionOk="0" h="138244" w="133730">
                <a:moveTo>
                  <a:pt x="72052" y="1"/>
                </a:moveTo>
                <a:cubicBezTo>
                  <a:pt x="67974" y="1"/>
                  <a:pt x="63914" y="800"/>
                  <a:pt x="60244" y="2590"/>
                </a:cubicBezTo>
                <a:cubicBezTo>
                  <a:pt x="46634" y="9262"/>
                  <a:pt x="43865" y="25307"/>
                  <a:pt x="34659" y="36048"/>
                </a:cubicBezTo>
                <a:cubicBezTo>
                  <a:pt x="31023" y="40251"/>
                  <a:pt x="26453" y="43486"/>
                  <a:pt x="21950" y="46722"/>
                </a:cubicBezTo>
                <a:cubicBezTo>
                  <a:pt x="21850" y="46789"/>
                  <a:pt x="21716" y="46822"/>
                  <a:pt x="21650" y="46922"/>
                </a:cubicBezTo>
                <a:cubicBezTo>
                  <a:pt x="14011" y="52393"/>
                  <a:pt x="6839" y="59331"/>
                  <a:pt x="3470" y="68304"/>
                </a:cubicBezTo>
                <a:cubicBezTo>
                  <a:pt x="368" y="76477"/>
                  <a:pt x="1" y="85817"/>
                  <a:pt x="2002" y="94323"/>
                </a:cubicBezTo>
                <a:cubicBezTo>
                  <a:pt x="7173" y="116205"/>
                  <a:pt x="28521" y="131716"/>
                  <a:pt x="49536" y="136553"/>
                </a:cubicBezTo>
                <a:cubicBezTo>
                  <a:pt x="54476" y="137694"/>
                  <a:pt x="59482" y="138244"/>
                  <a:pt x="64462" y="138244"/>
                </a:cubicBezTo>
                <a:cubicBezTo>
                  <a:pt x="89046" y="138244"/>
                  <a:pt x="112991" y="124842"/>
                  <a:pt x="125057" y="102929"/>
                </a:cubicBezTo>
                <a:cubicBezTo>
                  <a:pt x="129093" y="95624"/>
                  <a:pt x="131762" y="87585"/>
                  <a:pt x="132929" y="79312"/>
                </a:cubicBezTo>
                <a:cubicBezTo>
                  <a:pt x="133563" y="74809"/>
                  <a:pt x="133730" y="70272"/>
                  <a:pt x="133429" y="65769"/>
                </a:cubicBezTo>
                <a:cubicBezTo>
                  <a:pt x="133363" y="64435"/>
                  <a:pt x="133229" y="63067"/>
                  <a:pt x="133063" y="61733"/>
                </a:cubicBezTo>
                <a:cubicBezTo>
                  <a:pt x="132362" y="56062"/>
                  <a:pt x="130928" y="50491"/>
                  <a:pt x="128860" y="45221"/>
                </a:cubicBezTo>
                <a:cubicBezTo>
                  <a:pt x="123089" y="30711"/>
                  <a:pt x="111847" y="17868"/>
                  <a:pt x="98471" y="9262"/>
                </a:cubicBezTo>
                <a:cubicBezTo>
                  <a:pt x="92233" y="5292"/>
                  <a:pt x="85362" y="1857"/>
                  <a:pt x="78023" y="556"/>
                </a:cubicBezTo>
                <a:cubicBezTo>
                  <a:pt x="76058" y="193"/>
                  <a:pt x="74053" y="1"/>
                  <a:pt x="720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flipH="1">
            <a:off x="2768575" y="-2943500"/>
            <a:ext cx="4265575" cy="3682475"/>
          </a:xfrm>
          <a:custGeom>
            <a:rect b="b" l="l" r="r" t="t"/>
            <a:pathLst>
              <a:path extrusionOk="0" h="147299" w="170623">
                <a:moveTo>
                  <a:pt x="56856" y="1"/>
                </a:moveTo>
                <a:cubicBezTo>
                  <a:pt x="53690" y="1"/>
                  <a:pt x="50526" y="320"/>
                  <a:pt x="47401" y="1039"/>
                </a:cubicBezTo>
                <a:cubicBezTo>
                  <a:pt x="37060" y="3374"/>
                  <a:pt x="27353" y="9211"/>
                  <a:pt x="20081" y="16917"/>
                </a:cubicBezTo>
                <a:cubicBezTo>
                  <a:pt x="1468" y="36764"/>
                  <a:pt x="0" y="68687"/>
                  <a:pt x="9140" y="93171"/>
                </a:cubicBezTo>
                <a:cubicBezTo>
                  <a:pt x="21108" y="125338"/>
                  <a:pt x="53132" y="147299"/>
                  <a:pt x="87189" y="147299"/>
                </a:cubicBezTo>
                <a:cubicBezTo>
                  <a:pt x="89298" y="147299"/>
                  <a:pt x="91414" y="147214"/>
                  <a:pt x="93534" y="147043"/>
                </a:cubicBezTo>
                <a:cubicBezTo>
                  <a:pt x="103574" y="146276"/>
                  <a:pt x="113481" y="143641"/>
                  <a:pt x="122621" y="139271"/>
                </a:cubicBezTo>
                <a:cubicBezTo>
                  <a:pt x="127558" y="136936"/>
                  <a:pt x="132262" y="134034"/>
                  <a:pt x="136631" y="130732"/>
                </a:cubicBezTo>
                <a:cubicBezTo>
                  <a:pt x="137932" y="129731"/>
                  <a:pt x="139233" y="128697"/>
                  <a:pt x="140467" y="127663"/>
                </a:cubicBezTo>
                <a:cubicBezTo>
                  <a:pt x="145738" y="123193"/>
                  <a:pt x="150408" y="118056"/>
                  <a:pt x="154344" y="112385"/>
                </a:cubicBezTo>
                <a:cubicBezTo>
                  <a:pt x="165152" y="96907"/>
                  <a:pt x="170622" y="76960"/>
                  <a:pt x="170355" y="57713"/>
                </a:cubicBezTo>
                <a:cubicBezTo>
                  <a:pt x="170289" y="48739"/>
                  <a:pt x="169155" y="39466"/>
                  <a:pt x="165685" y="31227"/>
                </a:cubicBezTo>
                <a:cubicBezTo>
                  <a:pt x="162783" y="24455"/>
                  <a:pt x="158113" y="18318"/>
                  <a:pt x="151775" y="14615"/>
                </a:cubicBezTo>
                <a:cubicBezTo>
                  <a:pt x="145562" y="10953"/>
                  <a:pt x="139001" y="9947"/>
                  <a:pt x="132297" y="9947"/>
                </a:cubicBezTo>
                <a:cubicBezTo>
                  <a:pt x="124132" y="9947"/>
                  <a:pt x="115757" y="11439"/>
                  <a:pt x="107545" y="11439"/>
                </a:cubicBezTo>
                <a:cubicBezTo>
                  <a:pt x="105306" y="11439"/>
                  <a:pt x="103079" y="11328"/>
                  <a:pt x="100872" y="11046"/>
                </a:cubicBezTo>
                <a:cubicBezTo>
                  <a:pt x="94134" y="10145"/>
                  <a:pt x="87796" y="7710"/>
                  <a:pt x="81559" y="5275"/>
                </a:cubicBezTo>
                <a:cubicBezTo>
                  <a:pt x="81425" y="5242"/>
                  <a:pt x="81258" y="5142"/>
                  <a:pt x="81125" y="5108"/>
                </a:cubicBezTo>
                <a:cubicBezTo>
                  <a:pt x="73449" y="2188"/>
                  <a:pt x="65145" y="1"/>
                  <a:pt x="568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txBox="1"/>
          <p:nvPr>
            <p:ph type="title"/>
          </p:nvPr>
        </p:nvSpPr>
        <p:spPr>
          <a:xfrm>
            <a:off x="714175" y="460100"/>
            <a:ext cx="7715700" cy="572700"/>
          </a:xfrm>
          <a:prstGeom prst="rect">
            <a:avLst/>
          </a:prstGeom>
        </p:spPr>
        <p:txBody>
          <a:bodyPr anchorCtr="0" anchor="t" bIns="0" lIns="91425" spcFirstLastPara="1" rIns="91425"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 name="Google Shape;127;p15"/>
          <p:cNvSpPr txBox="1"/>
          <p:nvPr>
            <p:ph idx="1" type="body"/>
          </p:nvPr>
        </p:nvSpPr>
        <p:spPr>
          <a:xfrm>
            <a:off x="714175" y="1073100"/>
            <a:ext cx="7715700" cy="3534900"/>
          </a:xfrm>
          <a:prstGeom prst="rect">
            <a:avLst/>
          </a:prstGeom>
        </p:spPr>
        <p:txBody>
          <a:bodyPr anchorCtr="0" anchor="t" bIns="0" lIns="91425" spcFirstLastPara="1" rIns="91425" wrap="square" tIns="0">
            <a:noAutofit/>
          </a:bodyPr>
          <a:lstStyle>
            <a:lvl1pPr indent="-317500" lvl="0" marL="457200" rtl="0">
              <a:lnSpc>
                <a:spcPct val="100000"/>
              </a:lnSpc>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28" name="Shape 128"/>
        <p:cNvGrpSpPr/>
        <p:nvPr/>
      </p:nvGrpSpPr>
      <p:grpSpPr>
        <a:xfrm>
          <a:off x="0" y="0"/>
          <a:ext cx="0" cy="0"/>
          <a:chOff x="0" y="0"/>
          <a:chExt cx="0" cy="0"/>
        </a:xfrm>
      </p:grpSpPr>
      <p:sp>
        <p:nvSpPr>
          <p:cNvPr id="129" name="Google Shape;129;p16"/>
          <p:cNvSpPr/>
          <p:nvPr/>
        </p:nvSpPr>
        <p:spPr>
          <a:xfrm flipH="1" rot="-552817">
            <a:off x="-655913" y="2863027"/>
            <a:ext cx="4140543" cy="4279965"/>
          </a:xfrm>
          <a:custGeom>
            <a:rect b="b" l="l" r="r" t="t"/>
            <a:pathLst>
              <a:path extrusionOk="0" h="138244" w="133730">
                <a:moveTo>
                  <a:pt x="72052" y="1"/>
                </a:moveTo>
                <a:cubicBezTo>
                  <a:pt x="67974" y="1"/>
                  <a:pt x="63914" y="800"/>
                  <a:pt x="60244" y="2590"/>
                </a:cubicBezTo>
                <a:cubicBezTo>
                  <a:pt x="46634" y="9262"/>
                  <a:pt x="43865" y="25307"/>
                  <a:pt x="34659" y="36048"/>
                </a:cubicBezTo>
                <a:cubicBezTo>
                  <a:pt x="31023" y="40251"/>
                  <a:pt x="26453" y="43486"/>
                  <a:pt x="21950" y="46722"/>
                </a:cubicBezTo>
                <a:cubicBezTo>
                  <a:pt x="21850" y="46789"/>
                  <a:pt x="21716" y="46822"/>
                  <a:pt x="21650" y="46922"/>
                </a:cubicBezTo>
                <a:cubicBezTo>
                  <a:pt x="14011" y="52393"/>
                  <a:pt x="6839" y="59331"/>
                  <a:pt x="3470" y="68304"/>
                </a:cubicBezTo>
                <a:cubicBezTo>
                  <a:pt x="368" y="76477"/>
                  <a:pt x="1" y="85817"/>
                  <a:pt x="2002" y="94323"/>
                </a:cubicBezTo>
                <a:cubicBezTo>
                  <a:pt x="7173" y="116205"/>
                  <a:pt x="28521" y="131716"/>
                  <a:pt x="49536" y="136553"/>
                </a:cubicBezTo>
                <a:cubicBezTo>
                  <a:pt x="54476" y="137694"/>
                  <a:pt x="59482" y="138244"/>
                  <a:pt x="64462" y="138244"/>
                </a:cubicBezTo>
                <a:cubicBezTo>
                  <a:pt x="89046" y="138244"/>
                  <a:pt x="112991" y="124842"/>
                  <a:pt x="125057" y="102929"/>
                </a:cubicBezTo>
                <a:cubicBezTo>
                  <a:pt x="129093" y="95624"/>
                  <a:pt x="131762" y="87585"/>
                  <a:pt x="132929" y="79312"/>
                </a:cubicBezTo>
                <a:cubicBezTo>
                  <a:pt x="133563" y="74809"/>
                  <a:pt x="133730" y="70272"/>
                  <a:pt x="133429" y="65769"/>
                </a:cubicBezTo>
                <a:cubicBezTo>
                  <a:pt x="133363" y="64435"/>
                  <a:pt x="133229" y="63067"/>
                  <a:pt x="133063" y="61733"/>
                </a:cubicBezTo>
                <a:cubicBezTo>
                  <a:pt x="132362" y="56062"/>
                  <a:pt x="130928" y="50491"/>
                  <a:pt x="128860" y="45221"/>
                </a:cubicBezTo>
                <a:cubicBezTo>
                  <a:pt x="123089" y="30644"/>
                  <a:pt x="111847" y="17868"/>
                  <a:pt x="98471" y="9262"/>
                </a:cubicBezTo>
                <a:cubicBezTo>
                  <a:pt x="92233" y="5292"/>
                  <a:pt x="85362" y="1857"/>
                  <a:pt x="78023" y="556"/>
                </a:cubicBezTo>
                <a:cubicBezTo>
                  <a:pt x="76058" y="193"/>
                  <a:pt x="74053" y="1"/>
                  <a:pt x="720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6090175" y="-1361775"/>
            <a:ext cx="3319332" cy="2908270"/>
          </a:xfrm>
          <a:custGeom>
            <a:rect b="b" l="l" r="r" t="t"/>
            <a:pathLst>
              <a:path extrusionOk="0" h="93649" w="106877">
                <a:moveTo>
                  <a:pt x="52589" y="0"/>
                </a:moveTo>
                <a:cubicBezTo>
                  <a:pt x="46643" y="0"/>
                  <a:pt x="40692" y="1034"/>
                  <a:pt x="35125" y="3047"/>
                </a:cubicBezTo>
                <a:cubicBezTo>
                  <a:pt x="31890" y="4215"/>
                  <a:pt x="28821" y="5682"/>
                  <a:pt x="25885" y="7450"/>
                </a:cubicBezTo>
                <a:cubicBezTo>
                  <a:pt x="25018" y="8017"/>
                  <a:pt x="24151" y="8551"/>
                  <a:pt x="23317" y="9118"/>
                </a:cubicBezTo>
                <a:cubicBezTo>
                  <a:pt x="19781" y="11586"/>
                  <a:pt x="16545" y="14522"/>
                  <a:pt x="13777" y="17758"/>
                </a:cubicBezTo>
                <a:cubicBezTo>
                  <a:pt x="6105" y="26731"/>
                  <a:pt x="1501" y="38739"/>
                  <a:pt x="467" y="50714"/>
                </a:cubicBezTo>
                <a:cubicBezTo>
                  <a:pt x="0" y="56285"/>
                  <a:pt x="100" y="62089"/>
                  <a:pt x="1701" y="67426"/>
                </a:cubicBezTo>
                <a:cubicBezTo>
                  <a:pt x="3136" y="71796"/>
                  <a:pt x="5638" y="75899"/>
                  <a:pt x="9340" y="78601"/>
                </a:cubicBezTo>
                <a:cubicBezTo>
                  <a:pt x="18580" y="85373"/>
                  <a:pt x="30322" y="81570"/>
                  <a:pt x="40696" y="83938"/>
                </a:cubicBezTo>
                <a:cubicBezTo>
                  <a:pt x="44832" y="84906"/>
                  <a:pt x="48568" y="86807"/>
                  <a:pt x="52338" y="88708"/>
                </a:cubicBezTo>
                <a:lnTo>
                  <a:pt x="52571" y="88808"/>
                </a:lnTo>
                <a:cubicBezTo>
                  <a:pt x="57968" y="91507"/>
                  <a:pt x="63969" y="93649"/>
                  <a:pt x="70060" y="93649"/>
                </a:cubicBezTo>
                <a:cubicBezTo>
                  <a:pt x="71123" y="93649"/>
                  <a:pt x="72188" y="93584"/>
                  <a:pt x="73252" y="93445"/>
                </a:cubicBezTo>
                <a:cubicBezTo>
                  <a:pt x="79857" y="92611"/>
                  <a:pt x="86228" y="89609"/>
                  <a:pt x="91199" y="85273"/>
                </a:cubicBezTo>
                <a:cubicBezTo>
                  <a:pt x="104008" y="74098"/>
                  <a:pt x="106877" y="54384"/>
                  <a:pt x="102707" y="38606"/>
                </a:cubicBezTo>
                <a:cubicBezTo>
                  <a:pt x="96903" y="16623"/>
                  <a:pt x="76388" y="412"/>
                  <a:pt x="53672" y="12"/>
                </a:cubicBezTo>
                <a:cubicBezTo>
                  <a:pt x="53311" y="4"/>
                  <a:pt x="52950" y="0"/>
                  <a:pt x="525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txBox="1"/>
          <p:nvPr>
            <p:ph type="title"/>
          </p:nvPr>
        </p:nvSpPr>
        <p:spPr>
          <a:xfrm>
            <a:off x="714175" y="460100"/>
            <a:ext cx="7715700" cy="572700"/>
          </a:xfrm>
          <a:prstGeom prst="rect">
            <a:avLst/>
          </a:prstGeom>
        </p:spPr>
        <p:txBody>
          <a:bodyPr anchorCtr="0" anchor="t" bIns="0" lIns="91425" spcFirstLastPara="1" rIns="91425"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2" name="Google Shape;132;p16"/>
          <p:cNvSpPr txBox="1"/>
          <p:nvPr>
            <p:ph idx="1" type="subTitle"/>
          </p:nvPr>
        </p:nvSpPr>
        <p:spPr>
          <a:xfrm>
            <a:off x="1272314" y="3178225"/>
            <a:ext cx="1950900" cy="9198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3" name="Google Shape;133;p16"/>
          <p:cNvSpPr txBox="1"/>
          <p:nvPr>
            <p:ph idx="2" type="subTitle"/>
          </p:nvPr>
        </p:nvSpPr>
        <p:spPr>
          <a:xfrm>
            <a:off x="1272315" y="2819050"/>
            <a:ext cx="1950900" cy="324000"/>
          </a:xfrm>
          <a:prstGeom prst="rect">
            <a:avLst/>
          </a:prstGeom>
        </p:spPr>
        <p:txBody>
          <a:bodyPr anchorCtr="0" anchor="t" bIns="0" lIns="91425" spcFirstLastPara="1" rIns="91425" wrap="square" tIns="0">
            <a:noAutofit/>
          </a:bodyPr>
          <a:lstStyle>
            <a:lvl1pPr indent="0" lvl="0" marL="0" marR="0" rtl="0" algn="ctr">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4" name="Google Shape;134;p16"/>
          <p:cNvSpPr txBox="1"/>
          <p:nvPr>
            <p:ph idx="3" type="subTitle"/>
          </p:nvPr>
        </p:nvSpPr>
        <p:spPr>
          <a:xfrm>
            <a:off x="3596560" y="3178225"/>
            <a:ext cx="1950900" cy="9198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5" name="Google Shape;135;p16"/>
          <p:cNvSpPr txBox="1"/>
          <p:nvPr>
            <p:ph idx="4" type="subTitle"/>
          </p:nvPr>
        </p:nvSpPr>
        <p:spPr>
          <a:xfrm>
            <a:off x="3596555" y="2819050"/>
            <a:ext cx="1950900" cy="324000"/>
          </a:xfrm>
          <a:prstGeom prst="rect">
            <a:avLst/>
          </a:prstGeom>
        </p:spPr>
        <p:txBody>
          <a:bodyPr anchorCtr="0" anchor="t" bIns="0" lIns="91425" spcFirstLastPara="1" rIns="91425" wrap="square" tIns="0">
            <a:noAutofit/>
          </a:bodyPr>
          <a:lstStyle>
            <a:lvl1pPr indent="0" lvl="0" marL="0" marR="0" rtl="0" algn="ctr">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6" name="Google Shape;136;p16"/>
          <p:cNvSpPr txBox="1"/>
          <p:nvPr>
            <p:ph idx="5" type="subTitle"/>
          </p:nvPr>
        </p:nvSpPr>
        <p:spPr>
          <a:xfrm>
            <a:off x="5920786" y="3178225"/>
            <a:ext cx="1950900" cy="9198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7" name="Google Shape;137;p16"/>
          <p:cNvSpPr txBox="1"/>
          <p:nvPr>
            <p:ph idx="6" type="subTitle"/>
          </p:nvPr>
        </p:nvSpPr>
        <p:spPr>
          <a:xfrm>
            <a:off x="5920781" y="2819050"/>
            <a:ext cx="1950900" cy="324000"/>
          </a:xfrm>
          <a:prstGeom prst="rect">
            <a:avLst/>
          </a:prstGeom>
        </p:spPr>
        <p:txBody>
          <a:bodyPr anchorCtr="0" anchor="t" bIns="0" lIns="91425" spcFirstLastPara="1" rIns="91425" wrap="square" tIns="0">
            <a:noAutofit/>
          </a:bodyPr>
          <a:lstStyle>
            <a:lvl1pPr indent="0" lvl="0" marL="0" marR="0" rtl="0" algn="ctr">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0">
    <p:spTree>
      <p:nvGrpSpPr>
        <p:cNvPr id="138" name="Shape 138"/>
        <p:cNvGrpSpPr/>
        <p:nvPr/>
      </p:nvGrpSpPr>
      <p:grpSpPr>
        <a:xfrm>
          <a:off x="0" y="0"/>
          <a:ext cx="0" cy="0"/>
          <a:chOff x="0" y="0"/>
          <a:chExt cx="0" cy="0"/>
        </a:xfrm>
      </p:grpSpPr>
      <p:sp>
        <p:nvSpPr>
          <p:cNvPr id="139" name="Google Shape;139;p17"/>
          <p:cNvSpPr/>
          <p:nvPr/>
        </p:nvSpPr>
        <p:spPr>
          <a:xfrm>
            <a:off x="4491000" y="-2595675"/>
            <a:ext cx="4265575" cy="3682475"/>
          </a:xfrm>
          <a:custGeom>
            <a:rect b="b" l="l" r="r" t="t"/>
            <a:pathLst>
              <a:path extrusionOk="0" h="147299" w="170623">
                <a:moveTo>
                  <a:pt x="56856" y="1"/>
                </a:moveTo>
                <a:cubicBezTo>
                  <a:pt x="53690" y="1"/>
                  <a:pt x="50526" y="320"/>
                  <a:pt x="47401" y="1039"/>
                </a:cubicBezTo>
                <a:cubicBezTo>
                  <a:pt x="37060" y="3374"/>
                  <a:pt x="27353" y="9211"/>
                  <a:pt x="20081" y="16917"/>
                </a:cubicBezTo>
                <a:cubicBezTo>
                  <a:pt x="1468" y="36764"/>
                  <a:pt x="0" y="68687"/>
                  <a:pt x="9140" y="93171"/>
                </a:cubicBezTo>
                <a:cubicBezTo>
                  <a:pt x="21108" y="125338"/>
                  <a:pt x="53132" y="147299"/>
                  <a:pt x="87189" y="147299"/>
                </a:cubicBezTo>
                <a:cubicBezTo>
                  <a:pt x="89298" y="147299"/>
                  <a:pt x="91414" y="147214"/>
                  <a:pt x="93534" y="147043"/>
                </a:cubicBezTo>
                <a:cubicBezTo>
                  <a:pt x="103574" y="146276"/>
                  <a:pt x="113481" y="143641"/>
                  <a:pt x="122621" y="139271"/>
                </a:cubicBezTo>
                <a:cubicBezTo>
                  <a:pt x="127558" y="136936"/>
                  <a:pt x="132262" y="134034"/>
                  <a:pt x="136631" y="130732"/>
                </a:cubicBezTo>
                <a:cubicBezTo>
                  <a:pt x="137932" y="129731"/>
                  <a:pt x="139233" y="128697"/>
                  <a:pt x="140467" y="127663"/>
                </a:cubicBezTo>
                <a:cubicBezTo>
                  <a:pt x="145738" y="123193"/>
                  <a:pt x="150408" y="118056"/>
                  <a:pt x="154344" y="112385"/>
                </a:cubicBezTo>
                <a:cubicBezTo>
                  <a:pt x="165152" y="96907"/>
                  <a:pt x="170622" y="76960"/>
                  <a:pt x="170355" y="57713"/>
                </a:cubicBezTo>
                <a:cubicBezTo>
                  <a:pt x="170289" y="48739"/>
                  <a:pt x="169155" y="39466"/>
                  <a:pt x="165685" y="31227"/>
                </a:cubicBezTo>
                <a:cubicBezTo>
                  <a:pt x="162783" y="24455"/>
                  <a:pt x="158113" y="18318"/>
                  <a:pt x="151775" y="14615"/>
                </a:cubicBezTo>
                <a:cubicBezTo>
                  <a:pt x="145562" y="10953"/>
                  <a:pt x="139001" y="9947"/>
                  <a:pt x="132297" y="9947"/>
                </a:cubicBezTo>
                <a:cubicBezTo>
                  <a:pt x="124132" y="9947"/>
                  <a:pt x="115757" y="11439"/>
                  <a:pt x="107545" y="11439"/>
                </a:cubicBezTo>
                <a:cubicBezTo>
                  <a:pt x="105306" y="11439"/>
                  <a:pt x="103079" y="11328"/>
                  <a:pt x="100872" y="11046"/>
                </a:cubicBezTo>
                <a:cubicBezTo>
                  <a:pt x="94134" y="10145"/>
                  <a:pt x="87796" y="7710"/>
                  <a:pt x="81559" y="5275"/>
                </a:cubicBezTo>
                <a:cubicBezTo>
                  <a:pt x="81425" y="5242"/>
                  <a:pt x="81258" y="5142"/>
                  <a:pt x="81125" y="5108"/>
                </a:cubicBezTo>
                <a:cubicBezTo>
                  <a:pt x="73449" y="2188"/>
                  <a:pt x="65145" y="1"/>
                  <a:pt x="568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rot="10800000">
            <a:off x="-606837" y="3548775"/>
            <a:ext cx="5265450" cy="4392325"/>
          </a:xfrm>
          <a:custGeom>
            <a:rect b="b" l="l" r="r" t="t"/>
            <a:pathLst>
              <a:path extrusionOk="0" h="175693" w="210618">
                <a:moveTo>
                  <a:pt x="102516" y="1"/>
                </a:moveTo>
                <a:cubicBezTo>
                  <a:pt x="96495" y="1"/>
                  <a:pt x="90441" y="554"/>
                  <a:pt x="84427" y="1697"/>
                </a:cubicBezTo>
                <a:cubicBezTo>
                  <a:pt x="72319" y="4032"/>
                  <a:pt x="60644" y="8535"/>
                  <a:pt x="50136" y="15006"/>
                </a:cubicBezTo>
                <a:cubicBezTo>
                  <a:pt x="44465" y="18509"/>
                  <a:pt x="39128" y="22578"/>
                  <a:pt x="34225" y="27182"/>
                </a:cubicBezTo>
                <a:cubicBezTo>
                  <a:pt x="32790" y="28549"/>
                  <a:pt x="31356" y="29984"/>
                  <a:pt x="29988" y="31418"/>
                </a:cubicBezTo>
                <a:cubicBezTo>
                  <a:pt x="24184" y="37556"/>
                  <a:pt x="19181" y="44394"/>
                  <a:pt x="15145" y="51766"/>
                </a:cubicBezTo>
                <a:cubicBezTo>
                  <a:pt x="4037" y="72014"/>
                  <a:pt x="0" y="96898"/>
                  <a:pt x="2836" y="120248"/>
                </a:cubicBezTo>
                <a:cubicBezTo>
                  <a:pt x="4170" y="131089"/>
                  <a:pt x="6705" y="142164"/>
                  <a:pt x="12142" y="151804"/>
                </a:cubicBezTo>
                <a:cubicBezTo>
                  <a:pt x="16546" y="159610"/>
                  <a:pt x="23017" y="166415"/>
                  <a:pt x="31189" y="170117"/>
                </a:cubicBezTo>
                <a:cubicBezTo>
                  <a:pt x="36909" y="172706"/>
                  <a:pt x="42667" y="173632"/>
                  <a:pt x="48453" y="173632"/>
                </a:cubicBezTo>
                <a:cubicBezTo>
                  <a:pt x="63006" y="173632"/>
                  <a:pt x="77733" y="167774"/>
                  <a:pt x="92447" y="167774"/>
                </a:cubicBezTo>
                <a:cubicBezTo>
                  <a:pt x="92765" y="167774"/>
                  <a:pt x="93083" y="167777"/>
                  <a:pt x="93400" y="167782"/>
                </a:cubicBezTo>
                <a:cubicBezTo>
                  <a:pt x="101606" y="167916"/>
                  <a:pt x="109612" y="170084"/>
                  <a:pt x="117551" y="172185"/>
                </a:cubicBezTo>
                <a:lnTo>
                  <a:pt x="118051" y="172319"/>
                </a:lnTo>
                <a:cubicBezTo>
                  <a:pt x="125632" y="174299"/>
                  <a:pt x="133617" y="175692"/>
                  <a:pt x="141543" y="175692"/>
                </a:cubicBezTo>
                <a:cubicBezTo>
                  <a:pt x="147639" y="175692"/>
                  <a:pt x="153699" y="174868"/>
                  <a:pt x="159514" y="172852"/>
                </a:cubicBezTo>
                <a:cubicBezTo>
                  <a:pt x="171756" y="168649"/>
                  <a:pt x="182764" y="160310"/>
                  <a:pt x="190570" y="150003"/>
                </a:cubicBezTo>
                <a:cubicBezTo>
                  <a:pt x="210617" y="123450"/>
                  <a:pt x="208182" y="84556"/>
                  <a:pt x="193906" y="56036"/>
                </a:cubicBezTo>
                <a:cubicBezTo>
                  <a:pt x="176703" y="21717"/>
                  <a:pt x="140250" y="1"/>
                  <a:pt x="1025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txBox="1"/>
          <p:nvPr>
            <p:ph type="title"/>
          </p:nvPr>
        </p:nvSpPr>
        <p:spPr>
          <a:xfrm>
            <a:off x="714175" y="460100"/>
            <a:ext cx="7715700" cy="572700"/>
          </a:xfrm>
          <a:prstGeom prst="rect">
            <a:avLst/>
          </a:prstGeom>
        </p:spPr>
        <p:txBody>
          <a:bodyPr anchorCtr="0" anchor="t" bIns="0" lIns="91425" spcFirstLastPara="1" rIns="91425"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 name="Google Shape;142;p17"/>
          <p:cNvSpPr txBox="1"/>
          <p:nvPr>
            <p:ph idx="1" type="subTitle"/>
          </p:nvPr>
        </p:nvSpPr>
        <p:spPr>
          <a:xfrm>
            <a:off x="890050" y="2446222"/>
            <a:ext cx="2116500" cy="1609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43" name="Google Shape;143;p17"/>
          <p:cNvSpPr txBox="1"/>
          <p:nvPr>
            <p:ph idx="2" type="subTitle"/>
          </p:nvPr>
        </p:nvSpPr>
        <p:spPr>
          <a:xfrm>
            <a:off x="890051" y="2063000"/>
            <a:ext cx="2116500" cy="324000"/>
          </a:xfrm>
          <a:prstGeom prst="rect">
            <a:avLst/>
          </a:prstGeom>
        </p:spPr>
        <p:txBody>
          <a:bodyPr anchorCtr="0" anchor="t" bIns="0" lIns="91425" spcFirstLastPara="1" rIns="91425" wrap="square" tIns="0">
            <a:noAutofit/>
          </a:bodyPr>
          <a:lstStyle>
            <a:lvl1pPr indent="0" lvl="0" marL="0" marR="0" rtl="0">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4" name="Google Shape;144;p17"/>
          <p:cNvSpPr txBox="1"/>
          <p:nvPr>
            <p:ph idx="3" type="subTitle"/>
          </p:nvPr>
        </p:nvSpPr>
        <p:spPr>
          <a:xfrm>
            <a:off x="3513775" y="2931563"/>
            <a:ext cx="2116500" cy="1609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45" name="Google Shape;145;p17"/>
          <p:cNvSpPr txBox="1"/>
          <p:nvPr>
            <p:ph idx="4" type="subTitle"/>
          </p:nvPr>
        </p:nvSpPr>
        <p:spPr>
          <a:xfrm>
            <a:off x="3513776" y="2548338"/>
            <a:ext cx="2116500" cy="324000"/>
          </a:xfrm>
          <a:prstGeom prst="rect">
            <a:avLst/>
          </a:prstGeom>
        </p:spPr>
        <p:txBody>
          <a:bodyPr anchorCtr="0" anchor="t" bIns="0" lIns="91425" spcFirstLastPara="1" rIns="91425" wrap="square" tIns="0">
            <a:noAutofit/>
          </a:bodyPr>
          <a:lstStyle>
            <a:lvl1pPr indent="0" lvl="0" marL="0" marR="0" rtl="0">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6" name="Google Shape;146;p17"/>
          <p:cNvSpPr txBox="1"/>
          <p:nvPr>
            <p:ph idx="5" type="subTitle"/>
          </p:nvPr>
        </p:nvSpPr>
        <p:spPr>
          <a:xfrm>
            <a:off x="6137450" y="2446213"/>
            <a:ext cx="2116500" cy="1609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47" name="Google Shape;147;p17"/>
          <p:cNvSpPr txBox="1"/>
          <p:nvPr>
            <p:ph idx="6" type="subTitle"/>
          </p:nvPr>
        </p:nvSpPr>
        <p:spPr>
          <a:xfrm>
            <a:off x="6137451" y="2062988"/>
            <a:ext cx="2116500" cy="324000"/>
          </a:xfrm>
          <a:prstGeom prst="rect">
            <a:avLst/>
          </a:prstGeom>
        </p:spPr>
        <p:txBody>
          <a:bodyPr anchorCtr="0" anchor="t" bIns="0" lIns="91425" spcFirstLastPara="1" rIns="91425" wrap="square" tIns="0">
            <a:noAutofit/>
          </a:bodyPr>
          <a:lstStyle>
            <a:lvl1pPr indent="0" lvl="0" marL="0" marR="0" rtl="0">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148" name="Shape 148"/>
        <p:cNvGrpSpPr/>
        <p:nvPr/>
      </p:nvGrpSpPr>
      <p:grpSpPr>
        <a:xfrm>
          <a:off x="0" y="0"/>
          <a:ext cx="0" cy="0"/>
          <a:chOff x="0" y="0"/>
          <a:chExt cx="0" cy="0"/>
        </a:xfrm>
      </p:grpSpPr>
      <p:sp>
        <p:nvSpPr>
          <p:cNvPr id="149" name="Google Shape;149;p18"/>
          <p:cNvSpPr/>
          <p:nvPr/>
        </p:nvSpPr>
        <p:spPr>
          <a:xfrm flipH="1">
            <a:off x="-1612650" y="2442856"/>
            <a:ext cx="6262576" cy="6473967"/>
          </a:xfrm>
          <a:custGeom>
            <a:rect b="b" l="l" r="r" t="t"/>
            <a:pathLst>
              <a:path extrusionOk="0" h="138244" w="133730">
                <a:moveTo>
                  <a:pt x="72052" y="1"/>
                </a:moveTo>
                <a:cubicBezTo>
                  <a:pt x="67974" y="1"/>
                  <a:pt x="63914" y="800"/>
                  <a:pt x="60244" y="2590"/>
                </a:cubicBezTo>
                <a:cubicBezTo>
                  <a:pt x="46634" y="9262"/>
                  <a:pt x="43865" y="25307"/>
                  <a:pt x="34659" y="36048"/>
                </a:cubicBezTo>
                <a:cubicBezTo>
                  <a:pt x="31023" y="40251"/>
                  <a:pt x="26453" y="43486"/>
                  <a:pt x="21950" y="46722"/>
                </a:cubicBezTo>
                <a:cubicBezTo>
                  <a:pt x="21850" y="46789"/>
                  <a:pt x="21716" y="46822"/>
                  <a:pt x="21650" y="46922"/>
                </a:cubicBezTo>
                <a:cubicBezTo>
                  <a:pt x="14011" y="52393"/>
                  <a:pt x="6839" y="59331"/>
                  <a:pt x="3470" y="68304"/>
                </a:cubicBezTo>
                <a:cubicBezTo>
                  <a:pt x="368" y="76477"/>
                  <a:pt x="1" y="85817"/>
                  <a:pt x="2002" y="94323"/>
                </a:cubicBezTo>
                <a:cubicBezTo>
                  <a:pt x="7173" y="116205"/>
                  <a:pt x="28521" y="131716"/>
                  <a:pt x="49536" y="136553"/>
                </a:cubicBezTo>
                <a:cubicBezTo>
                  <a:pt x="54476" y="137694"/>
                  <a:pt x="59482" y="138244"/>
                  <a:pt x="64462" y="138244"/>
                </a:cubicBezTo>
                <a:cubicBezTo>
                  <a:pt x="89046" y="138244"/>
                  <a:pt x="112991" y="124842"/>
                  <a:pt x="125057" y="102929"/>
                </a:cubicBezTo>
                <a:cubicBezTo>
                  <a:pt x="129093" y="95624"/>
                  <a:pt x="131762" y="87585"/>
                  <a:pt x="132929" y="79312"/>
                </a:cubicBezTo>
                <a:cubicBezTo>
                  <a:pt x="133563" y="74809"/>
                  <a:pt x="133730" y="70272"/>
                  <a:pt x="133429" y="65769"/>
                </a:cubicBezTo>
                <a:cubicBezTo>
                  <a:pt x="133363" y="64435"/>
                  <a:pt x="133229" y="63067"/>
                  <a:pt x="133063" y="61733"/>
                </a:cubicBezTo>
                <a:cubicBezTo>
                  <a:pt x="132362" y="56062"/>
                  <a:pt x="130928" y="50491"/>
                  <a:pt x="128860" y="45221"/>
                </a:cubicBezTo>
                <a:cubicBezTo>
                  <a:pt x="123089" y="30711"/>
                  <a:pt x="111847" y="17868"/>
                  <a:pt x="98471" y="9262"/>
                </a:cubicBezTo>
                <a:cubicBezTo>
                  <a:pt x="92233" y="5292"/>
                  <a:pt x="85362" y="1857"/>
                  <a:pt x="78023" y="556"/>
                </a:cubicBezTo>
                <a:cubicBezTo>
                  <a:pt x="76058" y="193"/>
                  <a:pt x="74053" y="1"/>
                  <a:pt x="720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4491000" y="-2595675"/>
            <a:ext cx="4265575" cy="3682475"/>
          </a:xfrm>
          <a:custGeom>
            <a:rect b="b" l="l" r="r" t="t"/>
            <a:pathLst>
              <a:path extrusionOk="0" h="147299" w="170623">
                <a:moveTo>
                  <a:pt x="56856" y="1"/>
                </a:moveTo>
                <a:cubicBezTo>
                  <a:pt x="53690" y="1"/>
                  <a:pt x="50526" y="320"/>
                  <a:pt x="47401" y="1039"/>
                </a:cubicBezTo>
                <a:cubicBezTo>
                  <a:pt x="37060" y="3374"/>
                  <a:pt x="27353" y="9211"/>
                  <a:pt x="20081" y="16917"/>
                </a:cubicBezTo>
                <a:cubicBezTo>
                  <a:pt x="1468" y="36764"/>
                  <a:pt x="0" y="68687"/>
                  <a:pt x="9140" y="93171"/>
                </a:cubicBezTo>
                <a:cubicBezTo>
                  <a:pt x="21108" y="125338"/>
                  <a:pt x="53132" y="147299"/>
                  <a:pt x="87189" y="147299"/>
                </a:cubicBezTo>
                <a:cubicBezTo>
                  <a:pt x="89298" y="147299"/>
                  <a:pt x="91414" y="147214"/>
                  <a:pt x="93534" y="147043"/>
                </a:cubicBezTo>
                <a:cubicBezTo>
                  <a:pt x="103574" y="146276"/>
                  <a:pt x="113481" y="143641"/>
                  <a:pt x="122621" y="139271"/>
                </a:cubicBezTo>
                <a:cubicBezTo>
                  <a:pt x="127558" y="136936"/>
                  <a:pt x="132262" y="134034"/>
                  <a:pt x="136631" y="130732"/>
                </a:cubicBezTo>
                <a:cubicBezTo>
                  <a:pt x="137932" y="129731"/>
                  <a:pt x="139233" y="128697"/>
                  <a:pt x="140467" y="127663"/>
                </a:cubicBezTo>
                <a:cubicBezTo>
                  <a:pt x="145738" y="123193"/>
                  <a:pt x="150408" y="118056"/>
                  <a:pt x="154344" y="112385"/>
                </a:cubicBezTo>
                <a:cubicBezTo>
                  <a:pt x="165152" y="96907"/>
                  <a:pt x="170622" y="76960"/>
                  <a:pt x="170355" y="57713"/>
                </a:cubicBezTo>
                <a:cubicBezTo>
                  <a:pt x="170289" y="48739"/>
                  <a:pt x="169155" y="39466"/>
                  <a:pt x="165685" y="31227"/>
                </a:cubicBezTo>
                <a:cubicBezTo>
                  <a:pt x="162783" y="24455"/>
                  <a:pt x="158113" y="18318"/>
                  <a:pt x="151775" y="14615"/>
                </a:cubicBezTo>
                <a:cubicBezTo>
                  <a:pt x="145562" y="10953"/>
                  <a:pt x="139001" y="9947"/>
                  <a:pt x="132297" y="9947"/>
                </a:cubicBezTo>
                <a:cubicBezTo>
                  <a:pt x="124132" y="9947"/>
                  <a:pt x="115757" y="11439"/>
                  <a:pt x="107545" y="11439"/>
                </a:cubicBezTo>
                <a:cubicBezTo>
                  <a:pt x="105306" y="11439"/>
                  <a:pt x="103079" y="11328"/>
                  <a:pt x="100872" y="11046"/>
                </a:cubicBezTo>
                <a:cubicBezTo>
                  <a:pt x="94134" y="10145"/>
                  <a:pt x="87796" y="7710"/>
                  <a:pt x="81559" y="5275"/>
                </a:cubicBezTo>
                <a:cubicBezTo>
                  <a:pt x="81425" y="5242"/>
                  <a:pt x="81258" y="5142"/>
                  <a:pt x="81125" y="5108"/>
                </a:cubicBezTo>
                <a:cubicBezTo>
                  <a:pt x="73449" y="2188"/>
                  <a:pt x="65145" y="1"/>
                  <a:pt x="568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txBox="1"/>
          <p:nvPr>
            <p:ph type="title"/>
          </p:nvPr>
        </p:nvSpPr>
        <p:spPr>
          <a:xfrm>
            <a:off x="714175" y="460100"/>
            <a:ext cx="7715700" cy="572700"/>
          </a:xfrm>
          <a:prstGeom prst="rect">
            <a:avLst/>
          </a:prstGeom>
        </p:spPr>
        <p:txBody>
          <a:bodyPr anchorCtr="0" anchor="t" bIns="0" lIns="91425" spcFirstLastPara="1" rIns="91425"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2" name="Google Shape;152;p18"/>
          <p:cNvSpPr txBox="1"/>
          <p:nvPr>
            <p:ph idx="1" type="subTitle"/>
          </p:nvPr>
        </p:nvSpPr>
        <p:spPr>
          <a:xfrm>
            <a:off x="1354149" y="2091112"/>
            <a:ext cx="1950900" cy="475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3" name="Google Shape;153;p18"/>
          <p:cNvSpPr txBox="1"/>
          <p:nvPr>
            <p:ph idx="2" type="subTitle"/>
          </p:nvPr>
        </p:nvSpPr>
        <p:spPr>
          <a:xfrm>
            <a:off x="1354151" y="1730088"/>
            <a:ext cx="1950900" cy="324000"/>
          </a:xfrm>
          <a:prstGeom prst="rect">
            <a:avLst/>
          </a:prstGeom>
        </p:spPr>
        <p:txBody>
          <a:bodyPr anchorCtr="0" anchor="t" bIns="0" lIns="91425" spcFirstLastPara="1" rIns="91425" wrap="square" tIns="0">
            <a:noAutofit/>
          </a:bodyPr>
          <a:lstStyle>
            <a:lvl1pPr indent="0" lvl="0" marL="0" marR="0" rtl="0">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4" name="Google Shape;154;p18"/>
          <p:cNvSpPr txBox="1"/>
          <p:nvPr>
            <p:ph idx="3" type="subTitle"/>
          </p:nvPr>
        </p:nvSpPr>
        <p:spPr>
          <a:xfrm>
            <a:off x="1354149" y="3356187"/>
            <a:ext cx="1950900" cy="475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5" name="Google Shape;155;p18"/>
          <p:cNvSpPr txBox="1"/>
          <p:nvPr>
            <p:ph idx="4" type="subTitle"/>
          </p:nvPr>
        </p:nvSpPr>
        <p:spPr>
          <a:xfrm>
            <a:off x="1354151" y="2995163"/>
            <a:ext cx="1950900" cy="324000"/>
          </a:xfrm>
          <a:prstGeom prst="rect">
            <a:avLst/>
          </a:prstGeom>
        </p:spPr>
        <p:txBody>
          <a:bodyPr anchorCtr="0" anchor="t" bIns="0" lIns="91425" spcFirstLastPara="1" rIns="91425" wrap="square" tIns="0">
            <a:noAutofit/>
          </a:bodyPr>
          <a:lstStyle>
            <a:lvl1pPr indent="0" lvl="0" marL="0" marR="0" rtl="0">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6" name="Google Shape;156;p18"/>
          <p:cNvSpPr txBox="1"/>
          <p:nvPr>
            <p:ph idx="5" type="subTitle"/>
          </p:nvPr>
        </p:nvSpPr>
        <p:spPr>
          <a:xfrm>
            <a:off x="5838949" y="2091112"/>
            <a:ext cx="1950900" cy="4752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7" name="Google Shape;157;p18"/>
          <p:cNvSpPr txBox="1"/>
          <p:nvPr>
            <p:ph idx="6" type="subTitle"/>
          </p:nvPr>
        </p:nvSpPr>
        <p:spPr>
          <a:xfrm>
            <a:off x="5838951" y="1730088"/>
            <a:ext cx="1950900" cy="324000"/>
          </a:xfrm>
          <a:prstGeom prst="rect">
            <a:avLst/>
          </a:prstGeom>
        </p:spPr>
        <p:txBody>
          <a:bodyPr anchorCtr="0" anchor="t" bIns="0" lIns="91425" spcFirstLastPara="1" rIns="91425" wrap="square" tIns="0">
            <a:noAutofit/>
          </a:bodyPr>
          <a:lstStyle>
            <a:lvl1pPr indent="0" lvl="0" marL="0" marR="0" rtl="0" algn="r">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8" name="Google Shape;158;p18"/>
          <p:cNvSpPr txBox="1"/>
          <p:nvPr>
            <p:ph idx="7" type="subTitle"/>
          </p:nvPr>
        </p:nvSpPr>
        <p:spPr>
          <a:xfrm>
            <a:off x="5838949" y="3356187"/>
            <a:ext cx="1950900" cy="4752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9" name="Google Shape;159;p18"/>
          <p:cNvSpPr txBox="1"/>
          <p:nvPr>
            <p:ph idx="8" type="subTitle"/>
          </p:nvPr>
        </p:nvSpPr>
        <p:spPr>
          <a:xfrm>
            <a:off x="5838951" y="2995163"/>
            <a:ext cx="1950900" cy="324000"/>
          </a:xfrm>
          <a:prstGeom prst="rect">
            <a:avLst/>
          </a:prstGeom>
        </p:spPr>
        <p:txBody>
          <a:bodyPr anchorCtr="0" anchor="t" bIns="0" lIns="91425" spcFirstLastPara="1" rIns="91425" wrap="square" tIns="0">
            <a:noAutofit/>
          </a:bodyPr>
          <a:lstStyle>
            <a:lvl1pPr indent="0" lvl="0" marL="0" marR="0" rtl="0" algn="r">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160" name="Shape 160"/>
        <p:cNvGrpSpPr/>
        <p:nvPr/>
      </p:nvGrpSpPr>
      <p:grpSpPr>
        <a:xfrm>
          <a:off x="0" y="0"/>
          <a:ext cx="0" cy="0"/>
          <a:chOff x="0" y="0"/>
          <a:chExt cx="0" cy="0"/>
        </a:xfrm>
      </p:grpSpPr>
      <p:sp>
        <p:nvSpPr>
          <p:cNvPr id="161" name="Google Shape;161;p19"/>
          <p:cNvSpPr/>
          <p:nvPr/>
        </p:nvSpPr>
        <p:spPr>
          <a:xfrm flipH="1" rot="10800000">
            <a:off x="5486376" y="-269350"/>
            <a:ext cx="7131821" cy="7372553"/>
          </a:xfrm>
          <a:custGeom>
            <a:rect b="b" l="l" r="r" t="t"/>
            <a:pathLst>
              <a:path extrusionOk="0" h="138244" w="133730">
                <a:moveTo>
                  <a:pt x="72052" y="1"/>
                </a:moveTo>
                <a:cubicBezTo>
                  <a:pt x="67974" y="1"/>
                  <a:pt x="63914" y="800"/>
                  <a:pt x="60244" y="2590"/>
                </a:cubicBezTo>
                <a:cubicBezTo>
                  <a:pt x="46634" y="9262"/>
                  <a:pt x="43865" y="25307"/>
                  <a:pt x="34659" y="36048"/>
                </a:cubicBezTo>
                <a:cubicBezTo>
                  <a:pt x="31023" y="40251"/>
                  <a:pt x="26453" y="43486"/>
                  <a:pt x="21950" y="46722"/>
                </a:cubicBezTo>
                <a:cubicBezTo>
                  <a:pt x="21850" y="46789"/>
                  <a:pt x="21716" y="46822"/>
                  <a:pt x="21650" y="46922"/>
                </a:cubicBezTo>
                <a:cubicBezTo>
                  <a:pt x="14011" y="52393"/>
                  <a:pt x="6839" y="59331"/>
                  <a:pt x="3470" y="68304"/>
                </a:cubicBezTo>
                <a:cubicBezTo>
                  <a:pt x="368" y="76477"/>
                  <a:pt x="1" y="85817"/>
                  <a:pt x="2002" y="94323"/>
                </a:cubicBezTo>
                <a:cubicBezTo>
                  <a:pt x="7173" y="116205"/>
                  <a:pt x="28521" y="131716"/>
                  <a:pt x="49536" y="136553"/>
                </a:cubicBezTo>
                <a:cubicBezTo>
                  <a:pt x="54476" y="137694"/>
                  <a:pt x="59482" y="138244"/>
                  <a:pt x="64462" y="138244"/>
                </a:cubicBezTo>
                <a:cubicBezTo>
                  <a:pt x="89046" y="138244"/>
                  <a:pt x="112991" y="124842"/>
                  <a:pt x="125057" y="102929"/>
                </a:cubicBezTo>
                <a:cubicBezTo>
                  <a:pt x="129093" y="95624"/>
                  <a:pt x="131762" y="87585"/>
                  <a:pt x="132929" y="79312"/>
                </a:cubicBezTo>
                <a:cubicBezTo>
                  <a:pt x="133563" y="74809"/>
                  <a:pt x="133730" y="70272"/>
                  <a:pt x="133429" y="65769"/>
                </a:cubicBezTo>
                <a:cubicBezTo>
                  <a:pt x="133363" y="64435"/>
                  <a:pt x="133229" y="63067"/>
                  <a:pt x="133063" y="61733"/>
                </a:cubicBezTo>
                <a:cubicBezTo>
                  <a:pt x="132362" y="56062"/>
                  <a:pt x="130928" y="50491"/>
                  <a:pt x="128860" y="45221"/>
                </a:cubicBezTo>
                <a:cubicBezTo>
                  <a:pt x="123089" y="30711"/>
                  <a:pt x="111847" y="17868"/>
                  <a:pt x="98471" y="9262"/>
                </a:cubicBezTo>
                <a:cubicBezTo>
                  <a:pt x="92233" y="5292"/>
                  <a:pt x="85362" y="1857"/>
                  <a:pt x="78023" y="556"/>
                </a:cubicBezTo>
                <a:cubicBezTo>
                  <a:pt x="76058" y="193"/>
                  <a:pt x="74053" y="1"/>
                  <a:pt x="720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txBox="1"/>
          <p:nvPr>
            <p:ph type="title"/>
          </p:nvPr>
        </p:nvSpPr>
        <p:spPr>
          <a:xfrm>
            <a:off x="714175" y="460100"/>
            <a:ext cx="7715700" cy="572700"/>
          </a:xfrm>
          <a:prstGeom prst="rect">
            <a:avLst/>
          </a:prstGeom>
        </p:spPr>
        <p:txBody>
          <a:bodyPr anchorCtr="0" anchor="t" bIns="0" lIns="91425" spcFirstLastPara="1" rIns="91425"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3" name="Google Shape;163;p19"/>
          <p:cNvSpPr txBox="1"/>
          <p:nvPr>
            <p:ph idx="1" type="subTitle"/>
          </p:nvPr>
        </p:nvSpPr>
        <p:spPr>
          <a:xfrm>
            <a:off x="1457175" y="1653385"/>
            <a:ext cx="1625100" cy="475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19"/>
          <p:cNvSpPr txBox="1"/>
          <p:nvPr>
            <p:ph idx="2" type="subTitle"/>
          </p:nvPr>
        </p:nvSpPr>
        <p:spPr>
          <a:xfrm>
            <a:off x="1457177" y="1295963"/>
            <a:ext cx="1625100" cy="324000"/>
          </a:xfrm>
          <a:prstGeom prst="rect">
            <a:avLst/>
          </a:prstGeom>
        </p:spPr>
        <p:txBody>
          <a:bodyPr anchorCtr="0" anchor="t" bIns="0" lIns="91425" spcFirstLastPara="1" rIns="91425" wrap="square" tIns="0">
            <a:noAutofit/>
          </a:bodyPr>
          <a:lstStyle>
            <a:lvl1pPr indent="0" lvl="0" marL="0" marR="0" rtl="0">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19"/>
          <p:cNvSpPr txBox="1"/>
          <p:nvPr>
            <p:ph idx="3" type="subTitle"/>
          </p:nvPr>
        </p:nvSpPr>
        <p:spPr>
          <a:xfrm>
            <a:off x="1457274" y="3869397"/>
            <a:ext cx="1625100" cy="475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19"/>
          <p:cNvSpPr txBox="1"/>
          <p:nvPr>
            <p:ph idx="4" type="subTitle"/>
          </p:nvPr>
        </p:nvSpPr>
        <p:spPr>
          <a:xfrm>
            <a:off x="1457276" y="3511975"/>
            <a:ext cx="1625100" cy="324000"/>
          </a:xfrm>
          <a:prstGeom prst="rect">
            <a:avLst/>
          </a:prstGeom>
        </p:spPr>
        <p:txBody>
          <a:bodyPr anchorCtr="0" anchor="t" bIns="0" lIns="91425" spcFirstLastPara="1" rIns="91425" wrap="square" tIns="0">
            <a:noAutofit/>
          </a:bodyPr>
          <a:lstStyle>
            <a:lvl1pPr indent="0" lvl="0" marL="0" marR="0" rtl="0">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19"/>
          <p:cNvSpPr txBox="1"/>
          <p:nvPr>
            <p:ph idx="5" type="subTitle"/>
          </p:nvPr>
        </p:nvSpPr>
        <p:spPr>
          <a:xfrm>
            <a:off x="4079174" y="1656772"/>
            <a:ext cx="1625100" cy="475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8" name="Google Shape;168;p19"/>
          <p:cNvSpPr txBox="1"/>
          <p:nvPr>
            <p:ph idx="6" type="subTitle"/>
          </p:nvPr>
        </p:nvSpPr>
        <p:spPr>
          <a:xfrm>
            <a:off x="4079176" y="1299350"/>
            <a:ext cx="1625100" cy="324000"/>
          </a:xfrm>
          <a:prstGeom prst="rect">
            <a:avLst/>
          </a:prstGeom>
        </p:spPr>
        <p:txBody>
          <a:bodyPr anchorCtr="0" anchor="t" bIns="0" lIns="91425" spcFirstLastPara="1" rIns="91425" wrap="square" tIns="0">
            <a:noAutofit/>
          </a:bodyPr>
          <a:lstStyle>
            <a:lvl1pPr indent="0" lvl="0" marL="0" marR="0" rtl="0">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 name="Google Shape;169;p19"/>
          <p:cNvSpPr txBox="1"/>
          <p:nvPr>
            <p:ph idx="7" type="subTitle"/>
          </p:nvPr>
        </p:nvSpPr>
        <p:spPr>
          <a:xfrm>
            <a:off x="1457274" y="2764977"/>
            <a:ext cx="1625100" cy="475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19"/>
          <p:cNvSpPr txBox="1"/>
          <p:nvPr>
            <p:ph idx="8" type="subTitle"/>
          </p:nvPr>
        </p:nvSpPr>
        <p:spPr>
          <a:xfrm>
            <a:off x="1457277" y="2403963"/>
            <a:ext cx="1625100" cy="324000"/>
          </a:xfrm>
          <a:prstGeom prst="rect">
            <a:avLst/>
          </a:prstGeom>
        </p:spPr>
        <p:txBody>
          <a:bodyPr anchorCtr="0" anchor="t" bIns="0" lIns="91425" spcFirstLastPara="1" rIns="91425" wrap="square" tIns="0">
            <a:noAutofit/>
          </a:bodyPr>
          <a:lstStyle>
            <a:lvl1pPr indent="0" lvl="0" marL="0" marR="0" rtl="0">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19"/>
          <p:cNvSpPr txBox="1"/>
          <p:nvPr>
            <p:ph idx="9" type="subTitle"/>
          </p:nvPr>
        </p:nvSpPr>
        <p:spPr>
          <a:xfrm>
            <a:off x="4079173" y="3872052"/>
            <a:ext cx="1625100" cy="475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19"/>
          <p:cNvSpPr txBox="1"/>
          <p:nvPr>
            <p:ph idx="13" type="subTitle"/>
          </p:nvPr>
        </p:nvSpPr>
        <p:spPr>
          <a:xfrm>
            <a:off x="4079176" y="3511038"/>
            <a:ext cx="1625100" cy="324000"/>
          </a:xfrm>
          <a:prstGeom prst="rect">
            <a:avLst/>
          </a:prstGeom>
        </p:spPr>
        <p:txBody>
          <a:bodyPr anchorCtr="0" anchor="t" bIns="0" lIns="91425" spcFirstLastPara="1" rIns="91425" wrap="square" tIns="0">
            <a:noAutofit/>
          </a:bodyPr>
          <a:lstStyle>
            <a:lvl1pPr indent="0" lvl="0" marL="0" marR="0" rtl="0">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19"/>
          <p:cNvSpPr txBox="1"/>
          <p:nvPr>
            <p:ph idx="14" type="subTitle"/>
          </p:nvPr>
        </p:nvSpPr>
        <p:spPr>
          <a:xfrm>
            <a:off x="4079173" y="2764977"/>
            <a:ext cx="1625100" cy="4752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19"/>
          <p:cNvSpPr txBox="1"/>
          <p:nvPr>
            <p:ph idx="15" type="subTitle"/>
          </p:nvPr>
        </p:nvSpPr>
        <p:spPr>
          <a:xfrm>
            <a:off x="4079176" y="2403963"/>
            <a:ext cx="1625100" cy="324000"/>
          </a:xfrm>
          <a:prstGeom prst="rect">
            <a:avLst/>
          </a:prstGeom>
        </p:spPr>
        <p:txBody>
          <a:bodyPr anchorCtr="0" anchor="t" bIns="0" lIns="91425" spcFirstLastPara="1" rIns="91425" wrap="square" tIns="0">
            <a:noAutofit/>
          </a:bodyPr>
          <a:lstStyle>
            <a:lvl1pPr indent="0" lvl="0" marL="0" marR="0" rtl="0">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175" name="Shape 175"/>
        <p:cNvGrpSpPr/>
        <p:nvPr/>
      </p:nvGrpSpPr>
      <p:grpSpPr>
        <a:xfrm>
          <a:off x="0" y="0"/>
          <a:ext cx="0" cy="0"/>
          <a:chOff x="0" y="0"/>
          <a:chExt cx="0" cy="0"/>
        </a:xfrm>
      </p:grpSpPr>
      <p:sp>
        <p:nvSpPr>
          <p:cNvPr id="176" name="Google Shape;176;p20"/>
          <p:cNvSpPr txBox="1"/>
          <p:nvPr>
            <p:ph type="title"/>
          </p:nvPr>
        </p:nvSpPr>
        <p:spPr>
          <a:xfrm>
            <a:off x="714175" y="460100"/>
            <a:ext cx="7715700" cy="572700"/>
          </a:xfrm>
          <a:prstGeom prst="rect">
            <a:avLst/>
          </a:prstGeom>
        </p:spPr>
        <p:txBody>
          <a:bodyPr anchorCtr="0" anchor="t" bIns="0" lIns="91425" spcFirstLastPara="1" rIns="91425"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7" name="Google Shape;177;p20"/>
          <p:cNvSpPr/>
          <p:nvPr/>
        </p:nvSpPr>
        <p:spPr>
          <a:xfrm rot="10800000">
            <a:off x="-1251025" y="2738200"/>
            <a:ext cx="5067000" cy="4378600"/>
          </a:xfrm>
          <a:custGeom>
            <a:rect b="b" l="l" r="r" t="t"/>
            <a:pathLst>
              <a:path extrusionOk="0" h="175144" w="202680">
                <a:moveTo>
                  <a:pt x="99080" y="0"/>
                </a:moveTo>
                <a:cubicBezTo>
                  <a:pt x="96717" y="0"/>
                  <a:pt x="94347" y="89"/>
                  <a:pt x="91972" y="270"/>
                </a:cubicBezTo>
                <a:cubicBezTo>
                  <a:pt x="79999" y="1185"/>
                  <a:pt x="68212" y="4272"/>
                  <a:pt x="57355" y="9405"/>
                </a:cubicBezTo>
                <a:cubicBezTo>
                  <a:pt x="51477" y="12197"/>
                  <a:pt x="45878" y="15578"/>
                  <a:pt x="40667" y="19471"/>
                </a:cubicBezTo>
                <a:cubicBezTo>
                  <a:pt x="39085" y="20634"/>
                  <a:pt x="37580" y="21828"/>
                  <a:pt x="36091" y="23100"/>
                </a:cubicBezTo>
                <a:cubicBezTo>
                  <a:pt x="29825" y="28389"/>
                  <a:pt x="24242" y="34453"/>
                  <a:pt x="19527" y="41169"/>
                </a:cubicBezTo>
                <a:cubicBezTo>
                  <a:pt x="6592" y="59563"/>
                  <a:pt x="0" y="83200"/>
                  <a:pt x="218" y="106076"/>
                </a:cubicBezTo>
                <a:cubicBezTo>
                  <a:pt x="311" y="116700"/>
                  <a:pt x="1551" y="127697"/>
                  <a:pt x="5724" y="137561"/>
                </a:cubicBezTo>
                <a:cubicBezTo>
                  <a:pt x="9136" y="145579"/>
                  <a:pt x="14688" y="152869"/>
                  <a:pt x="22164" y="157336"/>
                </a:cubicBezTo>
                <a:cubicBezTo>
                  <a:pt x="29637" y="161789"/>
                  <a:pt x="37548" y="162990"/>
                  <a:pt x="45635" y="162990"/>
                </a:cubicBezTo>
                <a:cubicBezTo>
                  <a:pt x="55114" y="162990"/>
                  <a:pt x="64834" y="161339"/>
                  <a:pt x="74371" y="161339"/>
                </a:cubicBezTo>
                <a:cubicBezTo>
                  <a:pt x="77129" y="161339"/>
                  <a:pt x="79872" y="161478"/>
                  <a:pt x="82589" y="161833"/>
                </a:cubicBezTo>
                <a:cubicBezTo>
                  <a:pt x="90561" y="162857"/>
                  <a:pt x="98068" y="165819"/>
                  <a:pt x="105497" y="168735"/>
                </a:cubicBezTo>
                <a:cubicBezTo>
                  <a:pt x="105652" y="168813"/>
                  <a:pt x="105822" y="168875"/>
                  <a:pt x="105977" y="168921"/>
                </a:cubicBezTo>
                <a:cubicBezTo>
                  <a:pt x="115168" y="172487"/>
                  <a:pt x="125119" y="175143"/>
                  <a:pt x="135046" y="175143"/>
                </a:cubicBezTo>
                <a:cubicBezTo>
                  <a:pt x="138721" y="175143"/>
                  <a:pt x="142394" y="174779"/>
                  <a:pt x="146023" y="173962"/>
                </a:cubicBezTo>
                <a:cubicBezTo>
                  <a:pt x="158338" y="171217"/>
                  <a:pt x="169892" y="164330"/>
                  <a:pt x="178547" y="155211"/>
                </a:cubicBezTo>
                <a:cubicBezTo>
                  <a:pt x="200803" y="131729"/>
                  <a:pt x="202680" y="93824"/>
                  <a:pt x="191963" y="64681"/>
                </a:cubicBezTo>
                <a:cubicBezTo>
                  <a:pt x="177833" y="26295"/>
                  <a:pt x="139686" y="0"/>
                  <a:pt x="990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9" name="Shape 19"/>
        <p:cNvGrpSpPr/>
        <p:nvPr/>
      </p:nvGrpSpPr>
      <p:grpSpPr>
        <a:xfrm>
          <a:off x="0" y="0"/>
          <a:ext cx="0" cy="0"/>
          <a:chOff x="0" y="0"/>
          <a:chExt cx="0" cy="0"/>
        </a:xfrm>
      </p:grpSpPr>
      <p:sp>
        <p:nvSpPr>
          <p:cNvPr id="20" name="Google Shape;20;p3"/>
          <p:cNvSpPr/>
          <p:nvPr/>
        </p:nvSpPr>
        <p:spPr>
          <a:xfrm>
            <a:off x="-1790949" y="780500"/>
            <a:ext cx="7131821" cy="7372553"/>
          </a:xfrm>
          <a:custGeom>
            <a:rect b="b" l="l" r="r" t="t"/>
            <a:pathLst>
              <a:path extrusionOk="0" h="138244" w="133730">
                <a:moveTo>
                  <a:pt x="72052" y="1"/>
                </a:moveTo>
                <a:cubicBezTo>
                  <a:pt x="67974" y="1"/>
                  <a:pt x="63914" y="800"/>
                  <a:pt x="60244" y="2590"/>
                </a:cubicBezTo>
                <a:cubicBezTo>
                  <a:pt x="46634" y="9262"/>
                  <a:pt x="43865" y="25307"/>
                  <a:pt x="34659" y="36048"/>
                </a:cubicBezTo>
                <a:cubicBezTo>
                  <a:pt x="31023" y="40251"/>
                  <a:pt x="26453" y="43486"/>
                  <a:pt x="21950" y="46722"/>
                </a:cubicBezTo>
                <a:cubicBezTo>
                  <a:pt x="21850" y="46789"/>
                  <a:pt x="21716" y="46822"/>
                  <a:pt x="21650" y="46922"/>
                </a:cubicBezTo>
                <a:cubicBezTo>
                  <a:pt x="14011" y="52393"/>
                  <a:pt x="6839" y="59331"/>
                  <a:pt x="3470" y="68304"/>
                </a:cubicBezTo>
                <a:cubicBezTo>
                  <a:pt x="368" y="76477"/>
                  <a:pt x="1" y="85817"/>
                  <a:pt x="2002" y="94323"/>
                </a:cubicBezTo>
                <a:cubicBezTo>
                  <a:pt x="7173" y="116205"/>
                  <a:pt x="28521" y="131716"/>
                  <a:pt x="49536" y="136553"/>
                </a:cubicBezTo>
                <a:cubicBezTo>
                  <a:pt x="54476" y="137694"/>
                  <a:pt x="59482" y="138244"/>
                  <a:pt x="64462" y="138244"/>
                </a:cubicBezTo>
                <a:cubicBezTo>
                  <a:pt x="89046" y="138244"/>
                  <a:pt x="112991" y="124842"/>
                  <a:pt x="125057" y="102929"/>
                </a:cubicBezTo>
                <a:cubicBezTo>
                  <a:pt x="129093" y="95624"/>
                  <a:pt x="131762" y="87585"/>
                  <a:pt x="132929" y="79312"/>
                </a:cubicBezTo>
                <a:cubicBezTo>
                  <a:pt x="133563" y="74809"/>
                  <a:pt x="133730" y="70272"/>
                  <a:pt x="133429" y="65769"/>
                </a:cubicBezTo>
                <a:cubicBezTo>
                  <a:pt x="133363" y="64435"/>
                  <a:pt x="133229" y="63067"/>
                  <a:pt x="133063" y="61733"/>
                </a:cubicBezTo>
                <a:cubicBezTo>
                  <a:pt x="132362" y="56062"/>
                  <a:pt x="130928" y="50491"/>
                  <a:pt x="128860" y="45221"/>
                </a:cubicBezTo>
                <a:cubicBezTo>
                  <a:pt x="123089" y="30711"/>
                  <a:pt x="111847" y="17868"/>
                  <a:pt x="98471" y="9262"/>
                </a:cubicBezTo>
                <a:cubicBezTo>
                  <a:pt x="92233" y="5292"/>
                  <a:pt x="85362" y="1857"/>
                  <a:pt x="78023" y="556"/>
                </a:cubicBezTo>
                <a:cubicBezTo>
                  <a:pt x="76058" y="193"/>
                  <a:pt x="74053" y="1"/>
                  <a:pt x="720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ph type="title"/>
          </p:nvPr>
        </p:nvSpPr>
        <p:spPr>
          <a:xfrm>
            <a:off x="718050" y="3149900"/>
            <a:ext cx="2833500" cy="577200"/>
          </a:xfrm>
          <a:prstGeom prst="rect">
            <a:avLst/>
          </a:prstGeom>
        </p:spPr>
        <p:txBody>
          <a:bodyPr anchorCtr="0" anchor="t" bIns="0" lIns="91425" spcFirstLastPara="1" rIns="91425"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2" type="title"/>
          </p:nvPr>
        </p:nvSpPr>
        <p:spPr>
          <a:xfrm>
            <a:off x="1520406" y="1854344"/>
            <a:ext cx="1228800" cy="909900"/>
          </a:xfrm>
          <a:prstGeom prst="rect">
            <a:avLst/>
          </a:prstGeom>
        </p:spPr>
        <p:txBody>
          <a:bodyPr anchorCtr="0" anchor="t" bIns="0" lIns="91425" spcFirstLastPara="1" rIns="91425" wrap="square" tIns="0">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 name="Google Shape;23;p3"/>
          <p:cNvSpPr txBox="1"/>
          <p:nvPr>
            <p:ph idx="1" type="subTitle"/>
          </p:nvPr>
        </p:nvSpPr>
        <p:spPr>
          <a:xfrm>
            <a:off x="718050" y="3727094"/>
            <a:ext cx="2833500" cy="5181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3"/>
          <p:cNvSpPr/>
          <p:nvPr/>
        </p:nvSpPr>
        <p:spPr>
          <a:xfrm>
            <a:off x="-18450" y="-14800"/>
            <a:ext cx="9180900" cy="421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flipH="1">
            <a:off x="152400" y="125600"/>
            <a:ext cx="575950" cy="140700"/>
            <a:chOff x="8416025" y="66500"/>
            <a:chExt cx="575950" cy="140700"/>
          </a:xfrm>
        </p:grpSpPr>
        <p:sp>
          <p:nvSpPr>
            <p:cNvPr id="26" name="Google Shape;26;p3"/>
            <p:cNvSpPr/>
            <p:nvPr/>
          </p:nvSpPr>
          <p:spPr>
            <a:xfrm>
              <a:off x="8851275" y="66500"/>
              <a:ext cx="140700" cy="140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8633650" y="66500"/>
              <a:ext cx="140700" cy="140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8416025" y="66500"/>
              <a:ext cx="140700" cy="140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3"/>
          <p:cNvSpPr/>
          <p:nvPr/>
        </p:nvSpPr>
        <p:spPr>
          <a:xfrm>
            <a:off x="917700" y="83000"/>
            <a:ext cx="3683400" cy="2259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000">
              <a:solidFill>
                <a:schemeClr val="dk2"/>
              </a:solidFill>
              <a:latin typeface="Raleway"/>
              <a:ea typeface="Raleway"/>
              <a:cs typeface="Raleway"/>
              <a:sym typeface="Raleway"/>
            </a:endParaRPr>
          </a:p>
        </p:txBody>
      </p:sp>
      <p:sp>
        <p:nvSpPr>
          <p:cNvPr id="30" name="Google Shape;30;p3"/>
          <p:cNvSpPr txBox="1"/>
          <p:nvPr>
            <p:ph idx="3" type="subTitle"/>
          </p:nvPr>
        </p:nvSpPr>
        <p:spPr>
          <a:xfrm>
            <a:off x="1030500" y="83000"/>
            <a:ext cx="3457800" cy="2259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SzPts val="2800"/>
              <a:buNone/>
              <a:defRPr b="1" sz="1000">
                <a:solidFill>
                  <a:schemeClr val="dk2"/>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
    <p:spTree>
      <p:nvGrpSpPr>
        <p:cNvPr id="178" name="Shape 178"/>
        <p:cNvGrpSpPr/>
        <p:nvPr/>
      </p:nvGrpSpPr>
      <p:grpSpPr>
        <a:xfrm>
          <a:off x="0" y="0"/>
          <a:ext cx="0" cy="0"/>
          <a:chOff x="0" y="0"/>
          <a:chExt cx="0" cy="0"/>
        </a:xfrm>
      </p:grpSpPr>
      <p:sp>
        <p:nvSpPr>
          <p:cNvPr id="179" name="Google Shape;179;p21"/>
          <p:cNvSpPr/>
          <p:nvPr/>
        </p:nvSpPr>
        <p:spPr>
          <a:xfrm>
            <a:off x="4519150" y="1003606"/>
            <a:ext cx="6262576" cy="6473967"/>
          </a:xfrm>
          <a:custGeom>
            <a:rect b="b" l="l" r="r" t="t"/>
            <a:pathLst>
              <a:path extrusionOk="0" h="138244" w="133730">
                <a:moveTo>
                  <a:pt x="72052" y="1"/>
                </a:moveTo>
                <a:cubicBezTo>
                  <a:pt x="67974" y="1"/>
                  <a:pt x="63914" y="800"/>
                  <a:pt x="60244" y="2590"/>
                </a:cubicBezTo>
                <a:cubicBezTo>
                  <a:pt x="46634" y="9262"/>
                  <a:pt x="43865" y="25307"/>
                  <a:pt x="34659" y="36048"/>
                </a:cubicBezTo>
                <a:cubicBezTo>
                  <a:pt x="31023" y="40251"/>
                  <a:pt x="26453" y="43486"/>
                  <a:pt x="21950" y="46722"/>
                </a:cubicBezTo>
                <a:cubicBezTo>
                  <a:pt x="21850" y="46789"/>
                  <a:pt x="21716" y="46822"/>
                  <a:pt x="21650" y="46922"/>
                </a:cubicBezTo>
                <a:cubicBezTo>
                  <a:pt x="14011" y="52393"/>
                  <a:pt x="6839" y="59331"/>
                  <a:pt x="3470" y="68304"/>
                </a:cubicBezTo>
                <a:cubicBezTo>
                  <a:pt x="368" y="76477"/>
                  <a:pt x="1" y="85817"/>
                  <a:pt x="2002" y="94323"/>
                </a:cubicBezTo>
                <a:cubicBezTo>
                  <a:pt x="7173" y="116205"/>
                  <a:pt x="28521" y="131716"/>
                  <a:pt x="49536" y="136553"/>
                </a:cubicBezTo>
                <a:cubicBezTo>
                  <a:pt x="54476" y="137694"/>
                  <a:pt x="59482" y="138244"/>
                  <a:pt x="64462" y="138244"/>
                </a:cubicBezTo>
                <a:cubicBezTo>
                  <a:pt x="89046" y="138244"/>
                  <a:pt x="112991" y="124842"/>
                  <a:pt x="125057" y="102929"/>
                </a:cubicBezTo>
                <a:cubicBezTo>
                  <a:pt x="129093" y="95624"/>
                  <a:pt x="131762" y="87585"/>
                  <a:pt x="132929" y="79312"/>
                </a:cubicBezTo>
                <a:cubicBezTo>
                  <a:pt x="133563" y="74809"/>
                  <a:pt x="133730" y="70272"/>
                  <a:pt x="133429" y="65769"/>
                </a:cubicBezTo>
                <a:cubicBezTo>
                  <a:pt x="133363" y="64435"/>
                  <a:pt x="133229" y="63067"/>
                  <a:pt x="133063" y="61733"/>
                </a:cubicBezTo>
                <a:cubicBezTo>
                  <a:pt x="132362" y="56062"/>
                  <a:pt x="130928" y="50491"/>
                  <a:pt x="128860" y="45221"/>
                </a:cubicBezTo>
                <a:cubicBezTo>
                  <a:pt x="123089" y="30711"/>
                  <a:pt x="111847" y="17868"/>
                  <a:pt x="98471" y="9262"/>
                </a:cubicBezTo>
                <a:cubicBezTo>
                  <a:pt x="92233" y="5292"/>
                  <a:pt x="85362" y="1857"/>
                  <a:pt x="78023" y="556"/>
                </a:cubicBezTo>
                <a:cubicBezTo>
                  <a:pt x="76058" y="193"/>
                  <a:pt x="74053" y="1"/>
                  <a:pt x="720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txBox="1"/>
          <p:nvPr>
            <p:ph type="title"/>
          </p:nvPr>
        </p:nvSpPr>
        <p:spPr>
          <a:xfrm>
            <a:off x="714175" y="460100"/>
            <a:ext cx="7715700" cy="572700"/>
          </a:xfrm>
          <a:prstGeom prst="rect">
            <a:avLst/>
          </a:prstGeom>
        </p:spPr>
        <p:txBody>
          <a:bodyPr anchorCtr="0" anchor="t" bIns="0" lIns="91425" spcFirstLastPara="1" rIns="91425"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7">
    <p:spTree>
      <p:nvGrpSpPr>
        <p:cNvPr id="181" name="Shape 181"/>
        <p:cNvGrpSpPr/>
        <p:nvPr/>
      </p:nvGrpSpPr>
      <p:grpSpPr>
        <a:xfrm>
          <a:off x="0" y="0"/>
          <a:ext cx="0" cy="0"/>
          <a:chOff x="0" y="0"/>
          <a:chExt cx="0" cy="0"/>
        </a:xfrm>
      </p:grpSpPr>
      <p:sp>
        <p:nvSpPr>
          <p:cNvPr id="182" name="Google Shape;182;p22"/>
          <p:cNvSpPr txBox="1"/>
          <p:nvPr>
            <p:ph type="title"/>
          </p:nvPr>
        </p:nvSpPr>
        <p:spPr>
          <a:xfrm>
            <a:off x="714175" y="460100"/>
            <a:ext cx="7715700" cy="572700"/>
          </a:xfrm>
          <a:prstGeom prst="rect">
            <a:avLst/>
          </a:prstGeom>
        </p:spPr>
        <p:txBody>
          <a:bodyPr anchorCtr="0" anchor="t" bIns="0" lIns="91425" spcFirstLastPara="1" rIns="91425"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3" name="Google Shape;183;p22"/>
          <p:cNvSpPr/>
          <p:nvPr/>
        </p:nvSpPr>
        <p:spPr>
          <a:xfrm flipH="1" rot="10800000">
            <a:off x="4275738" y="3548775"/>
            <a:ext cx="5265450" cy="4392325"/>
          </a:xfrm>
          <a:custGeom>
            <a:rect b="b" l="l" r="r" t="t"/>
            <a:pathLst>
              <a:path extrusionOk="0" h="175693" w="210618">
                <a:moveTo>
                  <a:pt x="102516" y="1"/>
                </a:moveTo>
                <a:cubicBezTo>
                  <a:pt x="96495" y="1"/>
                  <a:pt x="90441" y="554"/>
                  <a:pt x="84427" y="1697"/>
                </a:cubicBezTo>
                <a:cubicBezTo>
                  <a:pt x="72319" y="4032"/>
                  <a:pt x="60644" y="8535"/>
                  <a:pt x="50136" y="15006"/>
                </a:cubicBezTo>
                <a:cubicBezTo>
                  <a:pt x="44465" y="18509"/>
                  <a:pt x="39128" y="22578"/>
                  <a:pt x="34225" y="27182"/>
                </a:cubicBezTo>
                <a:cubicBezTo>
                  <a:pt x="32790" y="28549"/>
                  <a:pt x="31356" y="29984"/>
                  <a:pt x="29988" y="31418"/>
                </a:cubicBezTo>
                <a:cubicBezTo>
                  <a:pt x="24184" y="37556"/>
                  <a:pt x="19181" y="44394"/>
                  <a:pt x="15145" y="51766"/>
                </a:cubicBezTo>
                <a:cubicBezTo>
                  <a:pt x="4037" y="72014"/>
                  <a:pt x="0" y="96898"/>
                  <a:pt x="2836" y="120248"/>
                </a:cubicBezTo>
                <a:cubicBezTo>
                  <a:pt x="4170" y="131089"/>
                  <a:pt x="6705" y="142164"/>
                  <a:pt x="12142" y="151804"/>
                </a:cubicBezTo>
                <a:cubicBezTo>
                  <a:pt x="16546" y="159610"/>
                  <a:pt x="23017" y="166415"/>
                  <a:pt x="31189" y="170117"/>
                </a:cubicBezTo>
                <a:cubicBezTo>
                  <a:pt x="36909" y="172706"/>
                  <a:pt x="42667" y="173632"/>
                  <a:pt x="48453" y="173632"/>
                </a:cubicBezTo>
                <a:cubicBezTo>
                  <a:pt x="63006" y="173632"/>
                  <a:pt x="77733" y="167774"/>
                  <a:pt x="92447" y="167774"/>
                </a:cubicBezTo>
                <a:cubicBezTo>
                  <a:pt x="92765" y="167774"/>
                  <a:pt x="93083" y="167777"/>
                  <a:pt x="93400" y="167782"/>
                </a:cubicBezTo>
                <a:cubicBezTo>
                  <a:pt x="101606" y="167916"/>
                  <a:pt x="109612" y="170084"/>
                  <a:pt x="117551" y="172185"/>
                </a:cubicBezTo>
                <a:lnTo>
                  <a:pt x="118051" y="172319"/>
                </a:lnTo>
                <a:cubicBezTo>
                  <a:pt x="125632" y="174299"/>
                  <a:pt x="133617" y="175692"/>
                  <a:pt x="141543" y="175692"/>
                </a:cubicBezTo>
                <a:cubicBezTo>
                  <a:pt x="147639" y="175692"/>
                  <a:pt x="153699" y="174868"/>
                  <a:pt x="159514" y="172852"/>
                </a:cubicBezTo>
                <a:cubicBezTo>
                  <a:pt x="171756" y="168649"/>
                  <a:pt x="182764" y="160310"/>
                  <a:pt x="190570" y="150003"/>
                </a:cubicBezTo>
                <a:cubicBezTo>
                  <a:pt x="210617" y="123450"/>
                  <a:pt x="208182" y="84556"/>
                  <a:pt x="193906" y="56036"/>
                </a:cubicBezTo>
                <a:cubicBezTo>
                  <a:pt x="176703" y="21717"/>
                  <a:pt x="140250" y="1"/>
                  <a:pt x="1025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
          <p:cNvSpPr/>
          <p:nvPr/>
        </p:nvSpPr>
        <p:spPr>
          <a:xfrm>
            <a:off x="-632731" y="2280680"/>
            <a:ext cx="3527460" cy="3043988"/>
          </a:xfrm>
          <a:custGeom>
            <a:rect b="b" l="l" r="r" t="t"/>
            <a:pathLst>
              <a:path extrusionOk="0" h="147266" w="170656">
                <a:moveTo>
                  <a:pt x="56850" y="1"/>
                </a:moveTo>
                <a:cubicBezTo>
                  <a:pt x="53687" y="1"/>
                  <a:pt x="50526" y="320"/>
                  <a:pt x="47401" y="1039"/>
                </a:cubicBezTo>
                <a:cubicBezTo>
                  <a:pt x="37060" y="3374"/>
                  <a:pt x="27353" y="9212"/>
                  <a:pt x="20081" y="16917"/>
                </a:cubicBezTo>
                <a:cubicBezTo>
                  <a:pt x="1435" y="36765"/>
                  <a:pt x="0" y="68721"/>
                  <a:pt x="9140" y="93138"/>
                </a:cubicBezTo>
                <a:cubicBezTo>
                  <a:pt x="21140" y="125305"/>
                  <a:pt x="53165" y="147266"/>
                  <a:pt x="87195" y="147266"/>
                </a:cubicBezTo>
                <a:cubicBezTo>
                  <a:pt x="89301" y="147266"/>
                  <a:pt x="91416" y="147181"/>
                  <a:pt x="93534" y="147010"/>
                </a:cubicBezTo>
                <a:cubicBezTo>
                  <a:pt x="103607" y="146210"/>
                  <a:pt x="113515" y="143608"/>
                  <a:pt x="122654" y="139205"/>
                </a:cubicBezTo>
                <a:cubicBezTo>
                  <a:pt x="127591" y="136870"/>
                  <a:pt x="132295" y="134001"/>
                  <a:pt x="136664" y="130699"/>
                </a:cubicBezTo>
                <a:cubicBezTo>
                  <a:pt x="137965" y="129698"/>
                  <a:pt x="139266" y="128664"/>
                  <a:pt x="140500" y="127630"/>
                </a:cubicBezTo>
                <a:cubicBezTo>
                  <a:pt x="145771" y="123160"/>
                  <a:pt x="150441" y="118023"/>
                  <a:pt x="154377" y="112352"/>
                </a:cubicBezTo>
                <a:cubicBezTo>
                  <a:pt x="165185" y="96841"/>
                  <a:pt x="170655" y="76927"/>
                  <a:pt x="170389" y="57646"/>
                </a:cubicBezTo>
                <a:cubicBezTo>
                  <a:pt x="170288" y="48707"/>
                  <a:pt x="169188" y="39433"/>
                  <a:pt x="165685" y="31227"/>
                </a:cubicBezTo>
                <a:cubicBezTo>
                  <a:pt x="162783" y="24456"/>
                  <a:pt x="158113" y="18352"/>
                  <a:pt x="151775" y="14616"/>
                </a:cubicBezTo>
                <a:cubicBezTo>
                  <a:pt x="145562" y="10953"/>
                  <a:pt x="139001" y="9947"/>
                  <a:pt x="132295" y="9947"/>
                </a:cubicBezTo>
                <a:cubicBezTo>
                  <a:pt x="124127" y="9947"/>
                  <a:pt x="115746" y="11440"/>
                  <a:pt x="107523" y="11440"/>
                </a:cubicBezTo>
                <a:cubicBezTo>
                  <a:pt x="105281" y="11440"/>
                  <a:pt x="103050" y="11329"/>
                  <a:pt x="100839" y="11046"/>
                </a:cubicBezTo>
                <a:cubicBezTo>
                  <a:pt x="94134" y="10179"/>
                  <a:pt x="87796" y="7711"/>
                  <a:pt x="81558" y="5275"/>
                </a:cubicBezTo>
                <a:cubicBezTo>
                  <a:pt x="81425" y="5242"/>
                  <a:pt x="81258" y="5175"/>
                  <a:pt x="81125" y="5109"/>
                </a:cubicBezTo>
                <a:cubicBezTo>
                  <a:pt x="73425" y="2188"/>
                  <a:pt x="65131" y="1"/>
                  <a:pt x="568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9">
    <p:spTree>
      <p:nvGrpSpPr>
        <p:cNvPr id="185" name="Shape 185"/>
        <p:cNvGrpSpPr/>
        <p:nvPr/>
      </p:nvGrpSpPr>
      <p:grpSpPr>
        <a:xfrm>
          <a:off x="0" y="0"/>
          <a:ext cx="0" cy="0"/>
          <a:chOff x="0" y="0"/>
          <a:chExt cx="0" cy="0"/>
        </a:xfrm>
      </p:grpSpPr>
      <p:sp>
        <p:nvSpPr>
          <p:cNvPr id="186" name="Google Shape;186;p23"/>
          <p:cNvSpPr/>
          <p:nvPr/>
        </p:nvSpPr>
        <p:spPr>
          <a:xfrm>
            <a:off x="6027300" y="-3025925"/>
            <a:ext cx="5067000" cy="4378600"/>
          </a:xfrm>
          <a:custGeom>
            <a:rect b="b" l="l" r="r" t="t"/>
            <a:pathLst>
              <a:path extrusionOk="0" h="175144" w="202680">
                <a:moveTo>
                  <a:pt x="99080" y="0"/>
                </a:moveTo>
                <a:cubicBezTo>
                  <a:pt x="96717" y="0"/>
                  <a:pt x="94347" y="89"/>
                  <a:pt x="91972" y="270"/>
                </a:cubicBezTo>
                <a:cubicBezTo>
                  <a:pt x="79999" y="1185"/>
                  <a:pt x="68212" y="4272"/>
                  <a:pt x="57355" y="9405"/>
                </a:cubicBezTo>
                <a:cubicBezTo>
                  <a:pt x="51477" y="12197"/>
                  <a:pt x="45878" y="15578"/>
                  <a:pt x="40667" y="19471"/>
                </a:cubicBezTo>
                <a:cubicBezTo>
                  <a:pt x="39085" y="20634"/>
                  <a:pt x="37580" y="21828"/>
                  <a:pt x="36091" y="23100"/>
                </a:cubicBezTo>
                <a:cubicBezTo>
                  <a:pt x="29825" y="28389"/>
                  <a:pt x="24242" y="34453"/>
                  <a:pt x="19527" y="41169"/>
                </a:cubicBezTo>
                <a:cubicBezTo>
                  <a:pt x="6592" y="59563"/>
                  <a:pt x="0" y="83200"/>
                  <a:pt x="218" y="106076"/>
                </a:cubicBezTo>
                <a:cubicBezTo>
                  <a:pt x="311" y="116700"/>
                  <a:pt x="1551" y="127697"/>
                  <a:pt x="5724" y="137561"/>
                </a:cubicBezTo>
                <a:cubicBezTo>
                  <a:pt x="9136" y="145579"/>
                  <a:pt x="14688" y="152869"/>
                  <a:pt x="22164" y="157336"/>
                </a:cubicBezTo>
                <a:cubicBezTo>
                  <a:pt x="29637" y="161789"/>
                  <a:pt x="37548" y="162990"/>
                  <a:pt x="45635" y="162990"/>
                </a:cubicBezTo>
                <a:cubicBezTo>
                  <a:pt x="55114" y="162990"/>
                  <a:pt x="64834" y="161339"/>
                  <a:pt x="74371" y="161339"/>
                </a:cubicBezTo>
                <a:cubicBezTo>
                  <a:pt x="77129" y="161339"/>
                  <a:pt x="79872" y="161478"/>
                  <a:pt x="82589" y="161833"/>
                </a:cubicBezTo>
                <a:cubicBezTo>
                  <a:pt x="90561" y="162857"/>
                  <a:pt x="98068" y="165819"/>
                  <a:pt x="105497" y="168735"/>
                </a:cubicBezTo>
                <a:cubicBezTo>
                  <a:pt x="105652" y="168813"/>
                  <a:pt x="105822" y="168875"/>
                  <a:pt x="105977" y="168921"/>
                </a:cubicBezTo>
                <a:cubicBezTo>
                  <a:pt x="115168" y="172487"/>
                  <a:pt x="125119" y="175143"/>
                  <a:pt x="135046" y="175143"/>
                </a:cubicBezTo>
                <a:cubicBezTo>
                  <a:pt x="138721" y="175143"/>
                  <a:pt x="142394" y="174779"/>
                  <a:pt x="146023" y="173962"/>
                </a:cubicBezTo>
                <a:cubicBezTo>
                  <a:pt x="158338" y="171217"/>
                  <a:pt x="169892" y="164330"/>
                  <a:pt x="178547" y="155211"/>
                </a:cubicBezTo>
                <a:cubicBezTo>
                  <a:pt x="200803" y="131729"/>
                  <a:pt x="202680" y="93824"/>
                  <a:pt x="191963" y="64681"/>
                </a:cubicBezTo>
                <a:cubicBezTo>
                  <a:pt x="177833" y="26295"/>
                  <a:pt x="139686" y="0"/>
                  <a:pt x="990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txBox="1"/>
          <p:nvPr>
            <p:ph type="title"/>
          </p:nvPr>
        </p:nvSpPr>
        <p:spPr>
          <a:xfrm>
            <a:off x="714175" y="460100"/>
            <a:ext cx="7715700" cy="572700"/>
          </a:xfrm>
          <a:prstGeom prst="rect">
            <a:avLst/>
          </a:prstGeom>
        </p:spPr>
        <p:txBody>
          <a:bodyPr anchorCtr="0" anchor="t" bIns="0" lIns="91425" spcFirstLastPara="1" rIns="91425"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8" name="Google Shape;188;p23"/>
          <p:cNvSpPr/>
          <p:nvPr/>
        </p:nvSpPr>
        <p:spPr>
          <a:xfrm flipH="1" rot="-552817">
            <a:off x="-861938" y="3020977"/>
            <a:ext cx="4140543" cy="4279965"/>
          </a:xfrm>
          <a:custGeom>
            <a:rect b="b" l="l" r="r" t="t"/>
            <a:pathLst>
              <a:path extrusionOk="0" h="138244" w="133730">
                <a:moveTo>
                  <a:pt x="72052" y="1"/>
                </a:moveTo>
                <a:cubicBezTo>
                  <a:pt x="67974" y="1"/>
                  <a:pt x="63914" y="800"/>
                  <a:pt x="60244" y="2590"/>
                </a:cubicBezTo>
                <a:cubicBezTo>
                  <a:pt x="46634" y="9262"/>
                  <a:pt x="43865" y="25307"/>
                  <a:pt x="34659" y="36048"/>
                </a:cubicBezTo>
                <a:cubicBezTo>
                  <a:pt x="31023" y="40251"/>
                  <a:pt x="26453" y="43486"/>
                  <a:pt x="21950" y="46722"/>
                </a:cubicBezTo>
                <a:cubicBezTo>
                  <a:pt x="21850" y="46789"/>
                  <a:pt x="21716" y="46822"/>
                  <a:pt x="21650" y="46922"/>
                </a:cubicBezTo>
                <a:cubicBezTo>
                  <a:pt x="14011" y="52393"/>
                  <a:pt x="6839" y="59331"/>
                  <a:pt x="3470" y="68304"/>
                </a:cubicBezTo>
                <a:cubicBezTo>
                  <a:pt x="368" y="76477"/>
                  <a:pt x="1" y="85817"/>
                  <a:pt x="2002" y="94323"/>
                </a:cubicBezTo>
                <a:cubicBezTo>
                  <a:pt x="7173" y="116205"/>
                  <a:pt x="28521" y="131716"/>
                  <a:pt x="49536" y="136553"/>
                </a:cubicBezTo>
                <a:cubicBezTo>
                  <a:pt x="54476" y="137694"/>
                  <a:pt x="59482" y="138244"/>
                  <a:pt x="64462" y="138244"/>
                </a:cubicBezTo>
                <a:cubicBezTo>
                  <a:pt x="89046" y="138244"/>
                  <a:pt x="112991" y="124842"/>
                  <a:pt x="125057" y="102929"/>
                </a:cubicBezTo>
                <a:cubicBezTo>
                  <a:pt x="129093" y="95624"/>
                  <a:pt x="131762" y="87585"/>
                  <a:pt x="132929" y="79312"/>
                </a:cubicBezTo>
                <a:cubicBezTo>
                  <a:pt x="133563" y="74809"/>
                  <a:pt x="133730" y="70272"/>
                  <a:pt x="133429" y="65769"/>
                </a:cubicBezTo>
                <a:cubicBezTo>
                  <a:pt x="133363" y="64435"/>
                  <a:pt x="133229" y="63067"/>
                  <a:pt x="133063" y="61733"/>
                </a:cubicBezTo>
                <a:cubicBezTo>
                  <a:pt x="132362" y="56062"/>
                  <a:pt x="130928" y="50491"/>
                  <a:pt x="128860" y="45221"/>
                </a:cubicBezTo>
                <a:cubicBezTo>
                  <a:pt x="123089" y="30644"/>
                  <a:pt x="111847" y="17868"/>
                  <a:pt x="98471" y="9262"/>
                </a:cubicBezTo>
                <a:cubicBezTo>
                  <a:pt x="92233" y="5292"/>
                  <a:pt x="85362" y="1857"/>
                  <a:pt x="78023" y="556"/>
                </a:cubicBezTo>
                <a:cubicBezTo>
                  <a:pt x="76058" y="193"/>
                  <a:pt x="74053" y="1"/>
                  <a:pt x="720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89" name="Shape 189"/>
        <p:cNvGrpSpPr/>
        <p:nvPr/>
      </p:nvGrpSpPr>
      <p:grpSpPr>
        <a:xfrm>
          <a:off x="0" y="0"/>
          <a:ext cx="0" cy="0"/>
          <a:chOff x="0" y="0"/>
          <a:chExt cx="0" cy="0"/>
        </a:xfrm>
      </p:grpSpPr>
      <p:sp>
        <p:nvSpPr>
          <p:cNvPr id="190" name="Google Shape;190;p24"/>
          <p:cNvSpPr/>
          <p:nvPr/>
        </p:nvSpPr>
        <p:spPr>
          <a:xfrm flipH="1" rot="3599610">
            <a:off x="6877639" y="350527"/>
            <a:ext cx="2102608" cy="1753950"/>
          </a:xfrm>
          <a:custGeom>
            <a:rect b="b" l="l" r="r" t="t"/>
            <a:pathLst>
              <a:path extrusionOk="0" h="175693" w="210618">
                <a:moveTo>
                  <a:pt x="102516" y="1"/>
                </a:moveTo>
                <a:cubicBezTo>
                  <a:pt x="96495" y="1"/>
                  <a:pt x="90441" y="554"/>
                  <a:pt x="84427" y="1697"/>
                </a:cubicBezTo>
                <a:cubicBezTo>
                  <a:pt x="72319" y="4032"/>
                  <a:pt x="60644" y="8535"/>
                  <a:pt x="50136" y="15006"/>
                </a:cubicBezTo>
                <a:cubicBezTo>
                  <a:pt x="44465" y="18509"/>
                  <a:pt x="39128" y="22578"/>
                  <a:pt x="34225" y="27182"/>
                </a:cubicBezTo>
                <a:cubicBezTo>
                  <a:pt x="32790" y="28549"/>
                  <a:pt x="31356" y="29984"/>
                  <a:pt x="29988" y="31418"/>
                </a:cubicBezTo>
                <a:cubicBezTo>
                  <a:pt x="24184" y="37556"/>
                  <a:pt x="19181" y="44394"/>
                  <a:pt x="15145" y="51766"/>
                </a:cubicBezTo>
                <a:cubicBezTo>
                  <a:pt x="4037" y="72014"/>
                  <a:pt x="0" y="96898"/>
                  <a:pt x="2836" y="120248"/>
                </a:cubicBezTo>
                <a:cubicBezTo>
                  <a:pt x="4170" y="131089"/>
                  <a:pt x="6705" y="142164"/>
                  <a:pt x="12142" y="151804"/>
                </a:cubicBezTo>
                <a:cubicBezTo>
                  <a:pt x="16546" y="159610"/>
                  <a:pt x="23017" y="166415"/>
                  <a:pt x="31189" y="170117"/>
                </a:cubicBezTo>
                <a:cubicBezTo>
                  <a:pt x="36909" y="172706"/>
                  <a:pt x="42667" y="173632"/>
                  <a:pt x="48453" y="173632"/>
                </a:cubicBezTo>
                <a:cubicBezTo>
                  <a:pt x="63006" y="173632"/>
                  <a:pt x="77733" y="167774"/>
                  <a:pt x="92447" y="167774"/>
                </a:cubicBezTo>
                <a:cubicBezTo>
                  <a:pt x="92765" y="167774"/>
                  <a:pt x="93083" y="167777"/>
                  <a:pt x="93400" y="167782"/>
                </a:cubicBezTo>
                <a:cubicBezTo>
                  <a:pt x="101606" y="167916"/>
                  <a:pt x="109612" y="170084"/>
                  <a:pt x="117551" y="172185"/>
                </a:cubicBezTo>
                <a:lnTo>
                  <a:pt x="118051" y="172319"/>
                </a:lnTo>
                <a:cubicBezTo>
                  <a:pt x="125632" y="174299"/>
                  <a:pt x="133617" y="175692"/>
                  <a:pt x="141543" y="175692"/>
                </a:cubicBezTo>
                <a:cubicBezTo>
                  <a:pt x="147639" y="175692"/>
                  <a:pt x="153699" y="174868"/>
                  <a:pt x="159514" y="172852"/>
                </a:cubicBezTo>
                <a:cubicBezTo>
                  <a:pt x="171756" y="168649"/>
                  <a:pt x="182764" y="160310"/>
                  <a:pt x="190570" y="150003"/>
                </a:cubicBezTo>
                <a:cubicBezTo>
                  <a:pt x="210617" y="123450"/>
                  <a:pt x="208182" y="84556"/>
                  <a:pt x="193906" y="56036"/>
                </a:cubicBezTo>
                <a:cubicBezTo>
                  <a:pt x="176703" y="21717"/>
                  <a:pt x="140250" y="1"/>
                  <a:pt x="1025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a:off x="-1583724" y="265500"/>
            <a:ext cx="7131821" cy="7372553"/>
          </a:xfrm>
          <a:custGeom>
            <a:rect b="b" l="l" r="r" t="t"/>
            <a:pathLst>
              <a:path extrusionOk="0" h="138244" w="133730">
                <a:moveTo>
                  <a:pt x="72052" y="1"/>
                </a:moveTo>
                <a:cubicBezTo>
                  <a:pt x="67974" y="1"/>
                  <a:pt x="63914" y="800"/>
                  <a:pt x="60244" y="2590"/>
                </a:cubicBezTo>
                <a:cubicBezTo>
                  <a:pt x="46634" y="9262"/>
                  <a:pt x="43865" y="25307"/>
                  <a:pt x="34659" y="36048"/>
                </a:cubicBezTo>
                <a:cubicBezTo>
                  <a:pt x="31023" y="40251"/>
                  <a:pt x="26453" y="43486"/>
                  <a:pt x="21950" y="46722"/>
                </a:cubicBezTo>
                <a:cubicBezTo>
                  <a:pt x="21850" y="46789"/>
                  <a:pt x="21716" y="46822"/>
                  <a:pt x="21650" y="46922"/>
                </a:cubicBezTo>
                <a:cubicBezTo>
                  <a:pt x="14011" y="52393"/>
                  <a:pt x="6839" y="59331"/>
                  <a:pt x="3470" y="68304"/>
                </a:cubicBezTo>
                <a:cubicBezTo>
                  <a:pt x="368" y="76477"/>
                  <a:pt x="1" y="85817"/>
                  <a:pt x="2002" y="94323"/>
                </a:cubicBezTo>
                <a:cubicBezTo>
                  <a:pt x="7173" y="116205"/>
                  <a:pt x="28521" y="131716"/>
                  <a:pt x="49536" y="136553"/>
                </a:cubicBezTo>
                <a:cubicBezTo>
                  <a:pt x="54476" y="137694"/>
                  <a:pt x="59482" y="138244"/>
                  <a:pt x="64462" y="138244"/>
                </a:cubicBezTo>
                <a:cubicBezTo>
                  <a:pt x="89046" y="138244"/>
                  <a:pt x="112991" y="124842"/>
                  <a:pt x="125057" y="102929"/>
                </a:cubicBezTo>
                <a:cubicBezTo>
                  <a:pt x="129093" y="95624"/>
                  <a:pt x="131762" y="87585"/>
                  <a:pt x="132929" y="79312"/>
                </a:cubicBezTo>
                <a:cubicBezTo>
                  <a:pt x="133563" y="74809"/>
                  <a:pt x="133730" y="70272"/>
                  <a:pt x="133429" y="65769"/>
                </a:cubicBezTo>
                <a:cubicBezTo>
                  <a:pt x="133363" y="64435"/>
                  <a:pt x="133229" y="63067"/>
                  <a:pt x="133063" y="61733"/>
                </a:cubicBezTo>
                <a:cubicBezTo>
                  <a:pt x="132362" y="56062"/>
                  <a:pt x="130928" y="50491"/>
                  <a:pt x="128860" y="45221"/>
                </a:cubicBezTo>
                <a:cubicBezTo>
                  <a:pt x="123089" y="30711"/>
                  <a:pt x="111847" y="17868"/>
                  <a:pt x="98471" y="9262"/>
                </a:cubicBezTo>
                <a:cubicBezTo>
                  <a:pt x="92233" y="5292"/>
                  <a:pt x="85362" y="1857"/>
                  <a:pt x="78023" y="556"/>
                </a:cubicBezTo>
                <a:cubicBezTo>
                  <a:pt x="76058" y="193"/>
                  <a:pt x="74053" y="1"/>
                  <a:pt x="720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txBox="1"/>
          <p:nvPr>
            <p:ph hasCustomPrompt="1" type="title"/>
          </p:nvPr>
        </p:nvSpPr>
        <p:spPr>
          <a:xfrm>
            <a:off x="932482" y="1244350"/>
            <a:ext cx="3156300" cy="606300"/>
          </a:xfrm>
          <a:prstGeom prst="rect">
            <a:avLst/>
          </a:prstGeom>
        </p:spPr>
        <p:txBody>
          <a:bodyPr anchorCtr="0" anchor="t"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93" name="Google Shape;193;p24"/>
          <p:cNvSpPr txBox="1"/>
          <p:nvPr>
            <p:ph idx="1" type="subTitle"/>
          </p:nvPr>
        </p:nvSpPr>
        <p:spPr>
          <a:xfrm>
            <a:off x="932482" y="1850650"/>
            <a:ext cx="3156300" cy="2595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26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4" name="Google Shape;194;p24"/>
          <p:cNvSpPr txBox="1"/>
          <p:nvPr>
            <p:ph hasCustomPrompt="1" idx="2" type="title"/>
          </p:nvPr>
        </p:nvSpPr>
        <p:spPr>
          <a:xfrm>
            <a:off x="932482" y="2376400"/>
            <a:ext cx="3156300" cy="606300"/>
          </a:xfrm>
          <a:prstGeom prst="rect">
            <a:avLst/>
          </a:prstGeom>
        </p:spPr>
        <p:txBody>
          <a:bodyPr anchorCtr="0" anchor="t"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95" name="Google Shape;195;p24"/>
          <p:cNvSpPr txBox="1"/>
          <p:nvPr>
            <p:ph idx="3" type="subTitle"/>
          </p:nvPr>
        </p:nvSpPr>
        <p:spPr>
          <a:xfrm>
            <a:off x="932482" y="2982700"/>
            <a:ext cx="3156300" cy="2595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26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6" name="Google Shape;196;p24"/>
          <p:cNvSpPr txBox="1"/>
          <p:nvPr>
            <p:ph hasCustomPrompt="1" idx="4" type="title"/>
          </p:nvPr>
        </p:nvSpPr>
        <p:spPr>
          <a:xfrm>
            <a:off x="932482" y="3508450"/>
            <a:ext cx="3156300" cy="606300"/>
          </a:xfrm>
          <a:prstGeom prst="rect">
            <a:avLst/>
          </a:prstGeom>
        </p:spPr>
        <p:txBody>
          <a:bodyPr anchorCtr="0" anchor="t"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97" name="Google Shape;197;p24"/>
          <p:cNvSpPr txBox="1"/>
          <p:nvPr>
            <p:ph idx="5" type="subTitle"/>
          </p:nvPr>
        </p:nvSpPr>
        <p:spPr>
          <a:xfrm>
            <a:off x="932482" y="4114750"/>
            <a:ext cx="3156300" cy="2595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26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8" name="Google Shape;198;p24"/>
          <p:cNvSpPr txBox="1"/>
          <p:nvPr>
            <p:ph idx="6" type="title"/>
          </p:nvPr>
        </p:nvSpPr>
        <p:spPr>
          <a:xfrm>
            <a:off x="714175" y="460100"/>
            <a:ext cx="7715700" cy="572700"/>
          </a:xfrm>
          <a:prstGeom prst="rect">
            <a:avLst/>
          </a:prstGeom>
        </p:spPr>
        <p:txBody>
          <a:bodyPr anchorCtr="0" anchor="t" bIns="0" lIns="91425" spcFirstLastPara="1" rIns="91425"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99" name="Shape 199"/>
        <p:cNvGrpSpPr/>
        <p:nvPr/>
      </p:nvGrpSpPr>
      <p:grpSpPr>
        <a:xfrm>
          <a:off x="0" y="0"/>
          <a:ext cx="0" cy="0"/>
          <a:chOff x="0" y="0"/>
          <a:chExt cx="0" cy="0"/>
        </a:xfrm>
      </p:grpSpPr>
      <p:grpSp>
        <p:nvGrpSpPr>
          <p:cNvPr id="200" name="Google Shape;200;p25"/>
          <p:cNvGrpSpPr/>
          <p:nvPr/>
        </p:nvGrpSpPr>
        <p:grpSpPr>
          <a:xfrm>
            <a:off x="2194208" y="11"/>
            <a:ext cx="7515292" cy="8304607"/>
            <a:chOff x="2194208" y="11"/>
            <a:chExt cx="7515292" cy="8304607"/>
          </a:xfrm>
        </p:grpSpPr>
        <p:sp>
          <p:nvSpPr>
            <p:cNvPr id="201" name="Google Shape;201;p25"/>
            <p:cNvSpPr/>
            <p:nvPr/>
          </p:nvSpPr>
          <p:spPr>
            <a:xfrm flipH="1">
              <a:off x="2194208" y="535650"/>
              <a:ext cx="7515292" cy="7768967"/>
            </a:xfrm>
            <a:custGeom>
              <a:rect b="b" l="l" r="r" t="t"/>
              <a:pathLst>
                <a:path extrusionOk="0" h="138244" w="133730">
                  <a:moveTo>
                    <a:pt x="72052" y="1"/>
                  </a:moveTo>
                  <a:cubicBezTo>
                    <a:pt x="67974" y="1"/>
                    <a:pt x="63914" y="800"/>
                    <a:pt x="60244" y="2590"/>
                  </a:cubicBezTo>
                  <a:cubicBezTo>
                    <a:pt x="46634" y="9262"/>
                    <a:pt x="43865" y="25307"/>
                    <a:pt x="34659" y="36048"/>
                  </a:cubicBezTo>
                  <a:cubicBezTo>
                    <a:pt x="31023" y="40251"/>
                    <a:pt x="26453" y="43486"/>
                    <a:pt x="21950" y="46722"/>
                  </a:cubicBezTo>
                  <a:cubicBezTo>
                    <a:pt x="21850" y="46789"/>
                    <a:pt x="21716" y="46822"/>
                    <a:pt x="21650" y="46922"/>
                  </a:cubicBezTo>
                  <a:cubicBezTo>
                    <a:pt x="14011" y="52393"/>
                    <a:pt x="6839" y="59331"/>
                    <a:pt x="3470" y="68304"/>
                  </a:cubicBezTo>
                  <a:cubicBezTo>
                    <a:pt x="368" y="76477"/>
                    <a:pt x="1" y="85817"/>
                    <a:pt x="2002" y="94323"/>
                  </a:cubicBezTo>
                  <a:cubicBezTo>
                    <a:pt x="7173" y="116205"/>
                    <a:pt x="28521" y="131716"/>
                    <a:pt x="49536" y="136553"/>
                  </a:cubicBezTo>
                  <a:cubicBezTo>
                    <a:pt x="54476" y="137694"/>
                    <a:pt x="59482" y="138244"/>
                    <a:pt x="64462" y="138244"/>
                  </a:cubicBezTo>
                  <a:cubicBezTo>
                    <a:pt x="89046" y="138244"/>
                    <a:pt x="112991" y="124842"/>
                    <a:pt x="125057" y="102929"/>
                  </a:cubicBezTo>
                  <a:cubicBezTo>
                    <a:pt x="129093" y="95624"/>
                    <a:pt x="131762" y="87585"/>
                    <a:pt x="132929" y="79312"/>
                  </a:cubicBezTo>
                  <a:cubicBezTo>
                    <a:pt x="133563" y="74809"/>
                    <a:pt x="133730" y="70272"/>
                    <a:pt x="133429" y="65769"/>
                  </a:cubicBezTo>
                  <a:cubicBezTo>
                    <a:pt x="133363" y="64435"/>
                    <a:pt x="133229" y="63067"/>
                    <a:pt x="133063" y="61733"/>
                  </a:cubicBezTo>
                  <a:cubicBezTo>
                    <a:pt x="132362" y="56062"/>
                    <a:pt x="130928" y="50491"/>
                    <a:pt x="128860" y="45221"/>
                  </a:cubicBezTo>
                  <a:cubicBezTo>
                    <a:pt x="123089" y="30711"/>
                    <a:pt x="111847" y="17868"/>
                    <a:pt x="98471" y="9262"/>
                  </a:cubicBezTo>
                  <a:cubicBezTo>
                    <a:pt x="92233" y="5292"/>
                    <a:pt x="85362" y="1857"/>
                    <a:pt x="78023" y="556"/>
                  </a:cubicBezTo>
                  <a:cubicBezTo>
                    <a:pt x="76058" y="193"/>
                    <a:pt x="74053" y="1"/>
                    <a:pt x="720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p:nvPr/>
          </p:nvSpPr>
          <p:spPr>
            <a:xfrm flipH="1" rot="3599646">
              <a:off x="7560664" y="251019"/>
              <a:ext cx="1118182" cy="932763"/>
            </a:xfrm>
            <a:custGeom>
              <a:rect b="b" l="l" r="r" t="t"/>
              <a:pathLst>
                <a:path extrusionOk="0" h="175693" w="210618">
                  <a:moveTo>
                    <a:pt x="102516" y="1"/>
                  </a:moveTo>
                  <a:cubicBezTo>
                    <a:pt x="96495" y="1"/>
                    <a:pt x="90441" y="554"/>
                    <a:pt x="84427" y="1697"/>
                  </a:cubicBezTo>
                  <a:cubicBezTo>
                    <a:pt x="72319" y="4032"/>
                    <a:pt x="60644" y="8535"/>
                    <a:pt x="50136" y="15006"/>
                  </a:cubicBezTo>
                  <a:cubicBezTo>
                    <a:pt x="44465" y="18509"/>
                    <a:pt x="39128" y="22578"/>
                    <a:pt x="34225" y="27182"/>
                  </a:cubicBezTo>
                  <a:cubicBezTo>
                    <a:pt x="32790" y="28549"/>
                    <a:pt x="31356" y="29984"/>
                    <a:pt x="29988" y="31418"/>
                  </a:cubicBezTo>
                  <a:cubicBezTo>
                    <a:pt x="24184" y="37556"/>
                    <a:pt x="19181" y="44394"/>
                    <a:pt x="15145" y="51766"/>
                  </a:cubicBezTo>
                  <a:cubicBezTo>
                    <a:pt x="4037" y="72014"/>
                    <a:pt x="0" y="96898"/>
                    <a:pt x="2836" y="120248"/>
                  </a:cubicBezTo>
                  <a:cubicBezTo>
                    <a:pt x="4170" y="131089"/>
                    <a:pt x="6705" y="142164"/>
                    <a:pt x="12142" y="151804"/>
                  </a:cubicBezTo>
                  <a:cubicBezTo>
                    <a:pt x="16546" y="159610"/>
                    <a:pt x="23017" y="166415"/>
                    <a:pt x="31189" y="170117"/>
                  </a:cubicBezTo>
                  <a:cubicBezTo>
                    <a:pt x="36909" y="172706"/>
                    <a:pt x="42667" y="173632"/>
                    <a:pt x="48453" y="173632"/>
                  </a:cubicBezTo>
                  <a:cubicBezTo>
                    <a:pt x="63006" y="173632"/>
                    <a:pt x="77733" y="167774"/>
                    <a:pt x="92447" y="167774"/>
                  </a:cubicBezTo>
                  <a:cubicBezTo>
                    <a:pt x="92765" y="167774"/>
                    <a:pt x="93083" y="167777"/>
                    <a:pt x="93400" y="167782"/>
                  </a:cubicBezTo>
                  <a:cubicBezTo>
                    <a:pt x="101606" y="167916"/>
                    <a:pt x="109612" y="170084"/>
                    <a:pt x="117551" y="172185"/>
                  </a:cubicBezTo>
                  <a:lnTo>
                    <a:pt x="118051" y="172319"/>
                  </a:lnTo>
                  <a:cubicBezTo>
                    <a:pt x="125632" y="174299"/>
                    <a:pt x="133617" y="175692"/>
                    <a:pt x="141543" y="175692"/>
                  </a:cubicBezTo>
                  <a:cubicBezTo>
                    <a:pt x="147639" y="175692"/>
                    <a:pt x="153699" y="174868"/>
                    <a:pt x="159514" y="172852"/>
                  </a:cubicBezTo>
                  <a:cubicBezTo>
                    <a:pt x="171756" y="168649"/>
                    <a:pt x="182764" y="160310"/>
                    <a:pt x="190570" y="150003"/>
                  </a:cubicBezTo>
                  <a:cubicBezTo>
                    <a:pt x="210617" y="123450"/>
                    <a:pt x="208182" y="84556"/>
                    <a:pt x="193906" y="56036"/>
                  </a:cubicBezTo>
                  <a:cubicBezTo>
                    <a:pt x="176703" y="21717"/>
                    <a:pt x="140250" y="1"/>
                    <a:pt x="1025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5"/>
          <p:cNvSpPr txBox="1"/>
          <p:nvPr>
            <p:ph type="title"/>
          </p:nvPr>
        </p:nvSpPr>
        <p:spPr>
          <a:xfrm>
            <a:off x="2152950" y="3384000"/>
            <a:ext cx="4838100" cy="369900"/>
          </a:xfrm>
          <a:prstGeom prst="rect">
            <a:avLst/>
          </a:prstGeom>
        </p:spPr>
        <p:txBody>
          <a:bodyPr anchorCtr="0" anchor="t" bIns="0" lIns="91425" spcFirstLastPara="1" rIns="91425" wrap="square" tIns="0">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04" name="Google Shape;204;p25"/>
          <p:cNvSpPr txBox="1"/>
          <p:nvPr>
            <p:ph idx="1" type="subTitle"/>
          </p:nvPr>
        </p:nvSpPr>
        <p:spPr>
          <a:xfrm>
            <a:off x="2152950" y="1670700"/>
            <a:ext cx="4838100" cy="15870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2400"/>
              <a:buNone/>
              <a:defRPr sz="25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bg>
      <p:bgPr>
        <a:solidFill>
          <a:schemeClr val="accent3"/>
        </a:solidFill>
      </p:bgPr>
    </p:bg>
    <p:spTree>
      <p:nvGrpSpPr>
        <p:cNvPr id="205" name="Shape 205"/>
        <p:cNvGrpSpPr/>
        <p:nvPr/>
      </p:nvGrpSpPr>
      <p:grpSpPr>
        <a:xfrm>
          <a:off x="0" y="0"/>
          <a:ext cx="0" cy="0"/>
          <a:chOff x="0" y="0"/>
          <a:chExt cx="0" cy="0"/>
        </a:xfrm>
      </p:grpSpPr>
      <p:sp>
        <p:nvSpPr>
          <p:cNvPr id="206" name="Google Shape;206;p26"/>
          <p:cNvSpPr/>
          <p:nvPr/>
        </p:nvSpPr>
        <p:spPr>
          <a:xfrm flipH="1">
            <a:off x="4129626" y="854500"/>
            <a:ext cx="7131821" cy="7372553"/>
          </a:xfrm>
          <a:custGeom>
            <a:rect b="b" l="l" r="r" t="t"/>
            <a:pathLst>
              <a:path extrusionOk="0" h="138244" w="133730">
                <a:moveTo>
                  <a:pt x="72052" y="1"/>
                </a:moveTo>
                <a:cubicBezTo>
                  <a:pt x="67974" y="1"/>
                  <a:pt x="63914" y="800"/>
                  <a:pt x="60244" y="2590"/>
                </a:cubicBezTo>
                <a:cubicBezTo>
                  <a:pt x="46634" y="9262"/>
                  <a:pt x="43865" y="25307"/>
                  <a:pt x="34659" y="36048"/>
                </a:cubicBezTo>
                <a:cubicBezTo>
                  <a:pt x="31023" y="40251"/>
                  <a:pt x="26453" y="43486"/>
                  <a:pt x="21950" y="46722"/>
                </a:cubicBezTo>
                <a:cubicBezTo>
                  <a:pt x="21850" y="46789"/>
                  <a:pt x="21716" y="46822"/>
                  <a:pt x="21650" y="46922"/>
                </a:cubicBezTo>
                <a:cubicBezTo>
                  <a:pt x="14011" y="52393"/>
                  <a:pt x="6839" y="59331"/>
                  <a:pt x="3470" y="68304"/>
                </a:cubicBezTo>
                <a:cubicBezTo>
                  <a:pt x="368" y="76477"/>
                  <a:pt x="1" y="85817"/>
                  <a:pt x="2002" y="94323"/>
                </a:cubicBezTo>
                <a:cubicBezTo>
                  <a:pt x="7173" y="116205"/>
                  <a:pt x="28521" y="131716"/>
                  <a:pt x="49536" y="136553"/>
                </a:cubicBezTo>
                <a:cubicBezTo>
                  <a:pt x="54476" y="137694"/>
                  <a:pt x="59482" y="138244"/>
                  <a:pt x="64462" y="138244"/>
                </a:cubicBezTo>
                <a:cubicBezTo>
                  <a:pt x="89046" y="138244"/>
                  <a:pt x="112991" y="124842"/>
                  <a:pt x="125057" y="102929"/>
                </a:cubicBezTo>
                <a:cubicBezTo>
                  <a:pt x="129093" y="95624"/>
                  <a:pt x="131762" y="87585"/>
                  <a:pt x="132929" y="79312"/>
                </a:cubicBezTo>
                <a:cubicBezTo>
                  <a:pt x="133563" y="74809"/>
                  <a:pt x="133730" y="70272"/>
                  <a:pt x="133429" y="65769"/>
                </a:cubicBezTo>
                <a:cubicBezTo>
                  <a:pt x="133363" y="64435"/>
                  <a:pt x="133229" y="63067"/>
                  <a:pt x="133063" y="61733"/>
                </a:cubicBezTo>
                <a:cubicBezTo>
                  <a:pt x="132362" y="56062"/>
                  <a:pt x="130928" y="50491"/>
                  <a:pt x="128860" y="45221"/>
                </a:cubicBezTo>
                <a:cubicBezTo>
                  <a:pt x="123089" y="30711"/>
                  <a:pt x="111847" y="17868"/>
                  <a:pt x="98471" y="9262"/>
                </a:cubicBezTo>
                <a:cubicBezTo>
                  <a:pt x="92233" y="5292"/>
                  <a:pt x="85362" y="1857"/>
                  <a:pt x="78023" y="556"/>
                </a:cubicBezTo>
                <a:cubicBezTo>
                  <a:pt x="76058" y="193"/>
                  <a:pt x="74053" y="1"/>
                  <a:pt x="720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txBox="1"/>
          <p:nvPr>
            <p:ph type="title"/>
          </p:nvPr>
        </p:nvSpPr>
        <p:spPr>
          <a:xfrm>
            <a:off x="714175" y="409675"/>
            <a:ext cx="4823400" cy="1219500"/>
          </a:xfrm>
          <a:prstGeom prst="rect">
            <a:avLst/>
          </a:prstGeom>
        </p:spPr>
        <p:txBody>
          <a:bodyPr anchorCtr="0" anchor="t" bIns="0" lIns="91425" spcFirstLastPara="1" rIns="91425" wrap="square" tIns="0">
            <a:noAutofit/>
          </a:bodyPr>
          <a:lstStyle>
            <a:lvl1pPr lvl="0" rtl="0" algn="ctr">
              <a:spcBef>
                <a:spcPts val="0"/>
              </a:spcBef>
              <a:spcAft>
                <a:spcPts val="0"/>
              </a:spcAft>
              <a:buSzPts val="4800"/>
              <a:buNone/>
              <a:defRPr sz="82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08" name="Google Shape;208;p26"/>
          <p:cNvSpPr txBox="1"/>
          <p:nvPr>
            <p:ph idx="1" type="subTitle"/>
          </p:nvPr>
        </p:nvSpPr>
        <p:spPr>
          <a:xfrm>
            <a:off x="714175" y="1629175"/>
            <a:ext cx="4823400" cy="11163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2600"/>
              <a:buNone/>
              <a:defRPr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9" name="Google Shape;209;p26"/>
          <p:cNvSpPr txBox="1"/>
          <p:nvPr/>
        </p:nvSpPr>
        <p:spPr>
          <a:xfrm>
            <a:off x="933475" y="4278025"/>
            <a:ext cx="4384800" cy="398400"/>
          </a:xfrm>
          <a:prstGeom prst="rect">
            <a:avLst/>
          </a:prstGeom>
          <a:noFill/>
          <a:ln>
            <a:noFill/>
          </a:ln>
        </p:spPr>
        <p:txBody>
          <a:bodyPr anchorCtr="0" anchor="t" bIns="0" lIns="91425" spcFirstLastPara="1" rIns="91425" wrap="square" tIns="0">
            <a:noAutofit/>
          </a:bodyPr>
          <a:lstStyle/>
          <a:p>
            <a:pPr indent="0" lvl="0" marL="0" marR="0" rtl="0" algn="ctr">
              <a:lnSpc>
                <a:spcPct val="100000"/>
              </a:lnSpc>
              <a:spcBef>
                <a:spcPts val="0"/>
              </a:spcBef>
              <a:spcAft>
                <a:spcPts val="0"/>
              </a:spcAft>
              <a:buNone/>
            </a:pPr>
            <a:r>
              <a:rPr lang="en" sz="1000">
                <a:solidFill>
                  <a:schemeClr val="dk1"/>
                </a:solidFill>
                <a:latin typeface="Raleway Medium"/>
                <a:ea typeface="Raleway Medium"/>
                <a:cs typeface="Raleway Medium"/>
                <a:sym typeface="Raleway Medium"/>
              </a:rPr>
              <a:t>CREDITS: This presentation template was created by</a:t>
            </a:r>
            <a:r>
              <a:rPr b="1" lang="en" sz="1000">
                <a:solidFill>
                  <a:schemeClr val="dk1"/>
                </a:solidFill>
                <a:latin typeface="Raleway"/>
                <a:ea typeface="Raleway"/>
                <a:cs typeface="Raleway"/>
                <a:sym typeface="Raleway"/>
              </a:rPr>
              <a:t> </a:t>
            </a:r>
            <a:r>
              <a:rPr b="1" lang="en" sz="1000">
                <a:solidFill>
                  <a:schemeClr val="dk1"/>
                </a:solidFill>
                <a:uFill>
                  <a:noFill/>
                </a:uFill>
                <a:latin typeface="Raleway"/>
                <a:ea typeface="Raleway"/>
                <a:cs typeface="Raleway"/>
                <a:sym typeface="Raleway"/>
                <a:hlinkClick r:id="rId2">
                  <a:extLst>
                    <a:ext uri="{A12FA001-AC4F-418D-AE19-62706E023703}">
                      <ahyp:hlinkClr val="tx"/>
                    </a:ext>
                  </a:extLst>
                </a:hlinkClick>
              </a:rPr>
              <a:t>Slidesgo</a:t>
            </a:r>
            <a:r>
              <a:rPr lang="en" sz="1000">
                <a:solidFill>
                  <a:schemeClr val="dk1"/>
                </a:solidFill>
                <a:latin typeface="Raleway Medium"/>
                <a:ea typeface="Raleway Medium"/>
                <a:cs typeface="Raleway Medium"/>
                <a:sym typeface="Raleway Medium"/>
              </a:rPr>
              <a:t>, including icons by </a:t>
            </a:r>
            <a:r>
              <a:rPr b="1" lang="en" sz="1000">
                <a:solidFill>
                  <a:schemeClr val="dk1"/>
                </a:solidFill>
                <a:uFill>
                  <a:noFill/>
                </a:uFill>
                <a:latin typeface="Raleway"/>
                <a:ea typeface="Raleway"/>
                <a:cs typeface="Raleway"/>
                <a:sym typeface="Raleway"/>
                <a:hlinkClick r:id="rId3">
                  <a:extLst>
                    <a:ext uri="{A12FA001-AC4F-418D-AE19-62706E023703}">
                      <ahyp:hlinkClr val="tx"/>
                    </a:ext>
                  </a:extLst>
                </a:hlinkClick>
              </a:rPr>
              <a:t>Flaticon</a:t>
            </a:r>
            <a:r>
              <a:rPr lang="en" sz="1000">
                <a:solidFill>
                  <a:schemeClr val="dk1"/>
                </a:solidFill>
                <a:latin typeface="Raleway Medium"/>
                <a:ea typeface="Raleway Medium"/>
                <a:cs typeface="Raleway Medium"/>
                <a:sym typeface="Raleway Medium"/>
              </a:rPr>
              <a:t>, infographics &amp; images by </a:t>
            </a:r>
            <a:r>
              <a:rPr b="1" lang="en" sz="1000">
                <a:solidFill>
                  <a:schemeClr val="dk1"/>
                </a:solidFill>
                <a:uFill>
                  <a:noFill/>
                </a:uFill>
                <a:latin typeface="Raleway"/>
                <a:ea typeface="Raleway"/>
                <a:cs typeface="Raleway"/>
                <a:sym typeface="Raleway"/>
                <a:hlinkClick r:id="rId4">
                  <a:extLst>
                    <a:ext uri="{A12FA001-AC4F-418D-AE19-62706E023703}">
                      <ahyp:hlinkClr val="tx"/>
                    </a:ext>
                  </a:extLst>
                </a:hlinkClick>
              </a:rPr>
              <a:t>Freepik</a:t>
            </a:r>
            <a:endParaRPr b="1" sz="1000">
              <a:solidFill>
                <a:schemeClr val="dk1"/>
              </a:solidFill>
              <a:latin typeface="Raleway"/>
              <a:ea typeface="Raleway"/>
              <a:cs typeface="Raleway"/>
              <a:sym typeface="Raleway"/>
            </a:endParaRPr>
          </a:p>
        </p:txBody>
      </p:sp>
      <p:sp>
        <p:nvSpPr>
          <p:cNvPr id="210" name="Google Shape;210;p26"/>
          <p:cNvSpPr/>
          <p:nvPr/>
        </p:nvSpPr>
        <p:spPr>
          <a:xfrm>
            <a:off x="-18450" y="-14800"/>
            <a:ext cx="9180900" cy="421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26"/>
          <p:cNvGrpSpPr/>
          <p:nvPr/>
        </p:nvGrpSpPr>
        <p:grpSpPr>
          <a:xfrm flipH="1">
            <a:off x="152400" y="125600"/>
            <a:ext cx="575950" cy="140700"/>
            <a:chOff x="8416025" y="66500"/>
            <a:chExt cx="575950" cy="140700"/>
          </a:xfrm>
        </p:grpSpPr>
        <p:sp>
          <p:nvSpPr>
            <p:cNvPr id="212" name="Google Shape;212;p26"/>
            <p:cNvSpPr/>
            <p:nvPr/>
          </p:nvSpPr>
          <p:spPr>
            <a:xfrm>
              <a:off x="8851275" y="66500"/>
              <a:ext cx="140700" cy="140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8633650" y="66500"/>
              <a:ext cx="140700" cy="140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8416025" y="66500"/>
              <a:ext cx="140700" cy="140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26"/>
          <p:cNvSpPr/>
          <p:nvPr/>
        </p:nvSpPr>
        <p:spPr>
          <a:xfrm>
            <a:off x="917700" y="83000"/>
            <a:ext cx="3683400" cy="2259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000">
              <a:solidFill>
                <a:schemeClr val="dk2"/>
              </a:solidFill>
              <a:latin typeface="Raleway"/>
              <a:ea typeface="Raleway"/>
              <a:cs typeface="Raleway"/>
              <a:sym typeface="Raleway"/>
            </a:endParaRPr>
          </a:p>
        </p:txBody>
      </p:sp>
      <p:sp>
        <p:nvSpPr>
          <p:cNvPr id="216" name="Google Shape;216;p26"/>
          <p:cNvSpPr txBox="1"/>
          <p:nvPr>
            <p:ph idx="2" type="subTitle"/>
          </p:nvPr>
        </p:nvSpPr>
        <p:spPr>
          <a:xfrm>
            <a:off x="1030500" y="83000"/>
            <a:ext cx="3457800" cy="2259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SzPts val="2800"/>
              <a:buNone/>
              <a:defRPr b="1" sz="1000">
                <a:solidFill>
                  <a:schemeClr val="dk2"/>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
    <p:spTree>
      <p:nvGrpSpPr>
        <p:cNvPr id="217" name="Shape 217"/>
        <p:cNvGrpSpPr/>
        <p:nvPr/>
      </p:nvGrpSpPr>
      <p:grpSpPr>
        <a:xfrm>
          <a:off x="0" y="0"/>
          <a:ext cx="0" cy="0"/>
          <a:chOff x="0" y="0"/>
          <a:chExt cx="0" cy="0"/>
        </a:xfrm>
      </p:grpSpPr>
      <p:sp>
        <p:nvSpPr>
          <p:cNvPr id="218" name="Google Shape;218;p27"/>
          <p:cNvSpPr/>
          <p:nvPr/>
        </p:nvSpPr>
        <p:spPr>
          <a:xfrm flipH="1">
            <a:off x="-1747875" y="-3025925"/>
            <a:ext cx="5067000" cy="4378600"/>
          </a:xfrm>
          <a:custGeom>
            <a:rect b="b" l="l" r="r" t="t"/>
            <a:pathLst>
              <a:path extrusionOk="0" h="175144" w="202680">
                <a:moveTo>
                  <a:pt x="99080" y="0"/>
                </a:moveTo>
                <a:cubicBezTo>
                  <a:pt x="96717" y="0"/>
                  <a:pt x="94347" y="89"/>
                  <a:pt x="91972" y="270"/>
                </a:cubicBezTo>
                <a:cubicBezTo>
                  <a:pt x="79999" y="1185"/>
                  <a:pt x="68212" y="4272"/>
                  <a:pt x="57355" y="9405"/>
                </a:cubicBezTo>
                <a:cubicBezTo>
                  <a:pt x="51477" y="12197"/>
                  <a:pt x="45878" y="15578"/>
                  <a:pt x="40667" y="19471"/>
                </a:cubicBezTo>
                <a:cubicBezTo>
                  <a:pt x="39085" y="20634"/>
                  <a:pt x="37580" y="21828"/>
                  <a:pt x="36091" y="23100"/>
                </a:cubicBezTo>
                <a:cubicBezTo>
                  <a:pt x="29825" y="28389"/>
                  <a:pt x="24242" y="34453"/>
                  <a:pt x="19527" y="41169"/>
                </a:cubicBezTo>
                <a:cubicBezTo>
                  <a:pt x="6592" y="59563"/>
                  <a:pt x="0" y="83200"/>
                  <a:pt x="218" y="106076"/>
                </a:cubicBezTo>
                <a:cubicBezTo>
                  <a:pt x="311" y="116700"/>
                  <a:pt x="1551" y="127697"/>
                  <a:pt x="5724" y="137561"/>
                </a:cubicBezTo>
                <a:cubicBezTo>
                  <a:pt x="9136" y="145579"/>
                  <a:pt x="14688" y="152869"/>
                  <a:pt x="22164" y="157336"/>
                </a:cubicBezTo>
                <a:cubicBezTo>
                  <a:pt x="29637" y="161789"/>
                  <a:pt x="37548" y="162990"/>
                  <a:pt x="45635" y="162990"/>
                </a:cubicBezTo>
                <a:cubicBezTo>
                  <a:pt x="55114" y="162990"/>
                  <a:pt x="64834" y="161339"/>
                  <a:pt x="74371" y="161339"/>
                </a:cubicBezTo>
                <a:cubicBezTo>
                  <a:pt x="77129" y="161339"/>
                  <a:pt x="79872" y="161478"/>
                  <a:pt x="82589" y="161833"/>
                </a:cubicBezTo>
                <a:cubicBezTo>
                  <a:pt x="90561" y="162857"/>
                  <a:pt x="98068" y="165819"/>
                  <a:pt x="105497" y="168735"/>
                </a:cubicBezTo>
                <a:cubicBezTo>
                  <a:pt x="105652" y="168813"/>
                  <a:pt x="105822" y="168875"/>
                  <a:pt x="105977" y="168921"/>
                </a:cubicBezTo>
                <a:cubicBezTo>
                  <a:pt x="115168" y="172487"/>
                  <a:pt x="125119" y="175143"/>
                  <a:pt x="135046" y="175143"/>
                </a:cubicBezTo>
                <a:cubicBezTo>
                  <a:pt x="138721" y="175143"/>
                  <a:pt x="142394" y="174779"/>
                  <a:pt x="146023" y="173962"/>
                </a:cubicBezTo>
                <a:cubicBezTo>
                  <a:pt x="158338" y="171217"/>
                  <a:pt x="169892" y="164330"/>
                  <a:pt x="178547" y="155211"/>
                </a:cubicBezTo>
                <a:cubicBezTo>
                  <a:pt x="200803" y="131729"/>
                  <a:pt x="202680" y="93824"/>
                  <a:pt x="191963" y="64681"/>
                </a:cubicBezTo>
                <a:cubicBezTo>
                  <a:pt x="177833" y="26295"/>
                  <a:pt x="139686" y="0"/>
                  <a:pt x="990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rot="552817">
            <a:off x="6067819" y="3020977"/>
            <a:ext cx="4140543" cy="4279965"/>
          </a:xfrm>
          <a:custGeom>
            <a:rect b="b" l="l" r="r" t="t"/>
            <a:pathLst>
              <a:path extrusionOk="0" h="138244" w="133730">
                <a:moveTo>
                  <a:pt x="72052" y="1"/>
                </a:moveTo>
                <a:cubicBezTo>
                  <a:pt x="67974" y="1"/>
                  <a:pt x="63914" y="800"/>
                  <a:pt x="60244" y="2590"/>
                </a:cubicBezTo>
                <a:cubicBezTo>
                  <a:pt x="46634" y="9262"/>
                  <a:pt x="43865" y="25307"/>
                  <a:pt x="34659" y="36048"/>
                </a:cubicBezTo>
                <a:cubicBezTo>
                  <a:pt x="31023" y="40251"/>
                  <a:pt x="26453" y="43486"/>
                  <a:pt x="21950" y="46722"/>
                </a:cubicBezTo>
                <a:cubicBezTo>
                  <a:pt x="21850" y="46789"/>
                  <a:pt x="21716" y="46822"/>
                  <a:pt x="21650" y="46922"/>
                </a:cubicBezTo>
                <a:cubicBezTo>
                  <a:pt x="14011" y="52393"/>
                  <a:pt x="6839" y="59331"/>
                  <a:pt x="3470" y="68304"/>
                </a:cubicBezTo>
                <a:cubicBezTo>
                  <a:pt x="368" y="76477"/>
                  <a:pt x="1" y="85817"/>
                  <a:pt x="2002" y="94323"/>
                </a:cubicBezTo>
                <a:cubicBezTo>
                  <a:pt x="7173" y="116205"/>
                  <a:pt x="28521" y="131716"/>
                  <a:pt x="49536" y="136553"/>
                </a:cubicBezTo>
                <a:cubicBezTo>
                  <a:pt x="54476" y="137694"/>
                  <a:pt x="59482" y="138244"/>
                  <a:pt x="64462" y="138244"/>
                </a:cubicBezTo>
                <a:cubicBezTo>
                  <a:pt x="89046" y="138244"/>
                  <a:pt x="112991" y="124842"/>
                  <a:pt x="125057" y="102929"/>
                </a:cubicBezTo>
                <a:cubicBezTo>
                  <a:pt x="129093" y="95624"/>
                  <a:pt x="131762" y="87585"/>
                  <a:pt x="132929" y="79312"/>
                </a:cubicBezTo>
                <a:cubicBezTo>
                  <a:pt x="133563" y="74809"/>
                  <a:pt x="133730" y="70272"/>
                  <a:pt x="133429" y="65769"/>
                </a:cubicBezTo>
                <a:cubicBezTo>
                  <a:pt x="133363" y="64435"/>
                  <a:pt x="133229" y="63067"/>
                  <a:pt x="133063" y="61733"/>
                </a:cubicBezTo>
                <a:cubicBezTo>
                  <a:pt x="132362" y="56062"/>
                  <a:pt x="130928" y="50491"/>
                  <a:pt x="128860" y="45221"/>
                </a:cubicBezTo>
                <a:cubicBezTo>
                  <a:pt x="123089" y="30644"/>
                  <a:pt x="111847" y="17868"/>
                  <a:pt x="98471" y="9262"/>
                </a:cubicBezTo>
                <a:cubicBezTo>
                  <a:pt x="92233" y="5292"/>
                  <a:pt x="85362" y="1857"/>
                  <a:pt x="78023" y="556"/>
                </a:cubicBezTo>
                <a:cubicBezTo>
                  <a:pt x="76058" y="193"/>
                  <a:pt x="74053" y="1"/>
                  <a:pt x="720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5">
    <p:bg>
      <p:bgPr>
        <a:solidFill>
          <a:schemeClr val="accent3"/>
        </a:solidFill>
      </p:bgPr>
    </p:bg>
    <p:spTree>
      <p:nvGrpSpPr>
        <p:cNvPr id="220" name="Shape 220"/>
        <p:cNvGrpSpPr/>
        <p:nvPr/>
      </p:nvGrpSpPr>
      <p:grpSpPr>
        <a:xfrm>
          <a:off x="0" y="0"/>
          <a:ext cx="0" cy="0"/>
          <a:chOff x="0" y="0"/>
          <a:chExt cx="0" cy="0"/>
        </a:xfrm>
      </p:grpSpPr>
      <p:sp>
        <p:nvSpPr>
          <p:cNvPr id="221" name="Google Shape;221;p28"/>
          <p:cNvSpPr/>
          <p:nvPr/>
        </p:nvSpPr>
        <p:spPr>
          <a:xfrm flipH="1">
            <a:off x="-2520550" y="-1552511"/>
            <a:ext cx="7606897" cy="7863664"/>
          </a:xfrm>
          <a:custGeom>
            <a:rect b="b" l="l" r="r" t="t"/>
            <a:pathLst>
              <a:path extrusionOk="0" h="138244" w="133730">
                <a:moveTo>
                  <a:pt x="72052" y="1"/>
                </a:moveTo>
                <a:cubicBezTo>
                  <a:pt x="67974" y="1"/>
                  <a:pt x="63914" y="800"/>
                  <a:pt x="60244" y="2590"/>
                </a:cubicBezTo>
                <a:cubicBezTo>
                  <a:pt x="46634" y="9262"/>
                  <a:pt x="43865" y="25307"/>
                  <a:pt x="34659" y="36048"/>
                </a:cubicBezTo>
                <a:cubicBezTo>
                  <a:pt x="31023" y="40251"/>
                  <a:pt x="26453" y="43486"/>
                  <a:pt x="21950" y="46722"/>
                </a:cubicBezTo>
                <a:cubicBezTo>
                  <a:pt x="21850" y="46789"/>
                  <a:pt x="21716" y="46822"/>
                  <a:pt x="21650" y="46922"/>
                </a:cubicBezTo>
                <a:cubicBezTo>
                  <a:pt x="14011" y="52393"/>
                  <a:pt x="6839" y="59331"/>
                  <a:pt x="3470" y="68304"/>
                </a:cubicBezTo>
                <a:cubicBezTo>
                  <a:pt x="368" y="76477"/>
                  <a:pt x="1" y="85817"/>
                  <a:pt x="2002" y="94323"/>
                </a:cubicBezTo>
                <a:cubicBezTo>
                  <a:pt x="7173" y="116205"/>
                  <a:pt x="28521" y="131716"/>
                  <a:pt x="49536" y="136553"/>
                </a:cubicBezTo>
                <a:cubicBezTo>
                  <a:pt x="54476" y="137694"/>
                  <a:pt x="59482" y="138244"/>
                  <a:pt x="64462" y="138244"/>
                </a:cubicBezTo>
                <a:cubicBezTo>
                  <a:pt x="89046" y="138244"/>
                  <a:pt x="112991" y="124842"/>
                  <a:pt x="125057" y="102929"/>
                </a:cubicBezTo>
                <a:cubicBezTo>
                  <a:pt x="129093" y="95624"/>
                  <a:pt x="131762" y="87585"/>
                  <a:pt x="132929" y="79312"/>
                </a:cubicBezTo>
                <a:cubicBezTo>
                  <a:pt x="133563" y="74809"/>
                  <a:pt x="133730" y="70272"/>
                  <a:pt x="133429" y="65769"/>
                </a:cubicBezTo>
                <a:cubicBezTo>
                  <a:pt x="133363" y="64435"/>
                  <a:pt x="133229" y="63067"/>
                  <a:pt x="133063" y="61733"/>
                </a:cubicBezTo>
                <a:cubicBezTo>
                  <a:pt x="132362" y="56062"/>
                  <a:pt x="130928" y="50491"/>
                  <a:pt x="128860" y="45221"/>
                </a:cubicBezTo>
                <a:cubicBezTo>
                  <a:pt x="123089" y="30711"/>
                  <a:pt x="111847" y="17868"/>
                  <a:pt x="98471" y="9262"/>
                </a:cubicBezTo>
                <a:cubicBezTo>
                  <a:pt x="92233" y="5292"/>
                  <a:pt x="85362" y="1857"/>
                  <a:pt x="78023" y="556"/>
                </a:cubicBezTo>
                <a:cubicBezTo>
                  <a:pt x="76058" y="193"/>
                  <a:pt x="74053" y="1"/>
                  <a:pt x="720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p:nvPr/>
        </p:nvSpPr>
        <p:spPr>
          <a:xfrm>
            <a:off x="-18450" y="-14800"/>
            <a:ext cx="9180900" cy="421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28"/>
          <p:cNvGrpSpPr/>
          <p:nvPr/>
        </p:nvGrpSpPr>
        <p:grpSpPr>
          <a:xfrm flipH="1">
            <a:off x="152400" y="125600"/>
            <a:ext cx="575950" cy="140700"/>
            <a:chOff x="8416025" y="66500"/>
            <a:chExt cx="575950" cy="140700"/>
          </a:xfrm>
        </p:grpSpPr>
        <p:sp>
          <p:nvSpPr>
            <p:cNvPr id="224" name="Google Shape;224;p28"/>
            <p:cNvSpPr/>
            <p:nvPr/>
          </p:nvSpPr>
          <p:spPr>
            <a:xfrm>
              <a:off x="8851275" y="66500"/>
              <a:ext cx="140700" cy="140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
            <p:cNvSpPr/>
            <p:nvPr/>
          </p:nvSpPr>
          <p:spPr>
            <a:xfrm>
              <a:off x="8633650" y="66500"/>
              <a:ext cx="140700" cy="140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8"/>
            <p:cNvSpPr/>
            <p:nvPr/>
          </p:nvSpPr>
          <p:spPr>
            <a:xfrm>
              <a:off x="8416025" y="66500"/>
              <a:ext cx="140700" cy="140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28"/>
          <p:cNvSpPr/>
          <p:nvPr/>
        </p:nvSpPr>
        <p:spPr>
          <a:xfrm>
            <a:off x="917700" y="83000"/>
            <a:ext cx="3532200" cy="2259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000">
              <a:solidFill>
                <a:schemeClr val="dk2"/>
              </a:solidFill>
              <a:latin typeface="Raleway"/>
              <a:ea typeface="Raleway"/>
              <a:cs typeface="Raleway"/>
              <a:sym typeface="Raleway"/>
            </a:endParaRPr>
          </a:p>
        </p:txBody>
      </p:sp>
      <p:sp>
        <p:nvSpPr>
          <p:cNvPr id="228" name="Google Shape;228;p28"/>
          <p:cNvSpPr/>
          <p:nvPr/>
        </p:nvSpPr>
        <p:spPr>
          <a:xfrm>
            <a:off x="917700" y="83000"/>
            <a:ext cx="3683400" cy="2259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000">
              <a:solidFill>
                <a:schemeClr val="dk2"/>
              </a:solidFill>
              <a:latin typeface="Raleway"/>
              <a:ea typeface="Raleway"/>
              <a:cs typeface="Raleway"/>
              <a:sym typeface="Raleway"/>
            </a:endParaRPr>
          </a:p>
        </p:txBody>
      </p:sp>
      <p:sp>
        <p:nvSpPr>
          <p:cNvPr id="229" name="Google Shape;229;p28"/>
          <p:cNvSpPr txBox="1"/>
          <p:nvPr>
            <p:ph idx="1" type="subTitle"/>
          </p:nvPr>
        </p:nvSpPr>
        <p:spPr>
          <a:xfrm>
            <a:off x="1030500" y="83000"/>
            <a:ext cx="3457800" cy="2259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SzPts val="2800"/>
              <a:buNone/>
              <a:defRPr b="1" sz="1000">
                <a:solidFill>
                  <a:schemeClr val="dk2"/>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4"/>
          <p:cNvSpPr/>
          <p:nvPr/>
        </p:nvSpPr>
        <p:spPr>
          <a:xfrm>
            <a:off x="4519150" y="1003606"/>
            <a:ext cx="6262576" cy="6473967"/>
          </a:xfrm>
          <a:custGeom>
            <a:rect b="b" l="l" r="r" t="t"/>
            <a:pathLst>
              <a:path extrusionOk="0" h="138244" w="133730">
                <a:moveTo>
                  <a:pt x="72052" y="1"/>
                </a:moveTo>
                <a:cubicBezTo>
                  <a:pt x="67974" y="1"/>
                  <a:pt x="63914" y="800"/>
                  <a:pt x="60244" y="2590"/>
                </a:cubicBezTo>
                <a:cubicBezTo>
                  <a:pt x="46634" y="9262"/>
                  <a:pt x="43865" y="25307"/>
                  <a:pt x="34659" y="36048"/>
                </a:cubicBezTo>
                <a:cubicBezTo>
                  <a:pt x="31023" y="40251"/>
                  <a:pt x="26453" y="43486"/>
                  <a:pt x="21950" y="46722"/>
                </a:cubicBezTo>
                <a:cubicBezTo>
                  <a:pt x="21850" y="46789"/>
                  <a:pt x="21716" y="46822"/>
                  <a:pt x="21650" y="46922"/>
                </a:cubicBezTo>
                <a:cubicBezTo>
                  <a:pt x="14011" y="52393"/>
                  <a:pt x="6839" y="59331"/>
                  <a:pt x="3470" y="68304"/>
                </a:cubicBezTo>
                <a:cubicBezTo>
                  <a:pt x="368" y="76477"/>
                  <a:pt x="1" y="85817"/>
                  <a:pt x="2002" y="94323"/>
                </a:cubicBezTo>
                <a:cubicBezTo>
                  <a:pt x="7173" y="116205"/>
                  <a:pt x="28521" y="131716"/>
                  <a:pt x="49536" y="136553"/>
                </a:cubicBezTo>
                <a:cubicBezTo>
                  <a:pt x="54476" y="137694"/>
                  <a:pt x="59482" y="138244"/>
                  <a:pt x="64462" y="138244"/>
                </a:cubicBezTo>
                <a:cubicBezTo>
                  <a:pt x="89046" y="138244"/>
                  <a:pt x="112991" y="124842"/>
                  <a:pt x="125057" y="102929"/>
                </a:cubicBezTo>
                <a:cubicBezTo>
                  <a:pt x="129093" y="95624"/>
                  <a:pt x="131762" y="87585"/>
                  <a:pt x="132929" y="79312"/>
                </a:cubicBezTo>
                <a:cubicBezTo>
                  <a:pt x="133563" y="74809"/>
                  <a:pt x="133730" y="70272"/>
                  <a:pt x="133429" y="65769"/>
                </a:cubicBezTo>
                <a:cubicBezTo>
                  <a:pt x="133363" y="64435"/>
                  <a:pt x="133229" y="63067"/>
                  <a:pt x="133063" y="61733"/>
                </a:cubicBezTo>
                <a:cubicBezTo>
                  <a:pt x="132362" y="56062"/>
                  <a:pt x="130928" y="50491"/>
                  <a:pt x="128860" y="45221"/>
                </a:cubicBezTo>
                <a:cubicBezTo>
                  <a:pt x="123089" y="30711"/>
                  <a:pt x="111847" y="17868"/>
                  <a:pt x="98471" y="9262"/>
                </a:cubicBezTo>
                <a:cubicBezTo>
                  <a:pt x="92233" y="5292"/>
                  <a:pt x="85362" y="1857"/>
                  <a:pt x="78023" y="556"/>
                </a:cubicBezTo>
                <a:cubicBezTo>
                  <a:pt x="76058" y="193"/>
                  <a:pt x="74053" y="1"/>
                  <a:pt x="720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txBox="1"/>
          <p:nvPr>
            <p:ph type="title"/>
          </p:nvPr>
        </p:nvSpPr>
        <p:spPr>
          <a:xfrm>
            <a:off x="714175" y="460100"/>
            <a:ext cx="7715700" cy="572700"/>
          </a:xfrm>
          <a:prstGeom prst="rect">
            <a:avLst/>
          </a:prstGeom>
        </p:spPr>
        <p:txBody>
          <a:bodyPr anchorCtr="0" anchor="t" bIns="0" lIns="91425" spcFirstLastPara="1" rIns="91425" wrap="square" tIns="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 name="Google Shape;34;p4"/>
          <p:cNvSpPr txBox="1"/>
          <p:nvPr>
            <p:ph idx="1" type="body"/>
          </p:nvPr>
        </p:nvSpPr>
        <p:spPr>
          <a:xfrm>
            <a:off x="714175" y="1073100"/>
            <a:ext cx="4288800" cy="3534900"/>
          </a:xfrm>
          <a:prstGeom prst="rect">
            <a:avLst/>
          </a:prstGeom>
        </p:spPr>
        <p:txBody>
          <a:bodyPr anchorCtr="0" anchor="t" bIns="0" lIns="91425" spcFirstLastPara="1" rIns="91425" wrap="square" tIns="0">
            <a:noAutofit/>
          </a:bodyPr>
          <a:lstStyle>
            <a:lvl1pPr indent="-317500" lvl="0" marL="457200">
              <a:lnSpc>
                <a:spcPct val="100000"/>
              </a:lnSpc>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p:nvPr/>
        </p:nvSpPr>
        <p:spPr>
          <a:xfrm>
            <a:off x="5683950" y="-1302250"/>
            <a:ext cx="5067000" cy="4378600"/>
          </a:xfrm>
          <a:custGeom>
            <a:rect b="b" l="l" r="r" t="t"/>
            <a:pathLst>
              <a:path extrusionOk="0" h="175144" w="202680">
                <a:moveTo>
                  <a:pt x="99080" y="0"/>
                </a:moveTo>
                <a:cubicBezTo>
                  <a:pt x="96717" y="0"/>
                  <a:pt x="94347" y="89"/>
                  <a:pt x="91972" y="270"/>
                </a:cubicBezTo>
                <a:cubicBezTo>
                  <a:pt x="79999" y="1185"/>
                  <a:pt x="68212" y="4272"/>
                  <a:pt x="57355" y="9405"/>
                </a:cubicBezTo>
                <a:cubicBezTo>
                  <a:pt x="51477" y="12197"/>
                  <a:pt x="45878" y="15578"/>
                  <a:pt x="40667" y="19471"/>
                </a:cubicBezTo>
                <a:cubicBezTo>
                  <a:pt x="39085" y="20634"/>
                  <a:pt x="37580" y="21828"/>
                  <a:pt x="36091" y="23100"/>
                </a:cubicBezTo>
                <a:cubicBezTo>
                  <a:pt x="29825" y="28389"/>
                  <a:pt x="24242" y="34453"/>
                  <a:pt x="19527" y="41169"/>
                </a:cubicBezTo>
                <a:cubicBezTo>
                  <a:pt x="6592" y="59563"/>
                  <a:pt x="0" y="83200"/>
                  <a:pt x="218" y="106076"/>
                </a:cubicBezTo>
                <a:cubicBezTo>
                  <a:pt x="311" y="116700"/>
                  <a:pt x="1551" y="127697"/>
                  <a:pt x="5724" y="137561"/>
                </a:cubicBezTo>
                <a:cubicBezTo>
                  <a:pt x="9136" y="145579"/>
                  <a:pt x="14688" y="152869"/>
                  <a:pt x="22164" y="157336"/>
                </a:cubicBezTo>
                <a:cubicBezTo>
                  <a:pt x="29637" y="161789"/>
                  <a:pt x="37548" y="162990"/>
                  <a:pt x="45635" y="162990"/>
                </a:cubicBezTo>
                <a:cubicBezTo>
                  <a:pt x="55114" y="162990"/>
                  <a:pt x="64834" y="161339"/>
                  <a:pt x="74371" y="161339"/>
                </a:cubicBezTo>
                <a:cubicBezTo>
                  <a:pt x="77129" y="161339"/>
                  <a:pt x="79872" y="161478"/>
                  <a:pt x="82589" y="161833"/>
                </a:cubicBezTo>
                <a:cubicBezTo>
                  <a:pt x="90561" y="162857"/>
                  <a:pt x="98068" y="165819"/>
                  <a:pt x="105497" y="168735"/>
                </a:cubicBezTo>
                <a:cubicBezTo>
                  <a:pt x="105652" y="168813"/>
                  <a:pt x="105822" y="168875"/>
                  <a:pt x="105977" y="168921"/>
                </a:cubicBezTo>
                <a:cubicBezTo>
                  <a:pt x="115168" y="172487"/>
                  <a:pt x="125119" y="175143"/>
                  <a:pt x="135046" y="175143"/>
                </a:cubicBezTo>
                <a:cubicBezTo>
                  <a:pt x="138721" y="175143"/>
                  <a:pt x="142394" y="174779"/>
                  <a:pt x="146023" y="173962"/>
                </a:cubicBezTo>
                <a:cubicBezTo>
                  <a:pt x="158338" y="171217"/>
                  <a:pt x="169892" y="164330"/>
                  <a:pt x="178547" y="155211"/>
                </a:cubicBezTo>
                <a:cubicBezTo>
                  <a:pt x="200803" y="131729"/>
                  <a:pt x="202680" y="93824"/>
                  <a:pt x="191963" y="64681"/>
                </a:cubicBezTo>
                <a:cubicBezTo>
                  <a:pt x="177833" y="26295"/>
                  <a:pt x="139686" y="0"/>
                  <a:pt x="990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txBox="1"/>
          <p:nvPr>
            <p:ph type="title"/>
          </p:nvPr>
        </p:nvSpPr>
        <p:spPr>
          <a:xfrm>
            <a:off x="714175" y="460100"/>
            <a:ext cx="7715700" cy="572700"/>
          </a:xfrm>
          <a:prstGeom prst="rect">
            <a:avLst/>
          </a:prstGeom>
        </p:spPr>
        <p:txBody>
          <a:bodyPr anchorCtr="0" anchor="t" bIns="0" lIns="91425" spcFirstLastPara="1" rIns="91425" wrap="square" tIns="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5"/>
          <p:cNvSpPr txBox="1"/>
          <p:nvPr>
            <p:ph idx="1" type="subTitle"/>
          </p:nvPr>
        </p:nvSpPr>
        <p:spPr>
          <a:xfrm>
            <a:off x="714164" y="3180075"/>
            <a:ext cx="2244300" cy="9198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9" name="Google Shape;39;p5"/>
          <p:cNvSpPr txBox="1"/>
          <p:nvPr>
            <p:ph idx="2" type="subTitle"/>
          </p:nvPr>
        </p:nvSpPr>
        <p:spPr>
          <a:xfrm>
            <a:off x="714164" y="2819050"/>
            <a:ext cx="2244300" cy="324000"/>
          </a:xfrm>
          <a:prstGeom prst="rect">
            <a:avLst/>
          </a:prstGeom>
        </p:spPr>
        <p:txBody>
          <a:bodyPr anchorCtr="0" anchor="t" bIns="0" lIns="91425" spcFirstLastPara="1" rIns="91425" wrap="square" tIns="0">
            <a:noAutofit/>
          </a:bodyPr>
          <a:lstStyle>
            <a:lvl1pPr indent="0" lvl="0" marL="0" marR="0" rtl="0" algn="ctr">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 name="Google Shape;40;p5"/>
          <p:cNvSpPr txBox="1"/>
          <p:nvPr>
            <p:ph idx="3" type="subTitle"/>
          </p:nvPr>
        </p:nvSpPr>
        <p:spPr>
          <a:xfrm>
            <a:off x="3387986" y="3180075"/>
            <a:ext cx="2244300" cy="9198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1" name="Google Shape;41;p5"/>
          <p:cNvSpPr txBox="1"/>
          <p:nvPr>
            <p:ph idx="4" type="subTitle"/>
          </p:nvPr>
        </p:nvSpPr>
        <p:spPr>
          <a:xfrm>
            <a:off x="3387981" y="2819050"/>
            <a:ext cx="2244300" cy="324000"/>
          </a:xfrm>
          <a:prstGeom prst="rect">
            <a:avLst/>
          </a:prstGeom>
        </p:spPr>
        <p:txBody>
          <a:bodyPr anchorCtr="0" anchor="t" bIns="0" lIns="91425" spcFirstLastPara="1" rIns="91425" wrap="square" tIns="0">
            <a:noAutofit/>
          </a:bodyPr>
          <a:lstStyle>
            <a:lvl1pPr indent="0" lvl="0" marL="0" marR="0" rtl="0" algn="ctr">
              <a:lnSpc>
                <a:spcPct val="100000"/>
              </a:lnSpc>
              <a:spcBef>
                <a:spcPts val="0"/>
              </a:spcBef>
              <a:spcAft>
                <a:spcPts val="0"/>
              </a:spcAft>
              <a:buClr>
                <a:schemeClr val="accent2"/>
              </a:buClr>
              <a:buSzPts val="2200"/>
              <a:buFont typeface="Montserrat"/>
              <a:buNone/>
              <a:defRPr b="1" sz="2000">
                <a:solidFill>
                  <a:schemeClr val="accent2"/>
                </a:solidFill>
                <a:latin typeface="Viga"/>
                <a:ea typeface="Viga"/>
                <a:cs typeface="Viga"/>
                <a:sym typeface="Viga"/>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714175" y="460100"/>
            <a:ext cx="7715700" cy="572700"/>
          </a:xfrm>
          <a:prstGeom prst="rect">
            <a:avLst/>
          </a:prstGeom>
        </p:spPr>
        <p:txBody>
          <a:bodyPr anchorCtr="0" anchor="t" bIns="0" lIns="91425" spcFirstLastPara="1" rIns="91425" wrap="square" tIns="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 name="Google Shape;44;p6"/>
          <p:cNvSpPr/>
          <p:nvPr/>
        </p:nvSpPr>
        <p:spPr>
          <a:xfrm flipH="1" rot="10800000">
            <a:off x="4275738" y="3548775"/>
            <a:ext cx="5265450" cy="4392325"/>
          </a:xfrm>
          <a:custGeom>
            <a:rect b="b" l="l" r="r" t="t"/>
            <a:pathLst>
              <a:path extrusionOk="0" h="175693" w="210618">
                <a:moveTo>
                  <a:pt x="102516" y="1"/>
                </a:moveTo>
                <a:cubicBezTo>
                  <a:pt x="96495" y="1"/>
                  <a:pt x="90441" y="554"/>
                  <a:pt x="84427" y="1697"/>
                </a:cubicBezTo>
                <a:cubicBezTo>
                  <a:pt x="72319" y="4032"/>
                  <a:pt x="60644" y="8535"/>
                  <a:pt x="50136" y="15006"/>
                </a:cubicBezTo>
                <a:cubicBezTo>
                  <a:pt x="44465" y="18509"/>
                  <a:pt x="39128" y="22578"/>
                  <a:pt x="34225" y="27182"/>
                </a:cubicBezTo>
                <a:cubicBezTo>
                  <a:pt x="32790" y="28549"/>
                  <a:pt x="31356" y="29984"/>
                  <a:pt x="29988" y="31418"/>
                </a:cubicBezTo>
                <a:cubicBezTo>
                  <a:pt x="24184" y="37556"/>
                  <a:pt x="19181" y="44394"/>
                  <a:pt x="15145" y="51766"/>
                </a:cubicBezTo>
                <a:cubicBezTo>
                  <a:pt x="4037" y="72014"/>
                  <a:pt x="0" y="96898"/>
                  <a:pt x="2836" y="120248"/>
                </a:cubicBezTo>
                <a:cubicBezTo>
                  <a:pt x="4170" y="131089"/>
                  <a:pt x="6705" y="142164"/>
                  <a:pt x="12142" y="151804"/>
                </a:cubicBezTo>
                <a:cubicBezTo>
                  <a:pt x="16546" y="159610"/>
                  <a:pt x="23017" y="166415"/>
                  <a:pt x="31189" y="170117"/>
                </a:cubicBezTo>
                <a:cubicBezTo>
                  <a:pt x="36909" y="172706"/>
                  <a:pt x="42667" y="173632"/>
                  <a:pt x="48453" y="173632"/>
                </a:cubicBezTo>
                <a:cubicBezTo>
                  <a:pt x="63006" y="173632"/>
                  <a:pt x="77733" y="167774"/>
                  <a:pt x="92447" y="167774"/>
                </a:cubicBezTo>
                <a:cubicBezTo>
                  <a:pt x="92765" y="167774"/>
                  <a:pt x="93083" y="167777"/>
                  <a:pt x="93400" y="167782"/>
                </a:cubicBezTo>
                <a:cubicBezTo>
                  <a:pt x="101606" y="167916"/>
                  <a:pt x="109612" y="170084"/>
                  <a:pt x="117551" y="172185"/>
                </a:cubicBezTo>
                <a:lnTo>
                  <a:pt x="118051" y="172319"/>
                </a:lnTo>
                <a:cubicBezTo>
                  <a:pt x="125632" y="174299"/>
                  <a:pt x="133617" y="175692"/>
                  <a:pt x="141543" y="175692"/>
                </a:cubicBezTo>
                <a:cubicBezTo>
                  <a:pt x="147639" y="175692"/>
                  <a:pt x="153699" y="174868"/>
                  <a:pt x="159514" y="172852"/>
                </a:cubicBezTo>
                <a:cubicBezTo>
                  <a:pt x="171756" y="168649"/>
                  <a:pt x="182764" y="160310"/>
                  <a:pt x="190570" y="150003"/>
                </a:cubicBezTo>
                <a:cubicBezTo>
                  <a:pt x="210617" y="123450"/>
                  <a:pt x="208182" y="84556"/>
                  <a:pt x="193906" y="56036"/>
                </a:cubicBezTo>
                <a:cubicBezTo>
                  <a:pt x="176703" y="21717"/>
                  <a:pt x="140250" y="1"/>
                  <a:pt x="1025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7"/>
          <p:cNvSpPr/>
          <p:nvPr/>
        </p:nvSpPr>
        <p:spPr>
          <a:xfrm flipH="1" rot="10800000">
            <a:off x="-1087849" y="-2416575"/>
            <a:ext cx="7131821" cy="7372553"/>
          </a:xfrm>
          <a:custGeom>
            <a:rect b="b" l="l" r="r" t="t"/>
            <a:pathLst>
              <a:path extrusionOk="0" h="138244" w="133730">
                <a:moveTo>
                  <a:pt x="72052" y="1"/>
                </a:moveTo>
                <a:cubicBezTo>
                  <a:pt x="67974" y="1"/>
                  <a:pt x="63914" y="800"/>
                  <a:pt x="60244" y="2590"/>
                </a:cubicBezTo>
                <a:cubicBezTo>
                  <a:pt x="46634" y="9262"/>
                  <a:pt x="43865" y="25307"/>
                  <a:pt x="34659" y="36048"/>
                </a:cubicBezTo>
                <a:cubicBezTo>
                  <a:pt x="31023" y="40251"/>
                  <a:pt x="26453" y="43486"/>
                  <a:pt x="21950" y="46722"/>
                </a:cubicBezTo>
                <a:cubicBezTo>
                  <a:pt x="21850" y="46789"/>
                  <a:pt x="21716" y="46822"/>
                  <a:pt x="21650" y="46922"/>
                </a:cubicBezTo>
                <a:cubicBezTo>
                  <a:pt x="14011" y="52393"/>
                  <a:pt x="6839" y="59331"/>
                  <a:pt x="3470" y="68304"/>
                </a:cubicBezTo>
                <a:cubicBezTo>
                  <a:pt x="368" y="76477"/>
                  <a:pt x="1" y="85817"/>
                  <a:pt x="2002" y="94323"/>
                </a:cubicBezTo>
                <a:cubicBezTo>
                  <a:pt x="7173" y="116205"/>
                  <a:pt x="28521" y="131716"/>
                  <a:pt x="49536" y="136553"/>
                </a:cubicBezTo>
                <a:cubicBezTo>
                  <a:pt x="54476" y="137694"/>
                  <a:pt x="59482" y="138244"/>
                  <a:pt x="64462" y="138244"/>
                </a:cubicBezTo>
                <a:cubicBezTo>
                  <a:pt x="89046" y="138244"/>
                  <a:pt x="112991" y="124842"/>
                  <a:pt x="125057" y="102929"/>
                </a:cubicBezTo>
                <a:cubicBezTo>
                  <a:pt x="129093" y="95624"/>
                  <a:pt x="131762" y="87585"/>
                  <a:pt x="132929" y="79312"/>
                </a:cubicBezTo>
                <a:cubicBezTo>
                  <a:pt x="133563" y="74809"/>
                  <a:pt x="133730" y="70272"/>
                  <a:pt x="133429" y="65769"/>
                </a:cubicBezTo>
                <a:cubicBezTo>
                  <a:pt x="133363" y="64435"/>
                  <a:pt x="133229" y="63067"/>
                  <a:pt x="133063" y="61733"/>
                </a:cubicBezTo>
                <a:cubicBezTo>
                  <a:pt x="132362" y="56062"/>
                  <a:pt x="130928" y="50491"/>
                  <a:pt x="128860" y="45221"/>
                </a:cubicBezTo>
                <a:cubicBezTo>
                  <a:pt x="123089" y="30711"/>
                  <a:pt x="111847" y="17868"/>
                  <a:pt x="98471" y="9262"/>
                </a:cubicBezTo>
                <a:cubicBezTo>
                  <a:pt x="92233" y="5292"/>
                  <a:pt x="85362" y="1857"/>
                  <a:pt x="78023" y="556"/>
                </a:cubicBezTo>
                <a:cubicBezTo>
                  <a:pt x="76058" y="193"/>
                  <a:pt x="74053" y="1"/>
                  <a:pt x="720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type="title"/>
          </p:nvPr>
        </p:nvSpPr>
        <p:spPr>
          <a:xfrm>
            <a:off x="4828315" y="1706825"/>
            <a:ext cx="2589000" cy="501300"/>
          </a:xfrm>
          <a:prstGeom prst="rect">
            <a:avLst/>
          </a:prstGeom>
        </p:spPr>
        <p:txBody>
          <a:bodyPr anchorCtr="0" anchor="t" bIns="0" lIns="91425" spcFirstLastPara="1" rIns="91425"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 name="Google Shape;48;p7"/>
          <p:cNvSpPr txBox="1"/>
          <p:nvPr>
            <p:ph idx="1" type="subTitle"/>
          </p:nvPr>
        </p:nvSpPr>
        <p:spPr>
          <a:xfrm>
            <a:off x="4828317" y="2362500"/>
            <a:ext cx="2589000" cy="9198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9" name="Google Shape;49;p7"/>
          <p:cNvSpPr/>
          <p:nvPr/>
        </p:nvSpPr>
        <p:spPr>
          <a:xfrm flipH="1" rot="8100000">
            <a:off x="7542834" y="2101607"/>
            <a:ext cx="4595962" cy="3833852"/>
          </a:xfrm>
          <a:custGeom>
            <a:rect b="b" l="l" r="r" t="t"/>
            <a:pathLst>
              <a:path extrusionOk="0" h="175693" w="210618">
                <a:moveTo>
                  <a:pt x="102516" y="1"/>
                </a:moveTo>
                <a:cubicBezTo>
                  <a:pt x="96495" y="1"/>
                  <a:pt x="90441" y="554"/>
                  <a:pt x="84427" y="1697"/>
                </a:cubicBezTo>
                <a:cubicBezTo>
                  <a:pt x="72319" y="4032"/>
                  <a:pt x="60644" y="8535"/>
                  <a:pt x="50136" y="15006"/>
                </a:cubicBezTo>
                <a:cubicBezTo>
                  <a:pt x="44465" y="18509"/>
                  <a:pt x="39128" y="22578"/>
                  <a:pt x="34225" y="27182"/>
                </a:cubicBezTo>
                <a:cubicBezTo>
                  <a:pt x="32790" y="28549"/>
                  <a:pt x="31356" y="29984"/>
                  <a:pt x="29988" y="31418"/>
                </a:cubicBezTo>
                <a:cubicBezTo>
                  <a:pt x="24184" y="37556"/>
                  <a:pt x="19181" y="44394"/>
                  <a:pt x="15145" y="51766"/>
                </a:cubicBezTo>
                <a:cubicBezTo>
                  <a:pt x="4037" y="72014"/>
                  <a:pt x="0" y="96898"/>
                  <a:pt x="2836" y="120248"/>
                </a:cubicBezTo>
                <a:cubicBezTo>
                  <a:pt x="4170" y="131089"/>
                  <a:pt x="6705" y="142164"/>
                  <a:pt x="12142" y="151804"/>
                </a:cubicBezTo>
                <a:cubicBezTo>
                  <a:pt x="16546" y="159610"/>
                  <a:pt x="23017" y="166415"/>
                  <a:pt x="31189" y="170117"/>
                </a:cubicBezTo>
                <a:cubicBezTo>
                  <a:pt x="36909" y="172706"/>
                  <a:pt x="42667" y="173632"/>
                  <a:pt x="48453" y="173632"/>
                </a:cubicBezTo>
                <a:cubicBezTo>
                  <a:pt x="63006" y="173632"/>
                  <a:pt x="77733" y="167774"/>
                  <a:pt x="92447" y="167774"/>
                </a:cubicBezTo>
                <a:cubicBezTo>
                  <a:pt x="92765" y="167774"/>
                  <a:pt x="93083" y="167777"/>
                  <a:pt x="93400" y="167782"/>
                </a:cubicBezTo>
                <a:cubicBezTo>
                  <a:pt x="101606" y="167916"/>
                  <a:pt x="109612" y="170084"/>
                  <a:pt x="117551" y="172185"/>
                </a:cubicBezTo>
                <a:lnTo>
                  <a:pt x="118051" y="172319"/>
                </a:lnTo>
                <a:cubicBezTo>
                  <a:pt x="125632" y="174299"/>
                  <a:pt x="133617" y="175692"/>
                  <a:pt x="141543" y="175692"/>
                </a:cubicBezTo>
                <a:cubicBezTo>
                  <a:pt x="147639" y="175692"/>
                  <a:pt x="153699" y="174868"/>
                  <a:pt x="159514" y="172852"/>
                </a:cubicBezTo>
                <a:cubicBezTo>
                  <a:pt x="171756" y="168649"/>
                  <a:pt x="182764" y="160310"/>
                  <a:pt x="190570" y="150003"/>
                </a:cubicBezTo>
                <a:cubicBezTo>
                  <a:pt x="210617" y="123450"/>
                  <a:pt x="208182" y="84556"/>
                  <a:pt x="193906" y="56036"/>
                </a:cubicBezTo>
                <a:cubicBezTo>
                  <a:pt x="176703" y="21717"/>
                  <a:pt x="140250" y="1"/>
                  <a:pt x="1025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0" name="Shape 50"/>
        <p:cNvGrpSpPr/>
        <p:nvPr/>
      </p:nvGrpSpPr>
      <p:grpSpPr>
        <a:xfrm>
          <a:off x="0" y="0"/>
          <a:ext cx="0" cy="0"/>
          <a:chOff x="0" y="0"/>
          <a:chExt cx="0" cy="0"/>
        </a:xfrm>
      </p:grpSpPr>
      <p:sp>
        <p:nvSpPr>
          <p:cNvPr id="51" name="Google Shape;51;p8"/>
          <p:cNvSpPr txBox="1"/>
          <p:nvPr>
            <p:ph type="title"/>
          </p:nvPr>
        </p:nvSpPr>
        <p:spPr>
          <a:xfrm>
            <a:off x="3521075" y="843800"/>
            <a:ext cx="4823400" cy="2531100"/>
          </a:xfrm>
          <a:prstGeom prst="rect">
            <a:avLst/>
          </a:prstGeom>
        </p:spPr>
        <p:txBody>
          <a:bodyPr anchorCtr="0" anchor="t" bIns="0" lIns="91425" spcFirstLastPara="1" rIns="91425" wrap="square" tIns="0">
            <a:noAutofit/>
          </a:bodyPr>
          <a:lstStyle>
            <a:lvl1pPr lvl="0" algn="r">
              <a:spcBef>
                <a:spcPts val="0"/>
              </a:spcBef>
              <a:spcAft>
                <a:spcPts val="0"/>
              </a:spcAft>
              <a:buSzPts val="4800"/>
              <a:buNone/>
              <a:defRPr sz="8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2" name="Google Shape;52;p8"/>
          <p:cNvSpPr/>
          <p:nvPr/>
        </p:nvSpPr>
        <p:spPr>
          <a:xfrm>
            <a:off x="-18450" y="-14800"/>
            <a:ext cx="9180900" cy="421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8"/>
          <p:cNvGrpSpPr/>
          <p:nvPr/>
        </p:nvGrpSpPr>
        <p:grpSpPr>
          <a:xfrm flipH="1">
            <a:off x="152400" y="125600"/>
            <a:ext cx="575950" cy="140700"/>
            <a:chOff x="8416025" y="66500"/>
            <a:chExt cx="575950" cy="140700"/>
          </a:xfrm>
        </p:grpSpPr>
        <p:sp>
          <p:nvSpPr>
            <p:cNvPr id="54" name="Google Shape;54;p8"/>
            <p:cNvSpPr/>
            <p:nvPr/>
          </p:nvSpPr>
          <p:spPr>
            <a:xfrm>
              <a:off x="8851275" y="66500"/>
              <a:ext cx="140700" cy="140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a:off x="8633650" y="66500"/>
              <a:ext cx="140700" cy="140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a:off x="8416025" y="66500"/>
              <a:ext cx="140700" cy="140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p:nvPr/>
        </p:nvSpPr>
        <p:spPr>
          <a:xfrm>
            <a:off x="162850" y="2289213"/>
            <a:ext cx="5265450" cy="4392325"/>
          </a:xfrm>
          <a:custGeom>
            <a:rect b="b" l="l" r="r" t="t"/>
            <a:pathLst>
              <a:path extrusionOk="0" h="175693" w="210618">
                <a:moveTo>
                  <a:pt x="102517" y="1"/>
                </a:moveTo>
                <a:cubicBezTo>
                  <a:pt x="96495" y="1"/>
                  <a:pt x="90441" y="554"/>
                  <a:pt x="84428" y="1697"/>
                </a:cubicBezTo>
                <a:cubicBezTo>
                  <a:pt x="72286" y="4032"/>
                  <a:pt x="60611" y="8535"/>
                  <a:pt x="50103" y="15006"/>
                </a:cubicBezTo>
                <a:cubicBezTo>
                  <a:pt x="44433" y="18509"/>
                  <a:pt x="39095" y="22578"/>
                  <a:pt x="34225" y="27182"/>
                </a:cubicBezTo>
                <a:cubicBezTo>
                  <a:pt x="32758" y="28516"/>
                  <a:pt x="31357" y="29917"/>
                  <a:pt x="29989" y="31385"/>
                </a:cubicBezTo>
                <a:cubicBezTo>
                  <a:pt x="24185" y="37522"/>
                  <a:pt x="19181" y="44361"/>
                  <a:pt x="15112" y="51733"/>
                </a:cubicBezTo>
                <a:cubicBezTo>
                  <a:pt x="4037" y="71947"/>
                  <a:pt x="1" y="96865"/>
                  <a:pt x="2836" y="120215"/>
                </a:cubicBezTo>
                <a:cubicBezTo>
                  <a:pt x="4137" y="131023"/>
                  <a:pt x="6672" y="142131"/>
                  <a:pt x="12143" y="151804"/>
                </a:cubicBezTo>
                <a:cubicBezTo>
                  <a:pt x="16546" y="159610"/>
                  <a:pt x="23017" y="166415"/>
                  <a:pt x="31190" y="170117"/>
                </a:cubicBezTo>
                <a:cubicBezTo>
                  <a:pt x="36909" y="172706"/>
                  <a:pt x="42668" y="173632"/>
                  <a:pt x="48454" y="173632"/>
                </a:cubicBezTo>
                <a:cubicBezTo>
                  <a:pt x="63006" y="173632"/>
                  <a:pt x="77733" y="167774"/>
                  <a:pt x="92447" y="167774"/>
                </a:cubicBezTo>
                <a:cubicBezTo>
                  <a:pt x="92765" y="167774"/>
                  <a:pt x="93083" y="167777"/>
                  <a:pt x="93401" y="167782"/>
                </a:cubicBezTo>
                <a:cubicBezTo>
                  <a:pt x="101607" y="167916"/>
                  <a:pt x="109612" y="170084"/>
                  <a:pt x="117551" y="172186"/>
                </a:cubicBezTo>
                <a:lnTo>
                  <a:pt x="118052" y="172319"/>
                </a:lnTo>
                <a:cubicBezTo>
                  <a:pt x="125632" y="174299"/>
                  <a:pt x="133617" y="175693"/>
                  <a:pt x="141544" y="175693"/>
                </a:cubicBezTo>
                <a:cubicBezTo>
                  <a:pt x="147639" y="175693"/>
                  <a:pt x="153700" y="174868"/>
                  <a:pt x="159515" y="172853"/>
                </a:cubicBezTo>
                <a:cubicBezTo>
                  <a:pt x="171757" y="168650"/>
                  <a:pt x="182765" y="160310"/>
                  <a:pt x="190537" y="150003"/>
                </a:cubicBezTo>
                <a:cubicBezTo>
                  <a:pt x="210618" y="123451"/>
                  <a:pt x="208183" y="84556"/>
                  <a:pt x="193873" y="56036"/>
                </a:cubicBezTo>
                <a:cubicBezTo>
                  <a:pt x="176699" y="21717"/>
                  <a:pt x="140249" y="1"/>
                  <a:pt x="1025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a:off x="917700" y="83000"/>
            <a:ext cx="3683400" cy="2259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000">
              <a:solidFill>
                <a:schemeClr val="dk2"/>
              </a:solidFill>
              <a:latin typeface="Raleway"/>
              <a:ea typeface="Raleway"/>
              <a:cs typeface="Raleway"/>
              <a:sym typeface="Raleway"/>
            </a:endParaRPr>
          </a:p>
        </p:txBody>
      </p:sp>
      <p:sp>
        <p:nvSpPr>
          <p:cNvPr id="59" name="Google Shape;59;p8"/>
          <p:cNvSpPr txBox="1"/>
          <p:nvPr>
            <p:ph idx="1" type="subTitle"/>
          </p:nvPr>
        </p:nvSpPr>
        <p:spPr>
          <a:xfrm>
            <a:off x="1030500" y="83000"/>
            <a:ext cx="3457800" cy="2259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SzPts val="2800"/>
              <a:buNone/>
              <a:defRPr b="1" sz="1000">
                <a:solidFill>
                  <a:schemeClr val="dk2"/>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3"/>
        </a:solidFill>
      </p:bgPr>
    </p:bg>
    <p:spTree>
      <p:nvGrpSpPr>
        <p:cNvPr id="60" name="Shape 60"/>
        <p:cNvGrpSpPr/>
        <p:nvPr/>
      </p:nvGrpSpPr>
      <p:grpSpPr>
        <a:xfrm>
          <a:off x="0" y="0"/>
          <a:ext cx="0" cy="0"/>
          <a:chOff x="0" y="0"/>
          <a:chExt cx="0" cy="0"/>
        </a:xfrm>
      </p:grpSpPr>
      <p:sp>
        <p:nvSpPr>
          <p:cNvPr id="61" name="Google Shape;61;p9"/>
          <p:cNvSpPr/>
          <p:nvPr/>
        </p:nvSpPr>
        <p:spPr>
          <a:xfrm flipH="1" rot="10800000">
            <a:off x="-1059712" y="1825650"/>
            <a:ext cx="5265450" cy="4392325"/>
          </a:xfrm>
          <a:custGeom>
            <a:rect b="b" l="l" r="r" t="t"/>
            <a:pathLst>
              <a:path extrusionOk="0" h="175693" w="210618">
                <a:moveTo>
                  <a:pt x="102516" y="1"/>
                </a:moveTo>
                <a:cubicBezTo>
                  <a:pt x="96495" y="1"/>
                  <a:pt x="90441" y="554"/>
                  <a:pt x="84427" y="1697"/>
                </a:cubicBezTo>
                <a:cubicBezTo>
                  <a:pt x="72319" y="4032"/>
                  <a:pt x="60644" y="8535"/>
                  <a:pt x="50136" y="15006"/>
                </a:cubicBezTo>
                <a:cubicBezTo>
                  <a:pt x="44465" y="18509"/>
                  <a:pt x="39128" y="22578"/>
                  <a:pt x="34225" y="27182"/>
                </a:cubicBezTo>
                <a:cubicBezTo>
                  <a:pt x="32790" y="28549"/>
                  <a:pt x="31356" y="29984"/>
                  <a:pt x="29988" y="31418"/>
                </a:cubicBezTo>
                <a:cubicBezTo>
                  <a:pt x="24184" y="37556"/>
                  <a:pt x="19181" y="44394"/>
                  <a:pt x="15145" y="51766"/>
                </a:cubicBezTo>
                <a:cubicBezTo>
                  <a:pt x="4037" y="72014"/>
                  <a:pt x="0" y="96898"/>
                  <a:pt x="2836" y="120248"/>
                </a:cubicBezTo>
                <a:cubicBezTo>
                  <a:pt x="4170" y="131089"/>
                  <a:pt x="6705" y="142164"/>
                  <a:pt x="12142" y="151804"/>
                </a:cubicBezTo>
                <a:cubicBezTo>
                  <a:pt x="16546" y="159610"/>
                  <a:pt x="23017" y="166415"/>
                  <a:pt x="31189" y="170117"/>
                </a:cubicBezTo>
                <a:cubicBezTo>
                  <a:pt x="36909" y="172706"/>
                  <a:pt x="42667" y="173632"/>
                  <a:pt x="48453" y="173632"/>
                </a:cubicBezTo>
                <a:cubicBezTo>
                  <a:pt x="63006" y="173632"/>
                  <a:pt x="77733" y="167774"/>
                  <a:pt x="92447" y="167774"/>
                </a:cubicBezTo>
                <a:cubicBezTo>
                  <a:pt x="92765" y="167774"/>
                  <a:pt x="93083" y="167777"/>
                  <a:pt x="93400" y="167782"/>
                </a:cubicBezTo>
                <a:cubicBezTo>
                  <a:pt x="101606" y="167916"/>
                  <a:pt x="109612" y="170084"/>
                  <a:pt x="117551" y="172185"/>
                </a:cubicBezTo>
                <a:lnTo>
                  <a:pt x="118051" y="172319"/>
                </a:lnTo>
                <a:cubicBezTo>
                  <a:pt x="125632" y="174299"/>
                  <a:pt x="133617" y="175692"/>
                  <a:pt x="141543" y="175692"/>
                </a:cubicBezTo>
                <a:cubicBezTo>
                  <a:pt x="147639" y="175692"/>
                  <a:pt x="153699" y="174868"/>
                  <a:pt x="159514" y="172852"/>
                </a:cubicBezTo>
                <a:cubicBezTo>
                  <a:pt x="171756" y="168649"/>
                  <a:pt x="182764" y="160310"/>
                  <a:pt x="190570" y="150003"/>
                </a:cubicBezTo>
                <a:cubicBezTo>
                  <a:pt x="210617" y="123450"/>
                  <a:pt x="208182" y="84556"/>
                  <a:pt x="193906" y="56036"/>
                </a:cubicBezTo>
                <a:cubicBezTo>
                  <a:pt x="176703" y="21717"/>
                  <a:pt x="140250" y="1"/>
                  <a:pt x="1025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txBox="1"/>
          <p:nvPr>
            <p:ph type="title"/>
          </p:nvPr>
        </p:nvSpPr>
        <p:spPr>
          <a:xfrm>
            <a:off x="4471750" y="1287650"/>
            <a:ext cx="3857700" cy="572700"/>
          </a:xfrm>
          <a:prstGeom prst="rect">
            <a:avLst/>
          </a:prstGeom>
        </p:spPr>
        <p:txBody>
          <a:bodyPr anchorCtr="0" anchor="t" bIns="0" lIns="91425" spcFirstLastPara="1" rIns="91425" wrap="square" tIns="0">
            <a:noAutofit/>
          </a:bodyPr>
          <a:lstStyle>
            <a:lvl1pPr lvl="0" rtl="0">
              <a:spcBef>
                <a:spcPts val="0"/>
              </a:spcBef>
              <a:spcAft>
                <a:spcPts val="0"/>
              </a:spcAft>
              <a:buSzPts val="3600"/>
              <a:buNone/>
              <a:defRPr sz="3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9"/>
          <p:cNvSpPr txBox="1"/>
          <p:nvPr>
            <p:ph idx="1" type="subTitle"/>
          </p:nvPr>
        </p:nvSpPr>
        <p:spPr>
          <a:xfrm>
            <a:off x="4471750" y="1981925"/>
            <a:ext cx="3857700" cy="18723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Clr>
                <a:schemeClr val="accent2"/>
              </a:buClr>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64" name="Google Shape;64;p9"/>
          <p:cNvSpPr/>
          <p:nvPr/>
        </p:nvSpPr>
        <p:spPr>
          <a:xfrm>
            <a:off x="-18450" y="-14800"/>
            <a:ext cx="9180900" cy="421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9"/>
          <p:cNvGrpSpPr/>
          <p:nvPr/>
        </p:nvGrpSpPr>
        <p:grpSpPr>
          <a:xfrm flipH="1">
            <a:off x="152400" y="125600"/>
            <a:ext cx="575950" cy="140700"/>
            <a:chOff x="8416025" y="66500"/>
            <a:chExt cx="575950" cy="140700"/>
          </a:xfrm>
        </p:grpSpPr>
        <p:sp>
          <p:nvSpPr>
            <p:cNvPr id="66" name="Google Shape;66;p9"/>
            <p:cNvSpPr/>
            <p:nvPr/>
          </p:nvSpPr>
          <p:spPr>
            <a:xfrm>
              <a:off x="8851275" y="66500"/>
              <a:ext cx="140700" cy="140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8633650" y="66500"/>
              <a:ext cx="140700" cy="140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p:nvPr/>
          </p:nvSpPr>
          <p:spPr>
            <a:xfrm>
              <a:off x="8416025" y="66500"/>
              <a:ext cx="140700" cy="140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9"/>
          <p:cNvSpPr/>
          <p:nvPr/>
        </p:nvSpPr>
        <p:spPr>
          <a:xfrm>
            <a:off x="917700" y="83000"/>
            <a:ext cx="3683400" cy="2259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000">
              <a:solidFill>
                <a:schemeClr val="dk2"/>
              </a:solidFill>
              <a:latin typeface="Raleway"/>
              <a:ea typeface="Raleway"/>
              <a:cs typeface="Raleway"/>
              <a:sym typeface="Raleway"/>
            </a:endParaRPr>
          </a:p>
        </p:txBody>
      </p:sp>
      <p:sp>
        <p:nvSpPr>
          <p:cNvPr id="70" name="Google Shape;70;p9"/>
          <p:cNvSpPr txBox="1"/>
          <p:nvPr>
            <p:ph idx="2" type="subTitle"/>
          </p:nvPr>
        </p:nvSpPr>
        <p:spPr>
          <a:xfrm>
            <a:off x="1030500" y="83000"/>
            <a:ext cx="3457800" cy="2259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SzPts val="2800"/>
              <a:buNone/>
              <a:defRPr b="1" sz="1000">
                <a:solidFill>
                  <a:schemeClr val="dk2"/>
                </a:solidFill>
                <a:latin typeface="Raleway"/>
                <a:ea typeface="Raleway"/>
                <a:cs typeface="Raleway"/>
                <a:sym typeface="Raleway"/>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0"/>
          <p:cNvSpPr/>
          <p:nvPr/>
        </p:nvSpPr>
        <p:spPr>
          <a:xfrm>
            <a:off x="-2007200" y="-25950"/>
            <a:ext cx="9206400" cy="5195400"/>
          </a:xfrm>
          <a:prstGeom prst="rect">
            <a:avLst/>
          </a:prstGeom>
          <a:gradFill>
            <a:gsLst>
              <a:gs pos="0">
                <a:schemeClr val="accent4"/>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0"/>
          <p:cNvSpPr txBox="1"/>
          <p:nvPr>
            <p:ph idx="1" type="body"/>
          </p:nvPr>
        </p:nvSpPr>
        <p:spPr>
          <a:xfrm>
            <a:off x="852325" y="3571475"/>
            <a:ext cx="3348000" cy="848400"/>
          </a:xfrm>
          <a:prstGeom prst="rect">
            <a:avLst/>
          </a:prstGeom>
        </p:spPr>
        <p:txBody>
          <a:bodyPr anchorCtr="0" anchor="ctr" bIns="0" lIns="91425" spcFirstLastPara="1" rIns="91425" wrap="square" tIns="0">
            <a:noAutofit/>
          </a:bodyPr>
          <a:lstStyle>
            <a:lvl1pPr indent="-228600" lvl="0" marL="457200">
              <a:lnSpc>
                <a:spcPct val="100000"/>
              </a:lnSpc>
              <a:spcBef>
                <a:spcPts val="0"/>
              </a:spcBef>
              <a:spcAft>
                <a:spcPts val="0"/>
              </a:spcAft>
              <a:buSzPts val="1800"/>
              <a:buNone/>
              <a:defRPr b="1" sz="3000">
                <a:solidFill>
                  <a:schemeClr val="accent2"/>
                </a:solidFill>
                <a:latin typeface="Viga"/>
                <a:ea typeface="Viga"/>
                <a:cs typeface="Viga"/>
                <a:sym typeface="Viga"/>
              </a:defRPr>
            </a:lvl1pPr>
          </a:lstStyle>
          <a:p/>
        </p:txBody>
      </p:sp>
      <p:sp>
        <p:nvSpPr>
          <p:cNvPr id="74" name="Google Shape;74;p10"/>
          <p:cNvSpPr/>
          <p:nvPr/>
        </p:nvSpPr>
        <p:spPr>
          <a:xfrm>
            <a:off x="379623" y="4712875"/>
            <a:ext cx="266046" cy="266046"/>
          </a:xfrm>
          <a:custGeom>
            <a:rect b="b" l="l" r="r" t="t"/>
            <a:pathLst>
              <a:path extrusionOk="0" h="12176" w="12176">
                <a:moveTo>
                  <a:pt x="6071" y="801"/>
                </a:moveTo>
                <a:cubicBezTo>
                  <a:pt x="9007" y="801"/>
                  <a:pt x="11375" y="3170"/>
                  <a:pt x="11375" y="6105"/>
                </a:cubicBezTo>
                <a:cubicBezTo>
                  <a:pt x="11375" y="9007"/>
                  <a:pt x="9007" y="11375"/>
                  <a:pt x="6071" y="11375"/>
                </a:cubicBezTo>
                <a:cubicBezTo>
                  <a:pt x="3169" y="11375"/>
                  <a:pt x="767" y="9007"/>
                  <a:pt x="767" y="6105"/>
                </a:cubicBezTo>
                <a:cubicBezTo>
                  <a:pt x="767" y="3170"/>
                  <a:pt x="3169" y="801"/>
                  <a:pt x="6071" y="801"/>
                </a:cubicBezTo>
                <a:close/>
                <a:moveTo>
                  <a:pt x="6071" y="1"/>
                </a:moveTo>
                <a:cubicBezTo>
                  <a:pt x="2702" y="1"/>
                  <a:pt x="0" y="2703"/>
                  <a:pt x="0" y="6105"/>
                </a:cubicBezTo>
                <a:cubicBezTo>
                  <a:pt x="0" y="9474"/>
                  <a:pt x="2735" y="12176"/>
                  <a:pt x="6071" y="12176"/>
                </a:cubicBezTo>
                <a:cubicBezTo>
                  <a:pt x="9440" y="12176"/>
                  <a:pt x="12176" y="9474"/>
                  <a:pt x="12176" y="6105"/>
                </a:cubicBezTo>
                <a:cubicBezTo>
                  <a:pt x="12176" y="2703"/>
                  <a:pt x="9440" y="1"/>
                  <a:pt x="60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10"/>
          <p:cNvGrpSpPr/>
          <p:nvPr/>
        </p:nvGrpSpPr>
        <p:grpSpPr>
          <a:xfrm>
            <a:off x="2570150" y="4836300"/>
            <a:ext cx="142625" cy="142625"/>
            <a:chOff x="5959675" y="1697500"/>
            <a:chExt cx="142625" cy="142625"/>
          </a:xfrm>
        </p:grpSpPr>
        <p:sp>
          <p:nvSpPr>
            <p:cNvPr id="76" name="Google Shape;76;p10"/>
            <p:cNvSpPr/>
            <p:nvPr/>
          </p:nvSpPr>
          <p:spPr>
            <a:xfrm>
              <a:off x="6022225" y="1697500"/>
              <a:ext cx="19200" cy="142625"/>
            </a:xfrm>
            <a:custGeom>
              <a:rect b="b" l="l" r="r" t="t"/>
              <a:pathLst>
                <a:path extrusionOk="0" h="5705" w="768">
                  <a:moveTo>
                    <a:pt x="367" y="0"/>
                  </a:moveTo>
                  <a:cubicBezTo>
                    <a:pt x="167" y="0"/>
                    <a:pt x="0" y="167"/>
                    <a:pt x="0" y="367"/>
                  </a:cubicBezTo>
                  <a:lnTo>
                    <a:pt x="0" y="5337"/>
                  </a:lnTo>
                  <a:cubicBezTo>
                    <a:pt x="0" y="5537"/>
                    <a:pt x="167" y="5704"/>
                    <a:pt x="367" y="5704"/>
                  </a:cubicBezTo>
                  <a:cubicBezTo>
                    <a:pt x="601" y="5704"/>
                    <a:pt x="767" y="5537"/>
                    <a:pt x="767" y="5337"/>
                  </a:cubicBezTo>
                  <a:lnTo>
                    <a:pt x="767" y="367"/>
                  </a:lnTo>
                  <a:cubicBezTo>
                    <a:pt x="767" y="167"/>
                    <a:pt x="601" y="0"/>
                    <a:pt x="3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p:nvPr/>
          </p:nvSpPr>
          <p:spPr>
            <a:xfrm>
              <a:off x="5959675" y="1759200"/>
              <a:ext cx="142625" cy="18375"/>
            </a:xfrm>
            <a:custGeom>
              <a:rect b="b" l="l" r="r" t="t"/>
              <a:pathLst>
                <a:path extrusionOk="0" h="735" w="5705">
                  <a:moveTo>
                    <a:pt x="367" y="1"/>
                  </a:moveTo>
                  <a:cubicBezTo>
                    <a:pt x="167" y="1"/>
                    <a:pt x="0" y="167"/>
                    <a:pt x="0" y="367"/>
                  </a:cubicBezTo>
                  <a:cubicBezTo>
                    <a:pt x="0" y="568"/>
                    <a:pt x="167" y="734"/>
                    <a:pt x="367" y="734"/>
                  </a:cubicBezTo>
                  <a:lnTo>
                    <a:pt x="5338" y="734"/>
                  </a:lnTo>
                  <a:cubicBezTo>
                    <a:pt x="5538" y="734"/>
                    <a:pt x="5705" y="568"/>
                    <a:pt x="5705" y="367"/>
                  </a:cubicBezTo>
                  <a:cubicBezTo>
                    <a:pt x="5705" y="167"/>
                    <a:pt x="5538" y="1"/>
                    <a:pt x="53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10"/>
          <p:cNvGrpSpPr/>
          <p:nvPr/>
        </p:nvGrpSpPr>
        <p:grpSpPr>
          <a:xfrm>
            <a:off x="332613" y="3570275"/>
            <a:ext cx="266050" cy="266050"/>
            <a:chOff x="4542000" y="2493050"/>
            <a:chExt cx="266050" cy="266050"/>
          </a:xfrm>
        </p:grpSpPr>
        <p:sp>
          <p:nvSpPr>
            <p:cNvPr id="79" name="Google Shape;79;p10"/>
            <p:cNvSpPr/>
            <p:nvPr/>
          </p:nvSpPr>
          <p:spPr>
            <a:xfrm>
              <a:off x="4665425" y="2493050"/>
              <a:ext cx="19200" cy="266050"/>
            </a:xfrm>
            <a:custGeom>
              <a:rect b="b" l="l" r="r" t="t"/>
              <a:pathLst>
                <a:path extrusionOk="0" h="10642" w="768">
                  <a:moveTo>
                    <a:pt x="367" y="1"/>
                  </a:moveTo>
                  <a:cubicBezTo>
                    <a:pt x="167" y="1"/>
                    <a:pt x="0" y="168"/>
                    <a:pt x="0" y="368"/>
                  </a:cubicBezTo>
                  <a:lnTo>
                    <a:pt x="0" y="10242"/>
                  </a:lnTo>
                  <a:cubicBezTo>
                    <a:pt x="0" y="10475"/>
                    <a:pt x="167" y="10642"/>
                    <a:pt x="367" y="10642"/>
                  </a:cubicBezTo>
                  <a:cubicBezTo>
                    <a:pt x="601" y="10642"/>
                    <a:pt x="767" y="10475"/>
                    <a:pt x="734" y="10242"/>
                  </a:cubicBezTo>
                  <a:lnTo>
                    <a:pt x="734" y="368"/>
                  </a:lnTo>
                  <a:cubicBezTo>
                    <a:pt x="734" y="168"/>
                    <a:pt x="567" y="1"/>
                    <a:pt x="3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a:off x="4542000" y="2617325"/>
              <a:ext cx="266050" cy="18350"/>
            </a:xfrm>
            <a:custGeom>
              <a:rect b="b" l="l" r="r" t="t"/>
              <a:pathLst>
                <a:path extrusionOk="0" h="734" w="10642">
                  <a:moveTo>
                    <a:pt x="367" y="0"/>
                  </a:moveTo>
                  <a:cubicBezTo>
                    <a:pt x="167" y="0"/>
                    <a:pt x="0" y="167"/>
                    <a:pt x="0" y="367"/>
                  </a:cubicBezTo>
                  <a:cubicBezTo>
                    <a:pt x="0" y="567"/>
                    <a:pt x="167" y="734"/>
                    <a:pt x="367" y="734"/>
                  </a:cubicBezTo>
                  <a:lnTo>
                    <a:pt x="10274" y="734"/>
                  </a:lnTo>
                  <a:cubicBezTo>
                    <a:pt x="10474" y="734"/>
                    <a:pt x="10641" y="567"/>
                    <a:pt x="10641" y="367"/>
                  </a:cubicBezTo>
                  <a:cubicBezTo>
                    <a:pt x="10641" y="167"/>
                    <a:pt x="10474" y="0"/>
                    <a:pt x="10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175" y="460100"/>
            <a:ext cx="7715700" cy="572700"/>
          </a:xfrm>
          <a:prstGeom prst="rect">
            <a:avLst/>
          </a:prstGeom>
          <a:noFill/>
          <a:ln>
            <a:noFill/>
          </a:ln>
        </p:spPr>
        <p:txBody>
          <a:bodyPr anchorCtr="0" anchor="t" bIns="0" lIns="91425" spcFirstLastPara="1" rIns="91425" wrap="square" tIns="0">
            <a:noAutofit/>
          </a:bodyPr>
          <a:lstStyle>
            <a:lvl1pPr lvl="0">
              <a:spcBef>
                <a:spcPts val="0"/>
              </a:spcBef>
              <a:spcAft>
                <a:spcPts val="0"/>
              </a:spcAft>
              <a:buClr>
                <a:schemeClr val="accent2"/>
              </a:buClr>
              <a:buSzPts val="3000"/>
              <a:buFont typeface="Viga"/>
              <a:buNone/>
              <a:defRPr b="1" sz="3000">
                <a:solidFill>
                  <a:schemeClr val="accent2"/>
                </a:solidFill>
                <a:latin typeface="Viga"/>
                <a:ea typeface="Viga"/>
                <a:cs typeface="Viga"/>
                <a:sym typeface="Viga"/>
              </a:defRPr>
            </a:lvl1pPr>
            <a:lvl2pPr lvl="1">
              <a:spcBef>
                <a:spcPts val="0"/>
              </a:spcBef>
              <a:spcAft>
                <a:spcPts val="0"/>
              </a:spcAft>
              <a:buClr>
                <a:schemeClr val="accent2"/>
              </a:buClr>
              <a:buSzPts val="3000"/>
              <a:buFont typeface="Viga"/>
              <a:buNone/>
              <a:defRPr b="1" sz="3000">
                <a:solidFill>
                  <a:schemeClr val="accent2"/>
                </a:solidFill>
                <a:latin typeface="Viga"/>
                <a:ea typeface="Viga"/>
                <a:cs typeface="Viga"/>
                <a:sym typeface="Viga"/>
              </a:defRPr>
            </a:lvl2pPr>
            <a:lvl3pPr lvl="2">
              <a:spcBef>
                <a:spcPts val="0"/>
              </a:spcBef>
              <a:spcAft>
                <a:spcPts val="0"/>
              </a:spcAft>
              <a:buClr>
                <a:schemeClr val="accent2"/>
              </a:buClr>
              <a:buSzPts val="3000"/>
              <a:buFont typeface="Viga"/>
              <a:buNone/>
              <a:defRPr b="1" sz="3000">
                <a:solidFill>
                  <a:schemeClr val="accent2"/>
                </a:solidFill>
                <a:latin typeface="Viga"/>
                <a:ea typeface="Viga"/>
                <a:cs typeface="Viga"/>
                <a:sym typeface="Viga"/>
              </a:defRPr>
            </a:lvl3pPr>
            <a:lvl4pPr lvl="3">
              <a:spcBef>
                <a:spcPts val="0"/>
              </a:spcBef>
              <a:spcAft>
                <a:spcPts val="0"/>
              </a:spcAft>
              <a:buClr>
                <a:schemeClr val="accent2"/>
              </a:buClr>
              <a:buSzPts val="3000"/>
              <a:buFont typeface="Viga"/>
              <a:buNone/>
              <a:defRPr b="1" sz="3000">
                <a:solidFill>
                  <a:schemeClr val="accent2"/>
                </a:solidFill>
                <a:latin typeface="Viga"/>
                <a:ea typeface="Viga"/>
                <a:cs typeface="Viga"/>
                <a:sym typeface="Viga"/>
              </a:defRPr>
            </a:lvl4pPr>
            <a:lvl5pPr lvl="4">
              <a:spcBef>
                <a:spcPts val="0"/>
              </a:spcBef>
              <a:spcAft>
                <a:spcPts val="0"/>
              </a:spcAft>
              <a:buClr>
                <a:schemeClr val="accent2"/>
              </a:buClr>
              <a:buSzPts val="3000"/>
              <a:buFont typeface="Viga"/>
              <a:buNone/>
              <a:defRPr b="1" sz="3000">
                <a:solidFill>
                  <a:schemeClr val="accent2"/>
                </a:solidFill>
                <a:latin typeface="Viga"/>
                <a:ea typeface="Viga"/>
                <a:cs typeface="Viga"/>
                <a:sym typeface="Viga"/>
              </a:defRPr>
            </a:lvl5pPr>
            <a:lvl6pPr lvl="5">
              <a:spcBef>
                <a:spcPts val="0"/>
              </a:spcBef>
              <a:spcAft>
                <a:spcPts val="0"/>
              </a:spcAft>
              <a:buClr>
                <a:schemeClr val="accent2"/>
              </a:buClr>
              <a:buSzPts val="3000"/>
              <a:buFont typeface="Viga"/>
              <a:buNone/>
              <a:defRPr b="1" sz="3000">
                <a:solidFill>
                  <a:schemeClr val="accent2"/>
                </a:solidFill>
                <a:latin typeface="Viga"/>
                <a:ea typeface="Viga"/>
                <a:cs typeface="Viga"/>
                <a:sym typeface="Viga"/>
              </a:defRPr>
            </a:lvl6pPr>
            <a:lvl7pPr lvl="6">
              <a:spcBef>
                <a:spcPts val="0"/>
              </a:spcBef>
              <a:spcAft>
                <a:spcPts val="0"/>
              </a:spcAft>
              <a:buClr>
                <a:schemeClr val="accent2"/>
              </a:buClr>
              <a:buSzPts val="3000"/>
              <a:buFont typeface="Viga"/>
              <a:buNone/>
              <a:defRPr b="1" sz="3000">
                <a:solidFill>
                  <a:schemeClr val="accent2"/>
                </a:solidFill>
                <a:latin typeface="Viga"/>
                <a:ea typeface="Viga"/>
                <a:cs typeface="Viga"/>
                <a:sym typeface="Viga"/>
              </a:defRPr>
            </a:lvl7pPr>
            <a:lvl8pPr lvl="7">
              <a:spcBef>
                <a:spcPts val="0"/>
              </a:spcBef>
              <a:spcAft>
                <a:spcPts val="0"/>
              </a:spcAft>
              <a:buClr>
                <a:schemeClr val="accent2"/>
              </a:buClr>
              <a:buSzPts val="3000"/>
              <a:buFont typeface="Viga"/>
              <a:buNone/>
              <a:defRPr b="1" sz="3000">
                <a:solidFill>
                  <a:schemeClr val="accent2"/>
                </a:solidFill>
                <a:latin typeface="Viga"/>
                <a:ea typeface="Viga"/>
                <a:cs typeface="Viga"/>
                <a:sym typeface="Viga"/>
              </a:defRPr>
            </a:lvl8pPr>
            <a:lvl9pPr lvl="8">
              <a:spcBef>
                <a:spcPts val="0"/>
              </a:spcBef>
              <a:spcAft>
                <a:spcPts val="0"/>
              </a:spcAft>
              <a:buClr>
                <a:schemeClr val="accent2"/>
              </a:buClr>
              <a:buSzPts val="3000"/>
              <a:buFont typeface="Viga"/>
              <a:buNone/>
              <a:defRPr b="1" sz="3000">
                <a:solidFill>
                  <a:schemeClr val="accent2"/>
                </a:solidFill>
                <a:latin typeface="Viga"/>
                <a:ea typeface="Viga"/>
                <a:cs typeface="Viga"/>
                <a:sym typeface="Viga"/>
              </a:defRPr>
            </a:lvl9pPr>
          </a:lstStyle>
          <a:p/>
        </p:txBody>
      </p:sp>
      <p:sp>
        <p:nvSpPr>
          <p:cNvPr id="7" name="Google Shape;7;p1"/>
          <p:cNvSpPr txBox="1"/>
          <p:nvPr>
            <p:ph idx="1" type="body"/>
          </p:nvPr>
        </p:nvSpPr>
        <p:spPr>
          <a:xfrm>
            <a:off x="714175" y="1152475"/>
            <a:ext cx="7715700" cy="3416400"/>
          </a:xfrm>
          <a:prstGeom prst="rect">
            <a:avLst/>
          </a:prstGeom>
          <a:noFill/>
          <a:ln>
            <a:noFill/>
          </a:ln>
        </p:spPr>
        <p:txBody>
          <a:bodyPr anchorCtr="0" anchor="t" bIns="0" lIns="91425" spcFirstLastPara="1" rIns="91425" wrap="square" tIns="0">
            <a:noAutofit/>
          </a:bodyPr>
          <a:lstStyle>
            <a:lvl1pPr indent="-342900" lvl="0" marL="457200">
              <a:lnSpc>
                <a:spcPct val="115000"/>
              </a:lnSpc>
              <a:spcBef>
                <a:spcPts val="0"/>
              </a:spcBef>
              <a:spcAft>
                <a:spcPts val="0"/>
              </a:spcAft>
              <a:buClr>
                <a:schemeClr val="dk1"/>
              </a:buClr>
              <a:buSzPts val="1800"/>
              <a:buFont typeface="Raleway Medium"/>
              <a:buChar char="●"/>
              <a:defRPr sz="1800">
                <a:solidFill>
                  <a:schemeClr val="dk1"/>
                </a:solidFill>
                <a:latin typeface="Raleway Medium"/>
                <a:ea typeface="Raleway Medium"/>
                <a:cs typeface="Raleway Medium"/>
                <a:sym typeface="Raleway Medium"/>
              </a:defRPr>
            </a:lvl1pPr>
            <a:lvl2pPr indent="-317500" lvl="1" marL="9144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2pPr>
            <a:lvl3pPr indent="-317500" lvl="2" marL="13716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3pPr>
            <a:lvl4pPr indent="-317500" lvl="3" marL="18288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4pPr>
            <a:lvl5pPr indent="-317500" lvl="4" marL="22860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5pPr>
            <a:lvl6pPr indent="-317500" lvl="5" marL="27432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6pPr>
            <a:lvl7pPr indent="-317500" lvl="6" marL="32004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7pPr>
            <a:lvl8pPr indent="-317500" lvl="7" marL="36576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8pPr>
            <a:lvl9pPr indent="-317500" lvl="8" marL="41148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p:nvPr/>
        </p:nvSpPr>
        <p:spPr>
          <a:xfrm>
            <a:off x="270025" y="2301725"/>
            <a:ext cx="4551600" cy="2597400"/>
          </a:xfrm>
          <a:prstGeom prst="roundRect">
            <a:avLst>
              <a:gd fmla="val 50000" name="adj"/>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dk2"/>
              </a:solidFill>
              <a:latin typeface="Poppins Medium"/>
              <a:ea typeface="Poppins Medium"/>
              <a:cs typeface="Poppins Medium"/>
              <a:sym typeface="Poppins Medium"/>
            </a:endParaRPr>
          </a:p>
          <a:p>
            <a:pPr indent="0" lvl="0" marL="0" rtl="0" algn="ctr">
              <a:spcBef>
                <a:spcPts val="0"/>
              </a:spcBef>
              <a:spcAft>
                <a:spcPts val="0"/>
              </a:spcAft>
              <a:buNone/>
            </a:pPr>
            <a:r>
              <a:t/>
            </a:r>
            <a:endParaRPr sz="1000">
              <a:solidFill>
                <a:schemeClr val="dk2"/>
              </a:solidFill>
              <a:latin typeface="Poppins Medium"/>
              <a:ea typeface="Poppins Medium"/>
              <a:cs typeface="Poppins Medium"/>
              <a:sym typeface="Poppins Medium"/>
            </a:endParaRPr>
          </a:p>
          <a:p>
            <a:pPr indent="0" lvl="0" marL="0" rtl="0" algn="ctr">
              <a:spcBef>
                <a:spcPts val="0"/>
              </a:spcBef>
              <a:spcAft>
                <a:spcPts val="0"/>
              </a:spcAft>
              <a:buNone/>
            </a:pPr>
            <a:r>
              <a:t/>
            </a:r>
            <a:endParaRPr sz="1000">
              <a:solidFill>
                <a:schemeClr val="dk2"/>
              </a:solidFill>
              <a:latin typeface="Poppins Medium"/>
              <a:ea typeface="Poppins Medium"/>
              <a:cs typeface="Poppins Medium"/>
              <a:sym typeface="Poppins Medium"/>
            </a:endParaRPr>
          </a:p>
          <a:p>
            <a:pPr indent="0" lvl="0" marL="0" rtl="0" algn="ctr">
              <a:spcBef>
                <a:spcPts val="0"/>
              </a:spcBef>
              <a:spcAft>
                <a:spcPts val="0"/>
              </a:spcAft>
              <a:buNone/>
            </a:pPr>
            <a:r>
              <a:t/>
            </a:r>
            <a:endParaRPr sz="1000">
              <a:solidFill>
                <a:schemeClr val="dk2"/>
              </a:solidFill>
              <a:latin typeface="Poppins Medium"/>
              <a:ea typeface="Poppins Medium"/>
              <a:cs typeface="Poppins Medium"/>
              <a:sym typeface="Poppins Medium"/>
            </a:endParaRPr>
          </a:p>
          <a:p>
            <a:pPr indent="0" lvl="0" marL="0" rtl="0" algn="l">
              <a:spcBef>
                <a:spcPts val="0"/>
              </a:spcBef>
              <a:spcAft>
                <a:spcPts val="0"/>
              </a:spcAft>
              <a:buNone/>
            </a:pPr>
            <a:r>
              <a:rPr lang="en" sz="1700">
                <a:solidFill>
                  <a:schemeClr val="dk2"/>
                </a:solidFill>
                <a:latin typeface="Poppins Medium"/>
                <a:ea typeface="Poppins Medium"/>
                <a:cs typeface="Poppins Medium"/>
                <a:sym typeface="Poppins Medium"/>
              </a:rPr>
              <a:t>                   </a:t>
            </a:r>
            <a:r>
              <a:rPr b="1" lang="en" sz="1700">
                <a:solidFill>
                  <a:schemeClr val="dk2"/>
                </a:solidFill>
                <a:latin typeface="Poppins"/>
                <a:ea typeface="Poppins"/>
                <a:cs typeface="Poppins"/>
                <a:sym typeface="Poppins"/>
              </a:rPr>
              <a:t>GROUP 5</a:t>
            </a:r>
            <a:endParaRPr b="1" sz="1700">
              <a:solidFill>
                <a:schemeClr val="dk2"/>
              </a:solidFill>
              <a:latin typeface="Poppins"/>
              <a:ea typeface="Poppins"/>
              <a:cs typeface="Poppins"/>
              <a:sym typeface="Poppins"/>
            </a:endParaRPr>
          </a:p>
          <a:p>
            <a:pPr indent="-336550" lvl="0" marL="457200" rtl="0" algn="l">
              <a:lnSpc>
                <a:spcPct val="100000"/>
              </a:lnSpc>
              <a:spcBef>
                <a:spcPts val="1200"/>
              </a:spcBef>
              <a:spcAft>
                <a:spcPts val="0"/>
              </a:spcAft>
              <a:buClr>
                <a:schemeClr val="dk2"/>
              </a:buClr>
              <a:buSzPts val="1700"/>
              <a:buFont typeface="Poppins Medium"/>
              <a:buChar char="●"/>
            </a:pPr>
            <a:r>
              <a:rPr lang="en" sz="1700">
                <a:solidFill>
                  <a:schemeClr val="dk2"/>
                </a:solidFill>
                <a:latin typeface="Poppins Medium"/>
                <a:ea typeface="Poppins Medium"/>
                <a:cs typeface="Poppins Medium"/>
                <a:sym typeface="Poppins Medium"/>
              </a:rPr>
              <a:t>Bhavya Shah</a:t>
            </a:r>
            <a:endParaRPr sz="1700">
              <a:solidFill>
                <a:schemeClr val="dk2"/>
              </a:solidFill>
              <a:latin typeface="Poppins Medium"/>
              <a:ea typeface="Poppins Medium"/>
              <a:cs typeface="Poppins Medium"/>
              <a:sym typeface="Poppins Medium"/>
            </a:endParaRPr>
          </a:p>
          <a:p>
            <a:pPr indent="-336550" lvl="0" marL="457200" rtl="0" algn="l">
              <a:lnSpc>
                <a:spcPct val="100000"/>
              </a:lnSpc>
              <a:spcBef>
                <a:spcPts val="0"/>
              </a:spcBef>
              <a:spcAft>
                <a:spcPts val="0"/>
              </a:spcAft>
              <a:buClr>
                <a:schemeClr val="dk2"/>
              </a:buClr>
              <a:buSzPts val="1700"/>
              <a:buFont typeface="Poppins Medium"/>
              <a:buChar char="●"/>
            </a:pPr>
            <a:r>
              <a:rPr lang="en" sz="1700">
                <a:solidFill>
                  <a:schemeClr val="dk2"/>
                </a:solidFill>
                <a:latin typeface="Poppins Medium"/>
                <a:ea typeface="Poppins Medium"/>
                <a:cs typeface="Poppins Medium"/>
                <a:sym typeface="Poppins Medium"/>
              </a:rPr>
              <a:t>Sharvari Khairnar</a:t>
            </a:r>
            <a:endParaRPr sz="1700">
              <a:solidFill>
                <a:schemeClr val="dk2"/>
              </a:solidFill>
              <a:latin typeface="Poppins Medium"/>
              <a:ea typeface="Poppins Medium"/>
              <a:cs typeface="Poppins Medium"/>
              <a:sym typeface="Poppins Medium"/>
            </a:endParaRPr>
          </a:p>
          <a:p>
            <a:pPr indent="-336550" lvl="0" marL="457200" rtl="0" algn="l">
              <a:lnSpc>
                <a:spcPct val="100000"/>
              </a:lnSpc>
              <a:spcBef>
                <a:spcPts val="0"/>
              </a:spcBef>
              <a:spcAft>
                <a:spcPts val="0"/>
              </a:spcAft>
              <a:buClr>
                <a:schemeClr val="dk2"/>
              </a:buClr>
              <a:buSzPts val="1700"/>
              <a:buFont typeface="Poppins Medium"/>
              <a:buChar char="●"/>
            </a:pPr>
            <a:r>
              <a:rPr lang="en" sz="1700">
                <a:solidFill>
                  <a:schemeClr val="dk2"/>
                </a:solidFill>
                <a:latin typeface="Poppins Medium"/>
                <a:ea typeface="Poppins Medium"/>
                <a:cs typeface="Poppins Medium"/>
                <a:sym typeface="Poppins Medium"/>
              </a:rPr>
              <a:t>Tejas Amrutkar</a:t>
            </a:r>
            <a:endParaRPr sz="1700">
              <a:solidFill>
                <a:schemeClr val="dk2"/>
              </a:solidFill>
              <a:latin typeface="Poppins Medium"/>
              <a:ea typeface="Poppins Medium"/>
              <a:cs typeface="Poppins Medium"/>
              <a:sym typeface="Poppins Medium"/>
            </a:endParaRPr>
          </a:p>
          <a:p>
            <a:pPr indent="-336550" lvl="0" marL="457200" rtl="0" algn="l">
              <a:lnSpc>
                <a:spcPct val="100000"/>
              </a:lnSpc>
              <a:spcBef>
                <a:spcPts val="0"/>
              </a:spcBef>
              <a:spcAft>
                <a:spcPts val="0"/>
              </a:spcAft>
              <a:buClr>
                <a:schemeClr val="dk2"/>
              </a:buClr>
              <a:buSzPts val="1700"/>
              <a:buFont typeface="Poppins Medium"/>
              <a:buChar char="●"/>
            </a:pPr>
            <a:r>
              <a:rPr lang="en" sz="1700">
                <a:solidFill>
                  <a:schemeClr val="dk2"/>
                </a:solidFill>
                <a:latin typeface="Poppins Medium"/>
                <a:ea typeface="Poppins Medium"/>
                <a:cs typeface="Poppins Medium"/>
                <a:sym typeface="Poppins Medium"/>
              </a:rPr>
              <a:t>Khushi Shetty</a:t>
            </a:r>
            <a:endParaRPr sz="1700">
              <a:solidFill>
                <a:schemeClr val="dk2"/>
              </a:solidFill>
              <a:latin typeface="Poppins Medium"/>
              <a:ea typeface="Poppins Medium"/>
              <a:cs typeface="Poppins Medium"/>
              <a:sym typeface="Poppins Medium"/>
            </a:endParaRPr>
          </a:p>
          <a:p>
            <a:pPr indent="-336550" lvl="0" marL="457200" rtl="0" algn="l">
              <a:lnSpc>
                <a:spcPct val="100000"/>
              </a:lnSpc>
              <a:spcBef>
                <a:spcPts val="0"/>
              </a:spcBef>
              <a:spcAft>
                <a:spcPts val="0"/>
              </a:spcAft>
              <a:buClr>
                <a:schemeClr val="dk2"/>
              </a:buClr>
              <a:buSzPts val="1700"/>
              <a:buFont typeface="Poppins Medium"/>
              <a:buChar char="●"/>
            </a:pPr>
            <a:r>
              <a:rPr lang="en" sz="1700">
                <a:solidFill>
                  <a:schemeClr val="dk2"/>
                </a:solidFill>
                <a:latin typeface="Poppins Medium"/>
                <a:ea typeface="Poppins Medium"/>
                <a:cs typeface="Poppins Medium"/>
                <a:sym typeface="Poppins Medium"/>
              </a:rPr>
              <a:t>Samriddhi Tiwari</a:t>
            </a:r>
            <a:endParaRPr sz="1700">
              <a:solidFill>
                <a:schemeClr val="dk2"/>
              </a:solidFill>
              <a:latin typeface="Poppins Medium"/>
              <a:ea typeface="Poppins Medium"/>
              <a:cs typeface="Poppins Medium"/>
              <a:sym typeface="Poppins Medium"/>
            </a:endParaRPr>
          </a:p>
          <a:p>
            <a:pPr indent="0" lvl="0" marL="0" rtl="0" algn="ctr">
              <a:lnSpc>
                <a:spcPct val="115000"/>
              </a:lnSpc>
              <a:spcBef>
                <a:spcPts val="1200"/>
              </a:spcBef>
              <a:spcAft>
                <a:spcPts val="0"/>
              </a:spcAft>
              <a:buClr>
                <a:schemeClr val="dk1"/>
              </a:buClr>
              <a:buSzPts val="1100"/>
              <a:buFont typeface="Arial"/>
              <a:buNone/>
            </a:pPr>
            <a:r>
              <a:rPr lang="en" sz="1000">
                <a:solidFill>
                  <a:schemeClr val="dk2"/>
                </a:solidFill>
                <a:latin typeface="Poppins Medium"/>
                <a:ea typeface="Poppins Medium"/>
                <a:cs typeface="Poppins Medium"/>
                <a:sym typeface="Poppins Medium"/>
              </a:rPr>
              <a:t> </a:t>
            </a:r>
            <a:endParaRPr sz="1000">
              <a:solidFill>
                <a:schemeClr val="dk2"/>
              </a:solidFill>
              <a:latin typeface="Poppins Medium"/>
              <a:ea typeface="Poppins Medium"/>
              <a:cs typeface="Poppins Medium"/>
              <a:sym typeface="Poppins Medium"/>
            </a:endParaRPr>
          </a:p>
          <a:p>
            <a:pPr indent="0" lvl="0" marL="0" rtl="0" algn="ctr">
              <a:spcBef>
                <a:spcPts val="1200"/>
              </a:spcBef>
              <a:spcAft>
                <a:spcPts val="0"/>
              </a:spcAft>
              <a:buNone/>
            </a:pPr>
            <a:r>
              <a:t/>
            </a:r>
            <a:endParaRPr sz="1000">
              <a:solidFill>
                <a:schemeClr val="dk2"/>
              </a:solidFill>
              <a:latin typeface="Poppins Medium"/>
              <a:ea typeface="Poppins Medium"/>
              <a:cs typeface="Poppins Medium"/>
              <a:sym typeface="Poppins Medium"/>
            </a:endParaRPr>
          </a:p>
        </p:txBody>
      </p:sp>
      <p:sp>
        <p:nvSpPr>
          <p:cNvPr id="235" name="Google Shape;235;p29"/>
          <p:cNvSpPr txBox="1"/>
          <p:nvPr>
            <p:ph type="ctrTitle"/>
          </p:nvPr>
        </p:nvSpPr>
        <p:spPr>
          <a:xfrm>
            <a:off x="521300" y="858275"/>
            <a:ext cx="6011100" cy="13149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4000"/>
              <a:t>Healthcare Management Organisation (HMO) </a:t>
            </a:r>
            <a:endParaRPr sz="4000"/>
          </a:p>
        </p:txBody>
      </p:sp>
      <p:grpSp>
        <p:nvGrpSpPr>
          <p:cNvPr id="236" name="Google Shape;236;p29"/>
          <p:cNvGrpSpPr/>
          <p:nvPr/>
        </p:nvGrpSpPr>
        <p:grpSpPr>
          <a:xfrm>
            <a:off x="6337450" y="1672175"/>
            <a:ext cx="2310825" cy="4228350"/>
            <a:chOff x="6337450" y="1672175"/>
            <a:chExt cx="2310825" cy="4228350"/>
          </a:xfrm>
        </p:grpSpPr>
        <p:sp>
          <p:nvSpPr>
            <p:cNvPr id="237" name="Google Shape;237;p29"/>
            <p:cNvSpPr/>
            <p:nvPr/>
          </p:nvSpPr>
          <p:spPr>
            <a:xfrm>
              <a:off x="6747725" y="4107550"/>
              <a:ext cx="1243425" cy="1792975"/>
            </a:xfrm>
            <a:custGeom>
              <a:rect b="b" l="l" r="r" t="t"/>
              <a:pathLst>
                <a:path extrusionOk="0" h="71719" w="49737">
                  <a:moveTo>
                    <a:pt x="3303" y="0"/>
                  </a:moveTo>
                  <a:lnTo>
                    <a:pt x="1" y="71718"/>
                  </a:lnTo>
                  <a:lnTo>
                    <a:pt x="49736" y="71718"/>
                  </a:lnTo>
                  <a:cubicBezTo>
                    <a:pt x="49736" y="71718"/>
                    <a:pt x="47568" y="19381"/>
                    <a:pt x="345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p:nvPr/>
          </p:nvSpPr>
          <p:spPr>
            <a:xfrm>
              <a:off x="6337450" y="5277425"/>
              <a:ext cx="430325" cy="532475"/>
            </a:xfrm>
            <a:custGeom>
              <a:rect b="b" l="l" r="r" t="t"/>
              <a:pathLst>
                <a:path extrusionOk="0" h="21299" w="17213">
                  <a:moveTo>
                    <a:pt x="14178" y="1"/>
                  </a:moveTo>
                  <a:cubicBezTo>
                    <a:pt x="13140" y="1"/>
                    <a:pt x="12185" y="590"/>
                    <a:pt x="11742" y="1540"/>
                  </a:cubicBezTo>
                  <a:cubicBezTo>
                    <a:pt x="10541" y="4409"/>
                    <a:pt x="8073" y="8845"/>
                    <a:pt x="8073" y="8845"/>
                  </a:cubicBezTo>
                  <a:lnTo>
                    <a:pt x="200" y="19920"/>
                  </a:lnTo>
                  <a:cubicBezTo>
                    <a:pt x="0" y="20220"/>
                    <a:pt x="0" y="20620"/>
                    <a:pt x="200" y="20921"/>
                  </a:cubicBezTo>
                  <a:cubicBezTo>
                    <a:pt x="392" y="21170"/>
                    <a:pt x="662" y="21298"/>
                    <a:pt x="932" y="21298"/>
                  </a:cubicBezTo>
                  <a:cubicBezTo>
                    <a:pt x="1132" y="21298"/>
                    <a:pt x="1332" y="21229"/>
                    <a:pt x="1501" y="21087"/>
                  </a:cubicBezTo>
                  <a:lnTo>
                    <a:pt x="10508" y="13615"/>
                  </a:lnTo>
                  <a:lnTo>
                    <a:pt x="10508" y="13615"/>
                  </a:lnTo>
                  <a:cubicBezTo>
                    <a:pt x="9540" y="15550"/>
                    <a:pt x="9173" y="17418"/>
                    <a:pt x="9040" y="18552"/>
                  </a:cubicBezTo>
                  <a:cubicBezTo>
                    <a:pt x="8940" y="19119"/>
                    <a:pt x="9340" y="19620"/>
                    <a:pt x="9907" y="19753"/>
                  </a:cubicBezTo>
                  <a:cubicBezTo>
                    <a:pt x="9953" y="19759"/>
                    <a:pt x="9999" y="19762"/>
                    <a:pt x="10045" y="19762"/>
                  </a:cubicBezTo>
                  <a:cubicBezTo>
                    <a:pt x="10535" y="19762"/>
                    <a:pt x="11022" y="19443"/>
                    <a:pt x="11175" y="18986"/>
                  </a:cubicBezTo>
                  <a:cubicBezTo>
                    <a:pt x="11508" y="17952"/>
                    <a:pt x="12342" y="16217"/>
                    <a:pt x="14210" y="13882"/>
                  </a:cubicBezTo>
                  <a:cubicBezTo>
                    <a:pt x="17213" y="10113"/>
                    <a:pt x="16545" y="5209"/>
                    <a:pt x="16545" y="5209"/>
                  </a:cubicBezTo>
                  <a:lnTo>
                    <a:pt x="16746" y="2841"/>
                  </a:lnTo>
                  <a:cubicBezTo>
                    <a:pt x="16879" y="1373"/>
                    <a:pt x="15778" y="72"/>
                    <a:pt x="14344" y="6"/>
                  </a:cubicBezTo>
                  <a:cubicBezTo>
                    <a:pt x="14288" y="2"/>
                    <a:pt x="14233" y="1"/>
                    <a:pt x="14178" y="1"/>
                  </a:cubicBez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p:nvPr/>
          </p:nvSpPr>
          <p:spPr>
            <a:xfrm>
              <a:off x="6634325" y="4648775"/>
              <a:ext cx="245200" cy="704700"/>
            </a:xfrm>
            <a:custGeom>
              <a:rect b="b" l="l" r="r" t="t"/>
              <a:pathLst>
                <a:path extrusionOk="0" h="28188" w="9808">
                  <a:moveTo>
                    <a:pt x="2002" y="0"/>
                  </a:moveTo>
                  <a:lnTo>
                    <a:pt x="0" y="27053"/>
                  </a:lnTo>
                  <a:lnTo>
                    <a:pt x="4804" y="28187"/>
                  </a:lnTo>
                  <a:lnTo>
                    <a:pt x="9807" y="3570"/>
                  </a:lnTo>
                  <a:lnTo>
                    <a:pt x="2002" y="0"/>
                  </a:ln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a:off x="6639325" y="3030950"/>
              <a:ext cx="308575" cy="2035650"/>
            </a:xfrm>
            <a:custGeom>
              <a:rect b="b" l="l" r="r" t="t"/>
              <a:pathLst>
                <a:path extrusionOk="0" h="81426" w="12343">
                  <a:moveTo>
                    <a:pt x="12343" y="0"/>
                  </a:moveTo>
                  <a:lnTo>
                    <a:pt x="12343" y="0"/>
                  </a:lnTo>
                  <a:cubicBezTo>
                    <a:pt x="12342" y="0"/>
                    <a:pt x="2636" y="3503"/>
                    <a:pt x="1802" y="23717"/>
                  </a:cubicBezTo>
                  <a:cubicBezTo>
                    <a:pt x="968" y="43998"/>
                    <a:pt x="1" y="81425"/>
                    <a:pt x="1" y="81425"/>
                  </a:cubicBezTo>
                  <a:lnTo>
                    <a:pt x="7573" y="81425"/>
                  </a:lnTo>
                  <a:lnTo>
                    <a:pt x="1234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a:off x="6921200" y="2955050"/>
              <a:ext cx="597950" cy="1152525"/>
            </a:xfrm>
            <a:custGeom>
              <a:rect b="b" l="l" r="r" t="t"/>
              <a:pathLst>
                <a:path extrusionOk="0" h="46101" w="23918">
                  <a:moveTo>
                    <a:pt x="19781" y="1"/>
                  </a:moveTo>
                  <a:lnTo>
                    <a:pt x="8873" y="201"/>
                  </a:lnTo>
                  <a:cubicBezTo>
                    <a:pt x="8873" y="201"/>
                    <a:pt x="534" y="2403"/>
                    <a:pt x="0" y="16713"/>
                  </a:cubicBezTo>
                  <a:lnTo>
                    <a:pt x="0" y="46100"/>
                  </a:lnTo>
                  <a:lnTo>
                    <a:pt x="23917" y="46100"/>
                  </a:lnTo>
                  <a:lnTo>
                    <a:pt x="197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a:off x="7132175" y="2955050"/>
              <a:ext cx="283575" cy="185175"/>
            </a:xfrm>
            <a:custGeom>
              <a:rect b="b" l="l" r="r" t="t"/>
              <a:pathLst>
                <a:path extrusionOk="0" h="7407" w="11343">
                  <a:moveTo>
                    <a:pt x="11342" y="1"/>
                  </a:moveTo>
                  <a:lnTo>
                    <a:pt x="434" y="201"/>
                  </a:lnTo>
                  <a:lnTo>
                    <a:pt x="1" y="7406"/>
                  </a:lnTo>
                  <a:lnTo>
                    <a:pt x="11342" y="1"/>
                  </a:ln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p:nvPr/>
          </p:nvSpPr>
          <p:spPr>
            <a:xfrm>
              <a:off x="7241425" y="2955050"/>
              <a:ext cx="766400" cy="2472625"/>
            </a:xfrm>
            <a:custGeom>
              <a:rect b="b" l="l" r="r" t="t"/>
              <a:pathLst>
                <a:path extrusionOk="0" h="98905" w="30656">
                  <a:moveTo>
                    <a:pt x="6972" y="1"/>
                  </a:moveTo>
                  <a:cubicBezTo>
                    <a:pt x="0" y="22951"/>
                    <a:pt x="5971" y="97671"/>
                    <a:pt x="5971" y="97671"/>
                  </a:cubicBezTo>
                  <a:lnTo>
                    <a:pt x="30656" y="98905"/>
                  </a:lnTo>
                  <a:cubicBezTo>
                    <a:pt x="29421" y="63279"/>
                    <a:pt x="13710" y="40863"/>
                    <a:pt x="13710" y="40863"/>
                  </a:cubicBezTo>
                  <a:lnTo>
                    <a:pt x="20782" y="5905"/>
                  </a:lnTo>
                  <a:cubicBezTo>
                    <a:pt x="20882" y="5538"/>
                    <a:pt x="20648" y="5171"/>
                    <a:pt x="20315" y="4904"/>
                  </a:cubicBezTo>
                  <a:cubicBezTo>
                    <a:pt x="14077" y="201"/>
                    <a:pt x="6972" y="1"/>
                    <a:pt x="69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p:nvPr/>
          </p:nvSpPr>
          <p:spPr>
            <a:xfrm>
              <a:off x="7338150" y="2960050"/>
              <a:ext cx="206025" cy="948225"/>
            </a:xfrm>
            <a:custGeom>
              <a:rect b="b" l="l" r="r" t="t"/>
              <a:pathLst>
                <a:path extrusionOk="0" fill="none" h="37929" w="8241">
                  <a:moveTo>
                    <a:pt x="3337" y="1"/>
                  </a:moveTo>
                  <a:lnTo>
                    <a:pt x="8240" y="5371"/>
                  </a:lnTo>
                  <a:lnTo>
                    <a:pt x="3103" y="9841"/>
                  </a:lnTo>
                  <a:lnTo>
                    <a:pt x="7239" y="14178"/>
                  </a:lnTo>
                  <a:lnTo>
                    <a:pt x="1" y="37928"/>
                  </a:lnTo>
                </a:path>
              </a:pathLst>
            </a:custGeom>
            <a:noFill/>
            <a:ln cap="rnd" cmpd="sng" w="150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p:nvPr/>
          </p:nvSpPr>
          <p:spPr>
            <a:xfrm>
              <a:off x="6756900" y="2960050"/>
              <a:ext cx="386150" cy="2467625"/>
            </a:xfrm>
            <a:custGeom>
              <a:rect b="b" l="l" r="r" t="t"/>
              <a:pathLst>
                <a:path extrusionOk="0" h="98705" w="15446">
                  <a:moveTo>
                    <a:pt x="15445" y="1"/>
                  </a:moveTo>
                  <a:lnTo>
                    <a:pt x="15445" y="1"/>
                  </a:lnTo>
                  <a:cubicBezTo>
                    <a:pt x="11176" y="835"/>
                    <a:pt x="8841" y="2002"/>
                    <a:pt x="6205" y="3737"/>
                  </a:cubicBezTo>
                  <a:cubicBezTo>
                    <a:pt x="3070" y="5939"/>
                    <a:pt x="1002" y="9408"/>
                    <a:pt x="1268" y="13310"/>
                  </a:cubicBezTo>
                  <a:lnTo>
                    <a:pt x="3270" y="39362"/>
                  </a:lnTo>
                  <a:lnTo>
                    <a:pt x="1" y="98705"/>
                  </a:lnTo>
                  <a:lnTo>
                    <a:pt x="10942" y="98705"/>
                  </a:lnTo>
                  <a:cubicBezTo>
                    <a:pt x="10942" y="98705"/>
                    <a:pt x="10842" y="32224"/>
                    <a:pt x="9674" y="18514"/>
                  </a:cubicBezTo>
                  <a:cubicBezTo>
                    <a:pt x="8507" y="4805"/>
                    <a:pt x="15445" y="1"/>
                    <a:pt x="154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9"/>
            <p:cNvSpPr/>
            <p:nvPr/>
          </p:nvSpPr>
          <p:spPr>
            <a:xfrm>
              <a:off x="6773600" y="3422900"/>
              <a:ext cx="65050" cy="1643700"/>
            </a:xfrm>
            <a:custGeom>
              <a:rect b="b" l="l" r="r" t="t"/>
              <a:pathLst>
                <a:path extrusionOk="0" fill="none" h="65748" w="2602">
                  <a:moveTo>
                    <a:pt x="934" y="0"/>
                  </a:moveTo>
                  <a:lnTo>
                    <a:pt x="2602" y="20882"/>
                  </a:lnTo>
                  <a:lnTo>
                    <a:pt x="0" y="65747"/>
                  </a:lnTo>
                </a:path>
              </a:pathLst>
            </a:custGeom>
            <a:noFill/>
            <a:ln cap="rnd" cmpd="sng" w="150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9"/>
            <p:cNvSpPr/>
            <p:nvPr/>
          </p:nvSpPr>
          <p:spPr>
            <a:xfrm>
              <a:off x="6885325" y="2962575"/>
              <a:ext cx="241875" cy="935675"/>
            </a:xfrm>
            <a:custGeom>
              <a:rect b="b" l="l" r="r" t="t"/>
              <a:pathLst>
                <a:path extrusionOk="0" fill="none" h="37427" w="9675">
                  <a:moveTo>
                    <a:pt x="9674" y="0"/>
                  </a:moveTo>
                  <a:lnTo>
                    <a:pt x="968" y="6438"/>
                  </a:lnTo>
                  <a:lnTo>
                    <a:pt x="2569" y="9140"/>
                  </a:lnTo>
                  <a:lnTo>
                    <a:pt x="1" y="12709"/>
                  </a:lnTo>
                  <a:lnTo>
                    <a:pt x="4938" y="37427"/>
                  </a:lnTo>
                </a:path>
              </a:pathLst>
            </a:custGeom>
            <a:noFill/>
            <a:ln cap="rnd" cmpd="sng" w="150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p:nvPr/>
          </p:nvSpPr>
          <p:spPr>
            <a:xfrm>
              <a:off x="7653375" y="3019275"/>
              <a:ext cx="923200" cy="1072450"/>
            </a:xfrm>
            <a:custGeom>
              <a:rect b="b" l="l" r="r" t="t"/>
              <a:pathLst>
                <a:path extrusionOk="0" h="42898" w="36928">
                  <a:moveTo>
                    <a:pt x="1" y="0"/>
                  </a:moveTo>
                  <a:lnTo>
                    <a:pt x="1" y="19214"/>
                  </a:lnTo>
                  <a:lnTo>
                    <a:pt x="25819" y="42898"/>
                  </a:lnTo>
                  <a:lnTo>
                    <a:pt x="36927" y="33791"/>
                  </a:lnTo>
                  <a:cubicBezTo>
                    <a:pt x="11142" y="1101"/>
                    <a:pt x="1" y="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9"/>
            <p:cNvSpPr/>
            <p:nvPr/>
          </p:nvSpPr>
          <p:spPr>
            <a:xfrm>
              <a:off x="7679225" y="3427050"/>
              <a:ext cx="17550" cy="98450"/>
            </a:xfrm>
            <a:custGeom>
              <a:rect b="b" l="l" r="r" t="t"/>
              <a:pathLst>
                <a:path extrusionOk="0" fill="none" h="3938" w="702">
                  <a:moveTo>
                    <a:pt x="1" y="3937"/>
                  </a:moveTo>
                  <a:lnTo>
                    <a:pt x="701" y="1"/>
                  </a:lnTo>
                </a:path>
              </a:pathLst>
            </a:custGeom>
            <a:noFill/>
            <a:ln cap="rnd" cmpd="sng" w="150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p:nvPr/>
          </p:nvSpPr>
          <p:spPr>
            <a:xfrm>
              <a:off x="7361500" y="3972300"/>
              <a:ext cx="540425" cy="394850"/>
            </a:xfrm>
            <a:custGeom>
              <a:rect b="b" l="l" r="r" t="t"/>
              <a:pathLst>
                <a:path extrusionOk="0" h="15794" w="21617">
                  <a:moveTo>
                    <a:pt x="9813" y="1"/>
                  </a:moveTo>
                  <a:cubicBezTo>
                    <a:pt x="9561" y="1"/>
                    <a:pt x="9306" y="70"/>
                    <a:pt x="9074" y="207"/>
                  </a:cubicBezTo>
                  <a:cubicBezTo>
                    <a:pt x="8507" y="540"/>
                    <a:pt x="8240" y="1207"/>
                    <a:pt x="8407" y="1841"/>
                  </a:cubicBezTo>
                  <a:lnTo>
                    <a:pt x="8840" y="3576"/>
                  </a:lnTo>
                  <a:lnTo>
                    <a:pt x="1102" y="6211"/>
                  </a:lnTo>
                  <a:cubicBezTo>
                    <a:pt x="468" y="6445"/>
                    <a:pt x="1" y="7078"/>
                    <a:pt x="168" y="7745"/>
                  </a:cubicBezTo>
                  <a:cubicBezTo>
                    <a:pt x="257" y="8459"/>
                    <a:pt x="823" y="8934"/>
                    <a:pt x="1489" y="8934"/>
                  </a:cubicBezTo>
                  <a:cubicBezTo>
                    <a:pt x="1570" y="8934"/>
                    <a:pt x="1652" y="8927"/>
                    <a:pt x="1735" y="8913"/>
                  </a:cubicBezTo>
                  <a:lnTo>
                    <a:pt x="3270" y="8780"/>
                  </a:lnTo>
                  <a:lnTo>
                    <a:pt x="1869" y="9247"/>
                  </a:lnTo>
                  <a:cubicBezTo>
                    <a:pt x="1268" y="9447"/>
                    <a:pt x="835" y="10080"/>
                    <a:pt x="968" y="10714"/>
                  </a:cubicBezTo>
                  <a:cubicBezTo>
                    <a:pt x="1082" y="11342"/>
                    <a:pt x="1612" y="11751"/>
                    <a:pt x="2181" y="11751"/>
                  </a:cubicBezTo>
                  <a:cubicBezTo>
                    <a:pt x="2276" y="11751"/>
                    <a:pt x="2373" y="11739"/>
                    <a:pt x="2469" y="11715"/>
                  </a:cubicBezTo>
                  <a:lnTo>
                    <a:pt x="3403" y="11515"/>
                  </a:lnTo>
                  <a:lnTo>
                    <a:pt x="3403" y="11515"/>
                  </a:lnTo>
                  <a:cubicBezTo>
                    <a:pt x="2636" y="11848"/>
                    <a:pt x="2236" y="12449"/>
                    <a:pt x="2403" y="13049"/>
                  </a:cubicBezTo>
                  <a:cubicBezTo>
                    <a:pt x="2542" y="13580"/>
                    <a:pt x="2986" y="13923"/>
                    <a:pt x="3498" y="13923"/>
                  </a:cubicBezTo>
                  <a:cubicBezTo>
                    <a:pt x="3598" y="13923"/>
                    <a:pt x="3700" y="13910"/>
                    <a:pt x="3804" y="13883"/>
                  </a:cubicBezTo>
                  <a:lnTo>
                    <a:pt x="5071" y="13450"/>
                  </a:lnTo>
                  <a:lnTo>
                    <a:pt x="5071" y="13450"/>
                  </a:lnTo>
                  <a:cubicBezTo>
                    <a:pt x="3837" y="13883"/>
                    <a:pt x="3804" y="14550"/>
                    <a:pt x="3937" y="14951"/>
                  </a:cubicBezTo>
                  <a:cubicBezTo>
                    <a:pt x="4075" y="15475"/>
                    <a:pt x="4533" y="15794"/>
                    <a:pt x="5008" y="15794"/>
                  </a:cubicBezTo>
                  <a:cubicBezTo>
                    <a:pt x="5107" y="15794"/>
                    <a:pt x="5207" y="15780"/>
                    <a:pt x="5305" y="15751"/>
                  </a:cubicBezTo>
                  <a:cubicBezTo>
                    <a:pt x="5305" y="15751"/>
                    <a:pt x="11276" y="14684"/>
                    <a:pt x="11442" y="14617"/>
                  </a:cubicBezTo>
                  <a:cubicBezTo>
                    <a:pt x="11917" y="14930"/>
                    <a:pt x="12755" y="15122"/>
                    <a:pt x="13832" y="15122"/>
                  </a:cubicBezTo>
                  <a:cubicBezTo>
                    <a:pt x="15854" y="15122"/>
                    <a:pt x="18721" y="14444"/>
                    <a:pt x="21616" y="12616"/>
                  </a:cubicBezTo>
                  <a:lnTo>
                    <a:pt x="16946" y="7345"/>
                  </a:lnTo>
                  <a:lnTo>
                    <a:pt x="10809" y="440"/>
                  </a:lnTo>
                  <a:cubicBezTo>
                    <a:pt x="10533" y="145"/>
                    <a:pt x="10176" y="1"/>
                    <a:pt x="9813" y="1"/>
                  </a:cubicBez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p:nvPr/>
          </p:nvSpPr>
          <p:spPr>
            <a:xfrm>
              <a:off x="7773475" y="4032500"/>
              <a:ext cx="406975" cy="295225"/>
            </a:xfrm>
            <a:custGeom>
              <a:rect b="b" l="l" r="r" t="t"/>
              <a:pathLst>
                <a:path extrusionOk="0" h="11809" w="16279">
                  <a:moveTo>
                    <a:pt x="13276" y="0"/>
                  </a:moveTo>
                  <a:lnTo>
                    <a:pt x="434" y="4937"/>
                  </a:lnTo>
                  <a:lnTo>
                    <a:pt x="0" y="11809"/>
                  </a:lnTo>
                  <a:lnTo>
                    <a:pt x="16279" y="7706"/>
                  </a:lnTo>
                  <a:lnTo>
                    <a:pt x="13276" y="0"/>
                  </a:ln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p:nvPr/>
          </p:nvSpPr>
          <p:spPr>
            <a:xfrm>
              <a:off x="7842675" y="3800550"/>
              <a:ext cx="805600" cy="506325"/>
            </a:xfrm>
            <a:custGeom>
              <a:rect b="b" l="l" r="r" t="t"/>
              <a:pathLst>
                <a:path extrusionOk="0" h="20253" w="32224">
                  <a:moveTo>
                    <a:pt x="23919" y="1"/>
                  </a:moveTo>
                  <a:cubicBezTo>
                    <a:pt x="22852" y="1"/>
                    <a:pt x="21769" y="239"/>
                    <a:pt x="20749" y="739"/>
                  </a:cubicBezTo>
                  <a:lnTo>
                    <a:pt x="1" y="10312"/>
                  </a:lnTo>
                  <a:lnTo>
                    <a:pt x="6005" y="20253"/>
                  </a:lnTo>
                  <a:lnTo>
                    <a:pt x="26253" y="13648"/>
                  </a:lnTo>
                  <a:cubicBezTo>
                    <a:pt x="30289" y="12280"/>
                    <a:pt x="32224" y="7577"/>
                    <a:pt x="30222" y="3774"/>
                  </a:cubicBezTo>
                  <a:cubicBezTo>
                    <a:pt x="28951" y="1372"/>
                    <a:pt x="26482" y="1"/>
                    <a:pt x="239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
            <p:cNvSpPr/>
            <p:nvPr/>
          </p:nvSpPr>
          <p:spPr>
            <a:xfrm>
              <a:off x="8121225" y="3819000"/>
              <a:ext cx="240200" cy="110125"/>
            </a:xfrm>
            <a:custGeom>
              <a:rect b="b" l="l" r="r" t="t"/>
              <a:pathLst>
                <a:path extrusionOk="0" fill="none" h="4405" w="9608">
                  <a:moveTo>
                    <a:pt x="0" y="4404"/>
                  </a:moveTo>
                  <a:lnTo>
                    <a:pt x="9607" y="1"/>
                  </a:lnTo>
                </a:path>
              </a:pathLst>
            </a:custGeom>
            <a:noFill/>
            <a:ln cap="rnd" cmpd="sng" w="150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9"/>
            <p:cNvSpPr/>
            <p:nvPr/>
          </p:nvSpPr>
          <p:spPr>
            <a:xfrm>
              <a:off x="6733550" y="1844700"/>
              <a:ext cx="1082475" cy="877400"/>
            </a:xfrm>
            <a:custGeom>
              <a:rect b="b" l="l" r="r" t="t"/>
              <a:pathLst>
                <a:path extrusionOk="0" h="35096" w="43299">
                  <a:moveTo>
                    <a:pt x="21979" y="0"/>
                  </a:moveTo>
                  <a:cubicBezTo>
                    <a:pt x="19819" y="0"/>
                    <a:pt x="17800" y="477"/>
                    <a:pt x="16346" y="1617"/>
                  </a:cubicBezTo>
                  <a:cubicBezTo>
                    <a:pt x="16346" y="1617"/>
                    <a:pt x="7106" y="2084"/>
                    <a:pt x="6239" y="12225"/>
                  </a:cubicBezTo>
                  <a:cubicBezTo>
                    <a:pt x="5938" y="15761"/>
                    <a:pt x="4738" y="19063"/>
                    <a:pt x="2936" y="22232"/>
                  </a:cubicBezTo>
                  <a:cubicBezTo>
                    <a:pt x="1" y="27469"/>
                    <a:pt x="3370" y="34074"/>
                    <a:pt x="9374" y="34608"/>
                  </a:cubicBezTo>
                  <a:cubicBezTo>
                    <a:pt x="12703" y="34895"/>
                    <a:pt x="16470" y="35095"/>
                    <a:pt x="20489" y="35095"/>
                  </a:cubicBezTo>
                  <a:cubicBezTo>
                    <a:pt x="25814" y="35095"/>
                    <a:pt x="31582" y="34743"/>
                    <a:pt x="37361" y="33774"/>
                  </a:cubicBezTo>
                  <a:cubicBezTo>
                    <a:pt x="41364" y="33107"/>
                    <a:pt x="43298" y="28503"/>
                    <a:pt x="41030" y="25168"/>
                  </a:cubicBezTo>
                  <a:cubicBezTo>
                    <a:pt x="39262" y="22633"/>
                    <a:pt x="37795" y="19597"/>
                    <a:pt x="37861" y="16595"/>
                  </a:cubicBezTo>
                  <a:cubicBezTo>
                    <a:pt x="37961" y="9156"/>
                    <a:pt x="35860" y="5887"/>
                    <a:pt x="31957" y="3085"/>
                  </a:cubicBezTo>
                  <a:cubicBezTo>
                    <a:pt x="29542" y="1315"/>
                    <a:pt x="25566" y="0"/>
                    <a:pt x="2197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
            <p:cNvSpPr/>
            <p:nvPr/>
          </p:nvSpPr>
          <p:spPr>
            <a:xfrm>
              <a:off x="6817775" y="2273350"/>
              <a:ext cx="216025" cy="191750"/>
            </a:xfrm>
            <a:custGeom>
              <a:rect b="b" l="l" r="r" t="t"/>
              <a:pathLst>
                <a:path extrusionOk="0" h="7670" w="8641">
                  <a:moveTo>
                    <a:pt x="4310" y="1"/>
                  </a:moveTo>
                  <a:cubicBezTo>
                    <a:pt x="2719" y="1"/>
                    <a:pt x="1230" y="1000"/>
                    <a:pt x="701" y="2584"/>
                  </a:cubicBezTo>
                  <a:cubicBezTo>
                    <a:pt x="1" y="4586"/>
                    <a:pt x="1068" y="6787"/>
                    <a:pt x="3070" y="7455"/>
                  </a:cubicBezTo>
                  <a:cubicBezTo>
                    <a:pt x="3487" y="7601"/>
                    <a:pt x="3913" y="7670"/>
                    <a:pt x="4331" y="7670"/>
                  </a:cubicBezTo>
                  <a:cubicBezTo>
                    <a:pt x="5922" y="7670"/>
                    <a:pt x="7412" y="6671"/>
                    <a:pt x="7940" y="5086"/>
                  </a:cubicBezTo>
                  <a:cubicBezTo>
                    <a:pt x="8640" y="3085"/>
                    <a:pt x="7573" y="883"/>
                    <a:pt x="5572" y="216"/>
                  </a:cubicBezTo>
                  <a:cubicBezTo>
                    <a:pt x="5155" y="70"/>
                    <a:pt x="4729" y="1"/>
                    <a:pt x="4310" y="1"/>
                  </a:cubicBezTo>
                  <a:close/>
                </a:path>
              </a:pathLst>
            </a:custGeom>
            <a:solidFill>
              <a:srgbClr val="AC55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9"/>
            <p:cNvSpPr/>
            <p:nvPr/>
          </p:nvSpPr>
          <p:spPr>
            <a:xfrm>
              <a:off x="7143025" y="2397150"/>
              <a:ext cx="272725" cy="562925"/>
            </a:xfrm>
            <a:custGeom>
              <a:rect b="b" l="l" r="r" t="t"/>
              <a:pathLst>
                <a:path extrusionOk="0" h="22517" w="10909">
                  <a:moveTo>
                    <a:pt x="9407" y="1"/>
                  </a:moveTo>
                  <a:lnTo>
                    <a:pt x="234" y="7806"/>
                  </a:lnTo>
                  <a:lnTo>
                    <a:pt x="0" y="22517"/>
                  </a:lnTo>
                  <a:lnTo>
                    <a:pt x="0" y="22517"/>
                  </a:lnTo>
                  <a:lnTo>
                    <a:pt x="10908" y="22317"/>
                  </a:lnTo>
                  <a:lnTo>
                    <a:pt x="9407" y="1"/>
                  </a:ln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
            <p:cNvSpPr/>
            <p:nvPr/>
          </p:nvSpPr>
          <p:spPr>
            <a:xfrm>
              <a:off x="7146350" y="2568125"/>
              <a:ext cx="204350" cy="217675"/>
            </a:xfrm>
            <a:custGeom>
              <a:rect b="b" l="l" r="r" t="t"/>
              <a:pathLst>
                <a:path extrusionOk="0" h="8707" w="8174">
                  <a:moveTo>
                    <a:pt x="8173" y="0"/>
                  </a:moveTo>
                  <a:lnTo>
                    <a:pt x="101" y="967"/>
                  </a:lnTo>
                  <a:lnTo>
                    <a:pt x="1" y="8706"/>
                  </a:lnTo>
                  <a:lnTo>
                    <a:pt x="8173" y="0"/>
                  </a:lnTo>
                  <a:close/>
                </a:path>
              </a:pathLst>
            </a:custGeom>
            <a:solidFill>
              <a:srgbClr val="AC55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9"/>
            <p:cNvSpPr/>
            <p:nvPr/>
          </p:nvSpPr>
          <p:spPr>
            <a:xfrm>
              <a:off x="6850300" y="1954500"/>
              <a:ext cx="642625" cy="703250"/>
            </a:xfrm>
            <a:custGeom>
              <a:rect b="b" l="l" r="r" t="t"/>
              <a:pathLst>
                <a:path extrusionOk="0" h="28130" w="25705">
                  <a:moveTo>
                    <a:pt x="12564" y="1"/>
                  </a:moveTo>
                  <a:cubicBezTo>
                    <a:pt x="9809" y="1"/>
                    <a:pt x="6954" y="947"/>
                    <a:pt x="4504" y="2863"/>
                  </a:cubicBezTo>
                  <a:cubicBezTo>
                    <a:pt x="3503" y="3663"/>
                    <a:pt x="2836" y="4764"/>
                    <a:pt x="2536" y="6032"/>
                  </a:cubicBezTo>
                  <a:cubicBezTo>
                    <a:pt x="1669" y="9701"/>
                    <a:pt x="1" y="16106"/>
                    <a:pt x="1168" y="20075"/>
                  </a:cubicBezTo>
                  <a:cubicBezTo>
                    <a:pt x="2497" y="24651"/>
                    <a:pt x="5784" y="28129"/>
                    <a:pt x="11170" y="28129"/>
                  </a:cubicBezTo>
                  <a:cubicBezTo>
                    <a:pt x="11870" y="28129"/>
                    <a:pt x="12606" y="28070"/>
                    <a:pt x="13377" y="27947"/>
                  </a:cubicBezTo>
                  <a:cubicBezTo>
                    <a:pt x="13377" y="27947"/>
                    <a:pt x="21416" y="27447"/>
                    <a:pt x="23418" y="17373"/>
                  </a:cubicBezTo>
                  <a:cubicBezTo>
                    <a:pt x="25705" y="5913"/>
                    <a:pt x="19449" y="1"/>
                    <a:pt x="12564" y="1"/>
                  </a:cubicBez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9"/>
            <p:cNvSpPr/>
            <p:nvPr/>
          </p:nvSpPr>
          <p:spPr>
            <a:xfrm>
              <a:off x="6964550" y="2359625"/>
              <a:ext cx="32550" cy="70925"/>
            </a:xfrm>
            <a:custGeom>
              <a:rect b="b" l="l" r="r" t="t"/>
              <a:pathLst>
                <a:path extrusionOk="0" fill="none" h="2837" w="1302">
                  <a:moveTo>
                    <a:pt x="835" y="1"/>
                  </a:moveTo>
                  <a:lnTo>
                    <a:pt x="34" y="2136"/>
                  </a:lnTo>
                  <a:cubicBezTo>
                    <a:pt x="1" y="2336"/>
                    <a:pt x="134" y="2536"/>
                    <a:pt x="334" y="2636"/>
                  </a:cubicBezTo>
                  <a:lnTo>
                    <a:pt x="1302" y="2836"/>
                  </a:lnTo>
                </a:path>
              </a:pathLst>
            </a:custGeom>
            <a:solidFill>
              <a:schemeClr val="dk1"/>
            </a:solidFill>
            <a:ln cap="rnd" cmpd="sng" w="7500">
              <a:solidFill>
                <a:srgbClr val="1E0A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p:nvPr/>
          </p:nvSpPr>
          <p:spPr>
            <a:xfrm>
              <a:off x="7087150" y="2290425"/>
              <a:ext cx="48400" cy="48375"/>
            </a:xfrm>
            <a:custGeom>
              <a:rect b="b" l="l" r="r" t="t"/>
              <a:pathLst>
                <a:path extrusionOk="0" h="1935" w="1936">
                  <a:moveTo>
                    <a:pt x="968" y="0"/>
                  </a:moveTo>
                  <a:cubicBezTo>
                    <a:pt x="434" y="0"/>
                    <a:pt x="0" y="434"/>
                    <a:pt x="0" y="967"/>
                  </a:cubicBezTo>
                  <a:cubicBezTo>
                    <a:pt x="0" y="1501"/>
                    <a:pt x="434" y="1935"/>
                    <a:pt x="968" y="1935"/>
                  </a:cubicBezTo>
                  <a:cubicBezTo>
                    <a:pt x="1501" y="1935"/>
                    <a:pt x="1935" y="1501"/>
                    <a:pt x="1935" y="967"/>
                  </a:cubicBezTo>
                  <a:cubicBezTo>
                    <a:pt x="1935" y="434"/>
                    <a:pt x="1501" y="0"/>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9"/>
            <p:cNvSpPr/>
            <p:nvPr/>
          </p:nvSpPr>
          <p:spPr>
            <a:xfrm>
              <a:off x="6902850" y="2284575"/>
              <a:ext cx="44225" cy="43400"/>
            </a:xfrm>
            <a:custGeom>
              <a:rect b="b" l="l" r="r" t="t"/>
              <a:pathLst>
                <a:path extrusionOk="0" h="1736" w="1769">
                  <a:moveTo>
                    <a:pt x="901" y="1"/>
                  </a:moveTo>
                  <a:cubicBezTo>
                    <a:pt x="401" y="1"/>
                    <a:pt x="0" y="401"/>
                    <a:pt x="0" y="868"/>
                  </a:cubicBezTo>
                  <a:cubicBezTo>
                    <a:pt x="0" y="1335"/>
                    <a:pt x="401" y="1735"/>
                    <a:pt x="901" y="1735"/>
                  </a:cubicBezTo>
                  <a:cubicBezTo>
                    <a:pt x="1368" y="1735"/>
                    <a:pt x="1768" y="1335"/>
                    <a:pt x="1768" y="868"/>
                  </a:cubicBezTo>
                  <a:cubicBezTo>
                    <a:pt x="1768" y="401"/>
                    <a:pt x="1368" y="1"/>
                    <a:pt x="9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9"/>
            <p:cNvSpPr/>
            <p:nvPr/>
          </p:nvSpPr>
          <p:spPr>
            <a:xfrm>
              <a:off x="6867825" y="2153075"/>
              <a:ext cx="113425" cy="49475"/>
            </a:xfrm>
            <a:custGeom>
              <a:rect b="b" l="l" r="r" t="t"/>
              <a:pathLst>
                <a:path extrusionOk="0" h="1979" w="4537">
                  <a:moveTo>
                    <a:pt x="2952" y="1"/>
                  </a:moveTo>
                  <a:cubicBezTo>
                    <a:pt x="2772" y="1"/>
                    <a:pt x="2568" y="17"/>
                    <a:pt x="2335" y="57"/>
                  </a:cubicBezTo>
                  <a:cubicBezTo>
                    <a:pt x="1135" y="224"/>
                    <a:pt x="434" y="757"/>
                    <a:pt x="167" y="1124"/>
                  </a:cubicBezTo>
                  <a:cubicBezTo>
                    <a:pt x="0" y="1291"/>
                    <a:pt x="0" y="1558"/>
                    <a:pt x="167" y="1725"/>
                  </a:cubicBezTo>
                  <a:cubicBezTo>
                    <a:pt x="287" y="1869"/>
                    <a:pt x="512" y="1979"/>
                    <a:pt x="752" y="1979"/>
                  </a:cubicBezTo>
                  <a:cubicBezTo>
                    <a:pt x="846" y="1979"/>
                    <a:pt x="941" y="1962"/>
                    <a:pt x="1034" y="1925"/>
                  </a:cubicBezTo>
                  <a:cubicBezTo>
                    <a:pt x="1635" y="1758"/>
                    <a:pt x="2235" y="1658"/>
                    <a:pt x="3236" y="1558"/>
                  </a:cubicBezTo>
                  <a:cubicBezTo>
                    <a:pt x="4537" y="1391"/>
                    <a:pt x="4203" y="557"/>
                    <a:pt x="4203" y="557"/>
                  </a:cubicBezTo>
                  <a:cubicBezTo>
                    <a:pt x="4203" y="557"/>
                    <a:pt x="3986" y="1"/>
                    <a:pt x="29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9"/>
            <p:cNvSpPr/>
            <p:nvPr/>
          </p:nvSpPr>
          <p:spPr>
            <a:xfrm>
              <a:off x="7077975" y="2150275"/>
              <a:ext cx="163475" cy="55725"/>
            </a:xfrm>
            <a:custGeom>
              <a:rect b="b" l="l" r="r" t="t"/>
              <a:pathLst>
                <a:path extrusionOk="0" h="2229" w="6539">
                  <a:moveTo>
                    <a:pt x="2118" y="1"/>
                  </a:moveTo>
                  <a:cubicBezTo>
                    <a:pt x="692" y="1"/>
                    <a:pt x="434" y="569"/>
                    <a:pt x="434" y="569"/>
                  </a:cubicBezTo>
                  <a:cubicBezTo>
                    <a:pt x="434" y="569"/>
                    <a:pt x="0" y="1403"/>
                    <a:pt x="1735" y="1537"/>
                  </a:cubicBezTo>
                  <a:cubicBezTo>
                    <a:pt x="3003" y="1670"/>
                    <a:pt x="4570" y="2037"/>
                    <a:pt x="5271" y="2204"/>
                  </a:cubicBezTo>
                  <a:cubicBezTo>
                    <a:pt x="5371" y="2220"/>
                    <a:pt x="5475" y="2229"/>
                    <a:pt x="5579" y="2229"/>
                  </a:cubicBezTo>
                  <a:cubicBezTo>
                    <a:pt x="5892" y="2229"/>
                    <a:pt x="6205" y="2154"/>
                    <a:pt x="6405" y="2004"/>
                  </a:cubicBezTo>
                  <a:cubicBezTo>
                    <a:pt x="6538" y="1837"/>
                    <a:pt x="6538" y="1570"/>
                    <a:pt x="6338" y="1403"/>
                  </a:cubicBezTo>
                  <a:cubicBezTo>
                    <a:pt x="5938" y="1036"/>
                    <a:pt x="4303" y="202"/>
                    <a:pt x="2769" y="35"/>
                  </a:cubicBezTo>
                  <a:cubicBezTo>
                    <a:pt x="2529" y="11"/>
                    <a:pt x="2313" y="1"/>
                    <a:pt x="2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
            <p:cNvSpPr/>
            <p:nvPr/>
          </p:nvSpPr>
          <p:spPr>
            <a:xfrm>
              <a:off x="6990400" y="2469700"/>
              <a:ext cx="106775" cy="34350"/>
            </a:xfrm>
            <a:custGeom>
              <a:rect b="b" l="l" r="r" t="t"/>
              <a:pathLst>
                <a:path extrusionOk="0" h="1374" w="4271">
                  <a:moveTo>
                    <a:pt x="4271" y="1"/>
                  </a:moveTo>
                  <a:lnTo>
                    <a:pt x="1" y="468"/>
                  </a:lnTo>
                  <a:cubicBezTo>
                    <a:pt x="1" y="468"/>
                    <a:pt x="101" y="1302"/>
                    <a:pt x="1602" y="1369"/>
                  </a:cubicBezTo>
                  <a:cubicBezTo>
                    <a:pt x="1650" y="1372"/>
                    <a:pt x="1699" y="1373"/>
                    <a:pt x="1746" y="1373"/>
                  </a:cubicBezTo>
                  <a:cubicBezTo>
                    <a:pt x="3148" y="1373"/>
                    <a:pt x="4271" y="1"/>
                    <a:pt x="4271" y="1"/>
                  </a:cubicBezTo>
                  <a:close/>
                </a:path>
              </a:pathLst>
            </a:custGeom>
            <a:solidFill>
              <a:srgbClr val="DB50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
            <p:cNvSpPr/>
            <p:nvPr/>
          </p:nvSpPr>
          <p:spPr>
            <a:xfrm>
              <a:off x="6990400" y="2465150"/>
              <a:ext cx="97600" cy="22375"/>
            </a:xfrm>
            <a:custGeom>
              <a:rect b="b" l="l" r="r" t="t"/>
              <a:pathLst>
                <a:path extrusionOk="0" h="895" w="3904">
                  <a:moveTo>
                    <a:pt x="1607" y="0"/>
                  </a:moveTo>
                  <a:cubicBezTo>
                    <a:pt x="956" y="0"/>
                    <a:pt x="334" y="156"/>
                    <a:pt x="1" y="650"/>
                  </a:cubicBezTo>
                  <a:cubicBezTo>
                    <a:pt x="1" y="650"/>
                    <a:pt x="883" y="895"/>
                    <a:pt x="1912" y="895"/>
                  </a:cubicBezTo>
                  <a:cubicBezTo>
                    <a:pt x="2581" y="895"/>
                    <a:pt x="3312" y="791"/>
                    <a:pt x="3904" y="450"/>
                  </a:cubicBezTo>
                  <a:cubicBezTo>
                    <a:pt x="3904" y="450"/>
                    <a:pt x="2714" y="0"/>
                    <a:pt x="1607" y="0"/>
                  </a:cubicBezTo>
                  <a:close/>
                </a:path>
              </a:pathLst>
            </a:custGeom>
            <a:solidFill>
              <a:srgbClr val="DB50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9"/>
            <p:cNvSpPr/>
            <p:nvPr/>
          </p:nvSpPr>
          <p:spPr>
            <a:xfrm>
              <a:off x="6981225" y="2465550"/>
              <a:ext cx="125125" cy="39200"/>
            </a:xfrm>
            <a:custGeom>
              <a:rect b="b" l="l" r="r" t="t"/>
              <a:pathLst>
                <a:path extrusionOk="0" fill="none" h="1568" w="5005">
                  <a:moveTo>
                    <a:pt x="1" y="500"/>
                  </a:moveTo>
                  <a:cubicBezTo>
                    <a:pt x="1" y="500"/>
                    <a:pt x="2203" y="1568"/>
                    <a:pt x="5005" y="0"/>
                  </a:cubicBezTo>
                </a:path>
              </a:pathLst>
            </a:custGeom>
            <a:solidFill>
              <a:schemeClr val="dk1"/>
            </a:solidFill>
            <a:ln cap="rnd" cmpd="sng" w="7500">
              <a:solidFill>
                <a:srgbClr val="1E0A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a:off x="7030450" y="2192850"/>
              <a:ext cx="226850" cy="226850"/>
            </a:xfrm>
            <a:custGeom>
              <a:rect b="b" l="l" r="r" t="t"/>
              <a:pathLst>
                <a:path extrusionOk="0" fill="none" h="9074" w="9074">
                  <a:moveTo>
                    <a:pt x="9073" y="4537"/>
                  </a:moveTo>
                  <a:cubicBezTo>
                    <a:pt x="9073" y="7039"/>
                    <a:pt x="7038" y="9073"/>
                    <a:pt x="4537" y="9073"/>
                  </a:cubicBezTo>
                  <a:cubicBezTo>
                    <a:pt x="2035" y="9073"/>
                    <a:pt x="0" y="7039"/>
                    <a:pt x="0" y="4537"/>
                  </a:cubicBezTo>
                  <a:cubicBezTo>
                    <a:pt x="0" y="2035"/>
                    <a:pt x="2035" y="0"/>
                    <a:pt x="4537" y="0"/>
                  </a:cubicBezTo>
                  <a:cubicBezTo>
                    <a:pt x="7038" y="0"/>
                    <a:pt x="9073" y="2035"/>
                    <a:pt x="9073" y="4537"/>
                  </a:cubicBezTo>
                  <a:close/>
                </a:path>
              </a:pathLst>
            </a:custGeom>
            <a:noFill/>
            <a:ln cap="rnd" cmpd="sng" w="125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p:nvPr/>
          </p:nvSpPr>
          <p:spPr>
            <a:xfrm>
              <a:off x="6802775" y="2198675"/>
              <a:ext cx="165150" cy="215175"/>
            </a:xfrm>
            <a:custGeom>
              <a:rect b="b" l="l" r="r" t="t"/>
              <a:pathLst>
                <a:path extrusionOk="0" fill="none" h="8607" w="6606">
                  <a:moveTo>
                    <a:pt x="6605" y="4304"/>
                  </a:moveTo>
                  <a:cubicBezTo>
                    <a:pt x="6605" y="6672"/>
                    <a:pt x="5138" y="8607"/>
                    <a:pt x="3303" y="8607"/>
                  </a:cubicBezTo>
                  <a:cubicBezTo>
                    <a:pt x="1468" y="8607"/>
                    <a:pt x="1" y="6672"/>
                    <a:pt x="1" y="4304"/>
                  </a:cubicBezTo>
                  <a:cubicBezTo>
                    <a:pt x="1" y="1936"/>
                    <a:pt x="1468" y="1"/>
                    <a:pt x="3303" y="1"/>
                  </a:cubicBezTo>
                  <a:cubicBezTo>
                    <a:pt x="5138" y="1"/>
                    <a:pt x="6605" y="1936"/>
                    <a:pt x="6605" y="4304"/>
                  </a:cubicBezTo>
                  <a:close/>
                </a:path>
              </a:pathLst>
            </a:custGeom>
            <a:noFill/>
            <a:ln cap="rnd" cmpd="sng" w="125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p:nvPr/>
          </p:nvSpPr>
          <p:spPr>
            <a:xfrm>
              <a:off x="6967900" y="2282075"/>
              <a:ext cx="62575" cy="24200"/>
            </a:xfrm>
            <a:custGeom>
              <a:rect b="b" l="l" r="r" t="t"/>
              <a:pathLst>
                <a:path extrusionOk="0" fill="none" h="968" w="2503">
                  <a:moveTo>
                    <a:pt x="0" y="834"/>
                  </a:moveTo>
                  <a:cubicBezTo>
                    <a:pt x="0" y="834"/>
                    <a:pt x="1335" y="1"/>
                    <a:pt x="2502" y="968"/>
                  </a:cubicBezTo>
                </a:path>
              </a:pathLst>
            </a:custGeom>
            <a:noFill/>
            <a:ln cap="rnd" cmpd="sng" w="125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p:nvPr/>
          </p:nvSpPr>
          <p:spPr>
            <a:xfrm>
              <a:off x="7262275" y="2317925"/>
              <a:ext cx="145950" cy="24225"/>
            </a:xfrm>
            <a:custGeom>
              <a:rect b="b" l="l" r="r" t="t"/>
              <a:pathLst>
                <a:path extrusionOk="0" fill="none" h="969" w="5838">
                  <a:moveTo>
                    <a:pt x="5838" y="968"/>
                  </a:moveTo>
                  <a:lnTo>
                    <a:pt x="0" y="1"/>
                  </a:lnTo>
                </a:path>
              </a:pathLst>
            </a:custGeom>
            <a:noFill/>
            <a:ln cap="rnd" cmpd="sng" w="125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p:nvPr/>
          </p:nvSpPr>
          <p:spPr>
            <a:xfrm>
              <a:off x="7350675" y="2092775"/>
              <a:ext cx="266875" cy="304400"/>
            </a:xfrm>
            <a:custGeom>
              <a:rect b="b" l="l" r="r" t="t"/>
              <a:pathLst>
                <a:path extrusionOk="0" h="12176" w="10675">
                  <a:moveTo>
                    <a:pt x="0" y="0"/>
                  </a:moveTo>
                  <a:lnTo>
                    <a:pt x="1101" y="12176"/>
                  </a:lnTo>
                  <a:lnTo>
                    <a:pt x="10674" y="407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a:off x="7336500" y="2295700"/>
              <a:ext cx="235175" cy="208300"/>
            </a:xfrm>
            <a:custGeom>
              <a:rect b="b" l="l" r="r" t="t"/>
              <a:pathLst>
                <a:path extrusionOk="0" h="8332" w="9407">
                  <a:moveTo>
                    <a:pt x="4709" y="0"/>
                  </a:moveTo>
                  <a:cubicBezTo>
                    <a:pt x="2965" y="0"/>
                    <a:pt x="1350" y="1075"/>
                    <a:pt x="767" y="2825"/>
                  </a:cubicBezTo>
                  <a:cubicBezTo>
                    <a:pt x="0" y="4993"/>
                    <a:pt x="1168" y="7361"/>
                    <a:pt x="3369" y="8095"/>
                  </a:cubicBezTo>
                  <a:cubicBezTo>
                    <a:pt x="3822" y="8255"/>
                    <a:pt x="4283" y="8331"/>
                    <a:pt x="4737" y="8331"/>
                  </a:cubicBezTo>
                  <a:cubicBezTo>
                    <a:pt x="6455" y="8331"/>
                    <a:pt x="8059" y="7242"/>
                    <a:pt x="8640" y="5527"/>
                  </a:cubicBezTo>
                  <a:cubicBezTo>
                    <a:pt x="9407" y="3358"/>
                    <a:pt x="8239" y="957"/>
                    <a:pt x="6071" y="223"/>
                  </a:cubicBezTo>
                  <a:cubicBezTo>
                    <a:pt x="5619" y="72"/>
                    <a:pt x="5159" y="0"/>
                    <a:pt x="4709" y="0"/>
                  </a:cubicBez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a:off x="7402375" y="2347950"/>
              <a:ext cx="91750" cy="82600"/>
            </a:xfrm>
            <a:custGeom>
              <a:rect b="b" l="l" r="r" t="t"/>
              <a:pathLst>
                <a:path extrusionOk="0" fill="none" h="3304" w="3670">
                  <a:moveTo>
                    <a:pt x="3670" y="1135"/>
                  </a:moveTo>
                  <a:cubicBezTo>
                    <a:pt x="3670" y="1135"/>
                    <a:pt x="701" y="1"/>
                    <a:pt x="0" y="3303"/>
                  </a:cubicBezTo>
                </a:path>
              </a:pathLst>
            </a:custGeom>
            <a:solidFill>
              <a:schemeClr val="dk1"/>
            </a:solidFill>
            <a:ln cap="rnd" cmpd="sng" w="7500">
              <a:solidFill>
                <a:srgbClr val="1E0A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p:nvPr/>
          </p:nvSpPr>
          <p:spPr>
            <a:xfrm>
              <a:off x="7076600" y="1919150"/>
              <a:ext cx="442550" cy="286750"/>
            </a:xfrm>
            <a:custGeom>
              <a:rect b="b" l="l" r="r" t="t"/>
              <a:pathLst>
                <a:path extrusionOk="0" h="11470" w="17702">
                  <a:moveTo>
                    <a:pt x="5672" y="0"/>
                  </a:moveTo>
                  <a:cubicBezTo>
                    <a:pt x="4137" y="0"/>
                    <a:pt x="2407" y="197"/>
                    <a:pt x="456" y="641"/>
                  </a:cubicBezTo>
                  <a:cubicBezTo>
                    <a:pt x="0" y="771"/>
                    <a:pt x="846" y="11469"/>
                    <a:pt x="16489" y="11469"/>
                  </a:cubicBezTo>
                  <a:cubicBezTo>
                    <a:pt x="16884" y="11469"/>
                    <a:pt x="17288" y="11463"/>
                    <a:pt x="17701" y="11449"/>
                  </a:cubicBezTo>
                  <a:cubicBezTo>
                    <a:pt x="17701" y="11449"/>
                    <a:pt x="17388" y="0"/>
                    <a:pt x="56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a:off x="6926200" y="1672175"/>
              <a:ext cx="610450" cy="399775"/>
            </a:xfrm>
            <a:custGeom>
              <a:rect b="b" l="l" r="r" t="t"/>
              <a:pathLst>
                <a:path extrusionOk="0" h="15991" w="24418">
                  <a:moveTo>
                    <a:pt x="11012" y="1"/>
                  </a:moveTo>
                  <a:cubicBezTo>
                    <a:pt x="7677" y="1"/>
                    <a:pt x="4296" y="620"/>
                    <a:pt x="868" y="1847"/>
                  </a:cubicBezTo>
                  <a:lnTo>
                    <a:pt x="0" y="14356"/>
                  </a:lnTo>
                  <a:cubicBezTo>
                    <a:pt x="3305" y="13408"/>
                    <a:pt x="6560" y="12933"/>
                    <a:pt x="9768" y="12933"/>
                  </a:cubicBezTo>
                  <a:cubicBezTo>
                    <a:pt x="14461" y="12933"/>
                    <a:pt x="19053" y="13950"/>
                    <a:pt x="23551" y="15991"/>
                  </a:cubicBezTo>
                  <a:lnTo>
                    <a:pt x="24418" y="3482"/>
                  </a:lnTo>
                  <a:cubicBezTo>
                    <a:pt x="20029" y="1153"/>
                    <a:pt x="15563" y="1"/>
                    <a:pt x="110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p:nvPr/>
          </p:nvSpPr>
          <p:spPr>
            <a:xfrm>
              <a:off x="6872825" y="1760100"/>
              <a:ext cx="725550" cy="311850"/>
            </a:xfrm>
            <a:custGeom>
              <a:rect b="b" l="l" r="r" t="t"/>
              <a:pathLst>
                <a:path extrusionOk="0" h="12474" w="29022">
                  <a:moveTo>
                    <a:pt x="11651" y="0"/>
                  </a:moveTo>
                  <a:cubicBezTo>
                    <a:pt x="7736" y="0"/>
                    <a:pt x="3810" y="521"/>
                    <a:pt x="1" y="1566"/>
                  </a:cubicBezTo>
                  <a:lnTo>
                    <a:pt x="2135" y="10839"/>
                  </a:lnTo>
                  <a:cubicBezTo>
                    <a:pt x="4838" y="10413"/>
                    <a:pt x="7585" y="10202"/>
                    <a:pt x="10331" y="10202"/>
                  </a:cubicBezTo>
                  <a:cubicBezTo>
                    <a:pt x="15550" y="10202"/>
                    <a:pt x="20768" y="10965"/>
                    <a:pt x="25686" y="12474"/>
                  </a:cubicBezTo>
                  <a:lnTo>
                    <a:pt x="29021" y="3600"/>
                  </a:lnTo>
                  <a:cubicBezTo>
                    <a:pt x="23546" y="1205"/>
                    <a:pt x="17610" y="0"/>
                    <a:pt x="116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9"/>
            <p:cNvSpPr/>
            <p:nvPr/>
          </p:nvSpPr>
          <p:spPr>
            <a:xfrm>
              <a:off x="7048775" y="1822575"/>
              <a:ext cx="54250" cy="140125"/>
            </a:xfrm>
            <a:custGeom>
              <a:rect b="b" l="l" r="r" t="t"/>
              <a:pathLst>
                <a:path extrusionOk="0" h="5605" w="2170">
                  <a:moveTo>
                    <a:pt x="1" y="1"/>
                  </a:moveTo>
                  <a:lnTo>
                    <a:pt x="68" y="5605"/>
                  </a:lnTo>
                  <a:lnTo>
                    <a:pt x="2169" y="5571"/>
                  </a:lnTo>
                  <a:lnTo>
                    <a:pt x="21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
            <p:cNvSpPr/>
            <p:nvPr/>
          </p:nvSpPr>
          <p:spPr>
            <a:xfrm>
              <a:off x="7004575" y="1865100"/>
              <a:ext cx="140975" cy="54250"/>
            </a:xfrm>
            <a:custGeom>
              <a:rect b="b" l="l" r="r" t="t"/>
              <a:pathLst>
                <a:path extrusionOk="0" h="2170" w="5639">
                  <a:moveTo>
                    <a:pt x="5605" y="1"/>
                  </a:moveTo>
                  <a:lnTo>
                    <a:pt x="1" y="68"/>
                  </a:lnTo>
                  <a:lnTo>
                    <a:pt x="34" y="2169"/>
                  </a:lnTo>
                  <a:lnTo>
                    <a:pt x="5638" y="2102"/>
                  </a:lnTo>
                  <a:lnTo>
                    <a:pt x="560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9"/>
          <p:cNvGrpSpPr/>
          <p:nvPr/>
        </p:nvGrpSpPr>
        <p:grpSpPr>
          <a:xfrm>
            <a:off x="5178525" y="694275"/>
            <a:ext cx="3470518" cy="4129675"/>
            <a:chOff x="5178525" y="694275"/>
            <a:chExt cx="3470518" cy="4129675"/>
          </a:xfrm>
        </p:grpSpPr>
        <p:grpSp>
          <p:nvGrpSpPr>
            <p:cNvPr id="280" name="Google Shape;280;p29"/>
            <p:cNvGrpSpPr/>
            <p:nvPr/>
          </p:nvGrpSpPr>
          <p:grpSpPr>
            <a:xfrm>
              <a:off x="5178525" y="694275"/>
              <a:ext cx="3470518" cy="4129675"/>
              <a:chOff x="5178525" y="694275"/>
              <a:chExt cx="3470518" cy="4129675"/>
            </a:xfrm>
          </p:grpSpPr>
          <p:sp>
            <p:nvSpPr>
              <p:cNvPr id="281" name="Google Shape;281;p29"/>
              <p:cNvSpPr/>
              <p:nvPr/>
            </p:nvSpPr>
            <p:spPr>
              <a:xfrm>
                <a:off x="7824763" y="731275"/>
                <a:ext cx="304400" cy="304400"/>
              </a:xfrm>
              <a:custGeom>
                <a:rect b="b" l="l" r="r" t="t"/>
                <a:pathLst>
                  <a:path extrusionOk="0" h="12176" w="12176">
                    <a:moveTo>
                      <a:pt x="6071" y="801"/>
                    </a:moveTo>
                    <a:cubicBezTo>
                      <a:pt x="9007" y="801"/>
                      <a:pt x="11375" y="3170"/>
                      <a:pt x="11375" y="6105"/>
                    </a:cubicBezTo>
                    <a:cubicBezTo>
                      <a:pt x="11375" y="9007"/>
                      <a:pt x="9007" y="11375"/>
                      <a:pt x="6071" y="11375"/>
                    </a:cubicBezTo>
                    <a:cubicBezTo>
                      <a:pt x="3169" y="11375"/>
                      <a:pt x="767" y="9007"/>
                      <a:pt x="767" y="6105"/>
                    </a:cubicBezTo>
                    <a:cubicBezTo>
                      <a:pt x="767" y="3170"/>
                      <a:pt x="3169" y="801"/>
                      <a:pt x="6071" y="801"/>
                    </a:cubicBezTo>
                    <a:close/>
                    <a:moveTo>
                      <a:pt x="6071" y="1"/>
                    </a:moveTo>
                    <a:cubicBezTo>
                      <a:pt x="2702" y="1"/>
                      <a:pt x="0" y="2703"/>
                      <a:pt x="0" y="6105"/>
                    </a:cubicBezTo>
                    <a:cubicBezTo>
                      <a:pt x="0" y="9474"/>
                      <a:pt x="2735" y="12176"/>
                      <a:pt x="6071" y="12176"/>
                    </a:cubicBezTo>
                    <a:cubicBezTo>
                      <a:pt x="9440" y="12176"/>
                      <a:pt x="12176" y="9474"/>
                      <a:pt x="12176" y="6105"/>
                    </a:cubicBezTo>
                    <a:cubicBezTo>
                      <a:pt x="12176" y="2703"/>
                      <a:pt x="9440" y="1"/>
                      <a:pt x="60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29"/>
              <p:cNvGrpSpPr/>
              <p:nvPr/>
            </p:nvGrpSpPr>
            <p:grpSpPr>
              <a:xfrm>
                <a:off x="5232725" y="694275"/>
                <a:ext cx="158475" cy="160125"/>
                <a:chOff x="4453600" y="764325"/>
                <a:chExt cx="158475" cy="160125"/>
              </a:xfrm>
            </p:grpSpPr>
            <p:sp>
              <p:nvSpPr>
                <p:cNvPr id="283" name="Google Shape;283;p29"/>
                <p:cNvSpPr/>
                <p:nvPr/>
              </p:nvSpPr>
              <p:spPr>
                <a:xfrm>
                  <a:off x="4523650" y="764325"/>
                  <a:ext cx="19200" cy="160125"/>
                </a:xfrm>
                <a:custGeom>
                  <a:rect b="b" l="l" r="r" t="t"/>
                  <a:pathLst>
                    <a:path extrusionOk="0" h="6405" w="768">
                      <a:moveTo>
                        <a:pt x="367" y="0"/>
                      </a:moveTo>
                      <a:cubicBezTo>
                        <a:pt x="167" y="0"/>
                        <a:pt x="0" y="167"/>
                        <a:pt x="0" y="401"/>
                      </a:cubicBezTo>
                      <a:lnTo>
                        <a:pt x="0" y="6005"/>
                      </a:lnTo>
                      <a:cubicBezTo>
                        <a:pt x="0" y="6205"/>
                        <a:pt x="167" y="6405"/>
                        <a:pt x="367" y="6405"/>
                      </a:cubicBezTo>
                      <a:cubicBezTo>
                        <a:pt x="601" y="6405"/>
                        <a:pt x="768" y="6238"/>
                        <a:pt x="734" y="5971"/>
                      </a:cubicBezTo>
                      <a:lnTo>
                        <a:pt x="734" y="401"/>
                      </a:lnTo>
                      <a:cubicBezTo>
                        <a:pt x="734" y="167"/>
                        <a:pt x="568" y="0"/>
                        <a:pt x="3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
                <p:cNvSpPr/>
                <p:nvPr/>
              </p:nvSpPr>
              <p:spPr>
                <a:xfrm>
                  <a:off x="4453600" y="835200"/>
                  <a:ext cx="158475" cy="19200"/>
                </a:xfrm>
                <a:custGeom>
                  <a:rect b="b" l="l" r="r" t="t"/>
                  <a:pathLst>
                    <a:path extrusionOk="0" h="768" w="6339">
                      <a:moveTo>
                        <a:pt x="367" y="1"/>
                      </a:moveTo>
                      <a:cubicBezTo>
                        <a:pt x="167" y="1"/>
                        <a:pt x="0" y="168"/>
                        <a:pt x="0" y="401"/>
                      </a:cubicBezTo>
                      <a:cubicBezTo>
                        <a:pt x="0" y="601"/>
                        <a:pt x="167" y="768"/>
                        <a:pt x="367" y="768"/>
                      </a:cubicBezTo>
                      <a:lnTo>
                        <a:pt x="6005" y="768"/>
                      </a:lnTo>
                      <a:cubicBezTo>
                        <a:pt x="6205" y="768"/>
                        <a:pt x="6338" y="601"/>
                        <a:pt x="6338" y="401"/>
                      </a:cubicBezTo>
                      <a:cubicBezTo>
                        <a:pt x="6338" y="168"/>
                        <a:pt x="6172" y="1"/>
                        <a:pt x="59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29"/>
              <p:cNvGrpSpPr/>
              <p:nvPr/>
            </p:nvGrpSpPr>
            <p:grpSpPr>
              <a:xfrm>
                <a:off x="8383900" y="2968400"/>
                <a:ext cx="158450" cy="158475"/>
                <a:chOff x="8340550" y="3153525"/>
                <a:chExt cx="158450" cy="158475"/>
              </a:xfrm>
            </p:grpSpPr>
            <p:sp>
              <p:nvSpPr>
                <p:cNvPr id="286" name="Google Shape;286;p29"/>
                <p:cNvSpPr/>
                <p:nvPr/>
              </p:nvSpPr>
              <p:spPr>
                <a:xfrm>
                  <a:off x="8410600" y="3153525"/>
                  <a:ext cx="18350" cy="158475"/>
                </a:xfrm>
                <a:custGeom>
                  <a:rect b="b" l="l" r="r" t="t"/>
                  <a:pathLst>
                    <a:path extrusionOk="0" h="6339" w="734">
                      <a:moveTo>
                        <a:pt x="367" y="1"/>
                      </a:moveTo>
                      <a:cubicBezTo>
                        <a:pt x="167" y="1"/>
                        <a:pt x="0" y="168"/>
                        <a:pt x="0" y="401"/>
                      </a:cubicBezTo>
                      <a:lnTo>
                        <a:pt x="0" y="5972"/>
                      </a:lnTo>
                      <a:cubicBezTo>
                        <a:pt x="0" y="6172"/>
                        <a:pt x="167" y="6339"/>
                        <a:pt x="367" y="6339"/>
                      </a:cubicBezTo>
                      <a:cubicBezTo>
                        <a:pt x="567" y="6339"/>
                        <a:pt x="734" y="6172"/>
                        <a:pt x="734" y="5972"/>
                      </a:cubicBezTo>
                      <a:lnTo>
                        <a:pt x="734" y="401"/>
                      </a:lnTo>
                      <a:cubicBezTo>
                        <a:pt x="734" y="168"/>
                        <a:pt x="567" y="1"/>
                        <a:pt x="3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a:off x="8340550" y="3223575"/>
                  <a:ext cx="158450" cy="19225"/>
                </a:xfrm>
                <a:custGeom>
                  <a:rect b="b" l="l" r="r" t="t"/>
                  <a:pathLst>
                    <a:path extrusionOk="0" h="769" w="6338">
                      <a:moveTo>
                        <a:pt x="367" y="1"/>
                      </a:moveTo>
                      <a:cubicBezTo>
                        <a:pt x="167" y="1"/>
                        <a:pt x="0" y="168"/>
                        <a:pt x="0" y="368"/>
                      </a:cubicBezTo>
                      <a:cubicBezTo>
                        <a:pt x="0" y="601"/>
                        <a:pt x="167" y="768"/>
                        <a:pt x="367" y="768"/>
                      </a:cubicBezTo>
                      <a:lnTo>
                        <a:pt x="5971" y="768"/>
                      </a:lnTo>
                      <a:cubicBezTo>
                        <a:pt x="6171" y="768"/>
                        <a:pt x="6338" y="601"/>
                        <a:pt x="6338" y="368"/>
                      </a:cubicBezTo>
                      <a:cubicBezTo>
                        <a:pt x="6338" y="168"/>
                        <a:pt x="6171" y="1"/>
                        <a:pt x="59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9"/>
              <p:cNvGrpSpPr/>
              <p:nvPr/>
            </p:nvGrpSpPr>
            <p:grpSpPr>
              <a:xfrm>
                <a:off x="6255725" y="1529550"/>
                <a:ext cx="142625" cy="142625"/>
                <a:chOff x="5959675" y="1697500"/>
                <a:chExt cx="142625" cy="142625"/>
              </a:xfrm>
            </p:grpSpPr>
            <p:sp>
              <p:nvSpPr>
                <p:cNvPr id="289" name="Google Shape;289;p29"/>
                <p:cNvSpPr/>
                <p:nvPr/>
              </p:nvSpPr>
              <p:spPr>
                <a:xfrm>
                  <a:off x="6022225" y="1697500"/>
                  <a:ext cx="19200" cy="142625"/>
                </a:xfrm>
                <a:custGeom>
                  <a:rect b="b" l="l" r="r" t="t"/>
                  <a:pathLst>
                    <a:path extrusionOk="0" h="5705" w="768">
                      <a:moveTo>
                        <a:pt x="367" y="0"/>
                      </a:moveTo>
                      <a:cubicBezTo>
                        <a:pt x="167" y="0"/>
                        <a:pt x="0" y="167"/>
                        <a:pt x="0" y="367"/>
                      </a:cubicBezTo>
                      <a:lnTo>
                        <a:pt x="0" y="5337"/>
                      </a:lnTo>
                      <a:cubicBezTo>
                        <a:pt x="0" y="5537"/>
                        <a:pt x="167" y="5704"/>
                        <a:pt x="367" y="5704"/>
                      </a:cubicBezTo>
                      <a:cubicBezTo>
                        <a:pt x="601" y="5704"/>
                        <a:pt x="767" y="5537"/>
                        <a:pt x="767" y="5337"/>
                      </a:cubicBezTo>
                      <a:lnTo>
                        <a:pt x="767" y="367"/>
                      </a:lnTo>
                      <a:cubicBezTo>
                        <a:pt x="767" y="167"/>
                        <a:pt x="601" y="0"/>
                        <a:pt x="3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p:nvPr/>
              </p:nvSpPr>
              <p:spPr>
                <a:xfrm>
                  <a:off x="5959675" y="1759200"/>
                  <a:ext cx="142625" cy="18375"/>
                </a:xfrm>
                <a:custGeom>
                  <a:rect b="b" l="l" r="r" t="t"/>
                  <a:pathLst>
                    <a:path extrusionOk="0" h="735" w="5705">
                      <a:moveTo>
                        <a:pt x="367" y="1"/>
                      </a:moveTo>
                      <a:cubicBezTo>
                        <a:pt x="167" y="1"/>
                        <a:pt x="0" y="167"/>
                        <a:pt x="0" y="367"/>
                      </a:cubicBezTo>
                      <a:cubicBezTo>
                        <a:pt x="0" y="568"/>
                        <a:pt x="167" y="734"/>
                        <a:pt x="367" y="734"/>
                      </a:cubicBezTo>
                      <a:lnTo>
                        <a:pt x="5338" y="734"/>
                      </a:lnTo>
                      <a:cubicBezTo>
                        <a:pt x="5538" y="734"/>
                        <a:pt x="5705" y="568"/>
                        <a:pt x="5705" y="367"/>
                      </a:cubicBezTo>
                      <a:cubicBezTo>
                        <a:pt x="5705" y="167"/>
                        <a:pt x="5538" y="1"/>
                        <a:pt x="53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 name="Google Shape;291;p29"/>
              <p:cNvGrpSpPr/>
              <p:nvPr/>
            </p:nvGrpSpPr>
            <p:grpSpPr>
              <a:xfrm>
                <a:off x="5897963" y="2785800"/>
                <a:ext cx="266050" cy="266050"/>
                <a:chOff x="4542000" y="2493050"/>
                <a:chExt cx="266050" cy="266050"/>
              </a:xfrm>
            </p:grpSpPr>
            <p:sp>
              <p:nvSpPr>
                <p:cNvPr id="292" name="Google Shape;292;p29"/>
                <p:cNvSpPr/>
                <p:nvPr/>
              </p:nvSpPr>
              <p:spPr>
                <a:xfrm>
                  <a:off x="4665425" y="2493050"/>
                  <a:ext cx="19200" cy="266050"/>
                </a:xfrm>
                <a:custGeom>
                  <a:rect b="b" l="l" r="r" t="t"/>
                  <a:pathLst>
                    <a:path extrusionOk="0" h="10642" w="768">
                      <a:moveTo>
                        <a:pt x="367" y="1"/>
                      </a:moveTo>
                      <a:cubicBezTo>
                        <a:pt x="167" y="1"/>
                        <a:pt x="0" y="168"/>
                        <a:pt x="0" y="368"/>
                      </a:cubicBezTo>
                      <a:lnTo>
                        <a:pt x="0" y="10242"/>
                      </a:lnTo>
                      <a:cubicBezTo>
                        <a:pt x="0" y="10475"/>
                        <a:pt x="167" y="10642"/>
                        <a:pt x="367" y="10642"/>
                      </a:cubicBezTo>
                      <a:cubicBezTo>
                        <a:pt x="601" y="10642"/>
                        <a:pt x="767" y="10475"/>
                        <a:pt x="734" y="10242"/>
                      </a:cubicBezTo>
                      <a:lnTo>
                        <a:pt x="734" y="368"/>
                      </a:lnTo>
                      <a:cubicBezTo>
                        <a:pt x="734" y="168"/>
                        <a:pt x="567" y="1"/>
                        <a:pt x="3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
                <p:cNvSpPr/>
                <p:nvPr/>
              </p:nvSpPr>
              <p:spPr>
                <a:xfrm>
                  <a:off x="4542000" y="2617325"/>
                  <a:ext cx="266050" cy="18350"/>
                </a:xfrm>
                <a:custGeom>
                  <a:rect b="b" l="l" r="r" t="t"/>
                  <a:pathLst>
                    <a:path extrusionOk="0" h="734" w="10642">
                      <a:moveTo>
                        <a:pt x="367" y="0"/>
                      </a:moveTo>
                      <a:cubicBezTo>
                        <a:pt x="167" y="0"/>
                        <a:pt x="0" y="167"/>
                        <a:pt x="0" y="367"/>
                      </a:cubicBezTo>
                      <a:cubicBezTo>
                        <a:pt x="0" y="567"/>
                        <a:pt x="167" y="734"/>
                        <a:pt x="367" y="734"/>
                      </a:cubicBezTo>
                      <a:lnTo>
                        <a:pt x="10274" y="734"/>
                      </a:lnTo>
                      <a:cubicBezTo>
                        <a:pt x="10474" y="734"/>
                        <a:pt x="10641" y="567"/>
                        <a:pt x="10641" y="367"/>
                      </a:cubicBezTo>
                      <a:cubicBezTo>
                        <a:pt x="10641" y="167"/>
                        <a:pt x="10474" y="0"/>
                        <a:pt x="102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29"/>
              <p:cNvGrpSpPr/>
              <p:nvPr/>
            </p:nvGrpSpPr>
            <p:grpSpPr>
              <a:xfrm>
                <a:off x="5178525" y="4557900"/>
                <a:ext cx="266875" cy="266050"/>
                <a:chOff x="5008300" y="4720725"/>
                <a:chExt cx="266875" cy="266050"/>
              </a:xfrm>
            </p:grpSpPr>
            <p:sp>
              <p:nvSpPr>
                <p:cNvPr id="295" name="Google Shape;295;p29"/>
                <p:cNvSpPr/>
                <p:nvPr/>
              </p:nvSpPr>
              <p:spPr>
                <a:xfrm>
                  <a:off x="5132550" y="4720725"/>
                  <a:ext cx="19200" cy="266050"/>
                </a:xfrm>
                <a:custGeom>
                  <a:rect b="b" l="l" r="r" t="t"/>
                  <a:pathLst>
                    <a:path extrusionOk="0" h="10642" w="768">
                      <a:moveTo>
                        <a:pt x="367" y="0"/>
                      </a:moveTo>
                      <a:cubicBezTo>
                        <a:pt x="167" y="0"/>
                        <a:pt x="0" y="167"/>
                        <a:pt x="0" y="367"/>
                      </a:cubicBezTo>
                      <a:lnTo>
                        <a:pt x="0" y="10274"/>
                      </a:lnTo>
                      <a:cubicBezTo>
                        <a:pt x="0" y="10474"/>
                        <a:pt x="167" y="10641"/>
                        <a:pt x="367" y="10641"/>
                      </a:cubicBezTo>
                      <a:cubicBezTo>
                        <a:pt x="601" y="10641"/>
                        <a:pt x="768" y="10474"/>
                        <a:pt x="768" y="10274"/>
                      </a:cubicBezTo>
                      <a:lnTo>
                        <a:pt x="768" y="367"/>
                      </a:lnTo>
                      <a:cubicBezTo>
                        <a:pt x="768" y="167"/>
                        <a:pt x="601" y="0"/>
                        <a:pt x="3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9"/>
                <p:cNvSpPr/>
                <p:nvPr/>
              </p:nvSpPr>
              <p:spPr>
                <a:xfrm>
                  <a:off x="5008300" y="4844975"/>
                  <a:ext cx="266875" cy="18375"/>
                </a:xfrm>
                <a:custGeom>
                  <a:rect b="b" l="l" r="r" t="t"/>
                  <a:pathLst>
                    <a:path extrusionOk="0" h="735" w="10675">
                      <a:moveTo>
                        <a:pt x="401" y="0"/>
                      </a:moveTo>
                      <a:cubicBezTo>
                        <a:pt x="167" y="0"/>
                        <a:pt x="0" y="167"/>
                        <a:pt x="0" y="367"/>
                      </a:cubicBezTo>
                      <a:cubicBezTo>
                        <a:pt x="0" y="567"/>
                        <a:pt x="167" y="734"/>
                        <a:pt x="401" y="734"/>
                      </a:cubicBezTo>
                      <a:lnTo>
                        <a:pt x="10274" y="734"/>
                      </a:lnTo>
                      <a:cubicBezTo>
                        <a:pt x="10474" y="734"/>
                        <a:pt x="10675" y="567"/>
                        <a:pt x="10641" y="367"/>
                      </a:cubicBezTo>
                      <a:cubicBezTo>
                        <a:pt x="10641" y="167"/>
                        <a:pt x="10474" y="0"/>
                        <a:pt x="102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29"/>
              <p:cNvSpPr/>
              <p:nvPr/>
            </p:nvSpPr>
            <p:spPr>
              <a:xfrm>
                <a:off x="8340450" y="1923371"/>
                <a:ext cx="308593" cy="278670"/>
              </a:xfrm>
              <a:custGeom>
                <a:rect b="b" l="l" r="r" t="t"/>
                <a:pathLst>
                  <a:path extrusionOk="0" h="17713" w="19615">
                    <a:moveTo>
                      <a:pt x="5672" y="767"/>
                    </a:moveTo>
                    <a:cubicBezTo>
                      <a:pt x="7239" y="767"/>
                      <a:pt x="8607" y="1501"/>
                      <a:pt x="9508" y="2735"/>
                    </a:cubicBezTo>
                    <a:lnTo>
                      <a:pt x="9841" y="3136"/>
                    </a:lnTo>
                    <a:lnTo>
                      <a:pt x="10175" y="2735"/>
                    </a:lnTo>
                    <a:cubicBezTo>
                      <a:pt x="11109" y="1534"/>
                      <a:pt x="12510" y="801"/>
                      <a:pt x="14078" y="801"/>
                    </a:cubicBezTo>
                    <a:cubicBezTo>
                      <a:pt x="16746" y="801"/>
                      <a:pt x="18915" y="2969"/>
                      <a:pt x="18915" y="5637"/>
                    </a:cubicBezTo>
                    <a:cubicBezTo>
                      <a:pt x="18915" y="6905"/>
                      <a:pt x="18448" y="8072"/>
                      <a:pt x="17614" y="8940"/>
                    </a:cubicBezTo>
                    <a:lnTo>
                      <a:pt x="9841" y="16612"/>
                    </a:lnTo>
                    <a:lnTo>
                      <a:pt x="2436" y="9240"/>
                    </a:lnTo>
                    <a:lnTo>
                      <a:pt x="2136" y="8940"/>
                    </a:lnTo>
                    <a:cubicBezTo>
                      <a:pt x="1302" y="8039"/>
                      <a:pt x="835" y="6872"/>
                      <a:pt x="835" y="5604"/>
                    </a:cubicBezTo>
                    <a:cubicBezTo>
                      <a:pt x="835" y="2935"/>
                      <a:pt x="3003" y="767"/>
                      <a:pt x="5672" y="767"/>
                    </a:cubicBezTo>
                    <a:close/>
                    <a:moveTo>
                      <a:pt x="5638" y="0"/>
                    </a:moveTo>
                    <a:cubicBezTo>
                      <a:pt x="2569" y="0"/>
                      <a:pt x="1" y="2535"/>
                      <a:pt x="1" y="5604"/>
                    </a:cubicBezTo>
                    <a:cubicBezTo>
                      <a:pt x="1" y="7072"/>
                      <a:pt x="568" y="8439"/>
                      <a:pt x="1569" y="9507"/>
                    </a:cubicBezTo>
                    <a:lnTo>
                      <a:pt x="9841" y="17713"/>
                    </a:lnTo>
                    <a:lnTo>
                      <a:pt x="17747" y="9740"/>
                    </a:lnTo>
                    <a:lnTo>
                      <a:pt x="18081" y="9440"/>
                    </a:lnTo>
                    <a:cubicBezTo>
                      <a:pt x="19081" y="8406"/>
                      <a:pt x="19615" y="7072"/>
                      <a:pt x="19615" y="5604"/>
                    </a:cubicBezTo>
                    <a:cubicBezTo>
                      <a:pt x="19615" y="2535"/>
                      <a:pt x="17113" y="0"/>
                      <a:pt x="13978" y="0"/>
                    </a:cubicBezTo>
                    <a:cubicBezTo>
                      <a:pt x="12343" y="0"/>
                      <a:pt x="10842" y="667"/>
                      <a:pt x="9808" y="1868"/>
                    </a:cubicBezTo>
                    <a:cubicBezTo>
                      <a:pt x="8774" y="667"/>
                      <a:pt x="7273" y="0"/>
                      <a:pt x="56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29"/>
            <p:cNvGrpSpPr/>
            <p:nvPr/>
          </p:nvGrpSpPr>
          <p:grpSpPr>
            <a:xfrm>
              <a:off x="5621047" y="3775309"/>
              <a:ext cx="597944" cy="518409"/>
              <a:chOff x="5245000" y="3542975"/>
              <a:chExt cx="1053275" cy="913175"/>
            </a:xfrm>
          </p:grpSpPr>
          <p:sp>
            <p:nvSpPr>
              <p:cNvPr id="299" name="Google Shape;299;p29"/>
              <p:cNvSpPr/>
              <p:nvPr/>
            </p:nvSpPr>
            <p:spPr>
              <a:xfrm>
                <a:off x="5245825" y="3542975"/>
                <a:ext cx="1052450" cy="911525"/>
              </a:xfrm>
              <a:custGeom>
                <a:rect b="b" l="l" r="r" t="t"/>
                <a:pathLst>
                  <a:path extrusionOk="0" h="36461" w="42098">
                    <a:moveTo>
                      <a:pt x="10875" y="1"/>
                    </a:moveTo>
                    <a:cubicBezTo>
                      <a:pt x="4871" y="1"/>
                      <a:pt x="1" y="4871"/>
                      <a:pt x="1" y="10875"/>
                    </a:cubicBezTo>
                    <a:cubicBezTo>
                      <a:pt x="1" y="14211"/>
                      <a:pt x="1502" y="17213"/>
                      <a:pt x="3870" y="19214"/>
                    </a:cubicBezTo>
                    <a:lnTo>
                      <a:pt x="21149" y="36460"/>
                    </a:lnTo>
                    <a:lnTo>
                      <a:pt x="38395" y="19214"/>
                    </a:lnTo>
                    <a:lnTo>
                      <a:pt x="38261" y="19214"/>
                    </a:lnTo>
                    <a:cubicBezTo>
                      <a:pt x="40596" y="17213"/>
                      <a:pt x="42097" y="14244"/>
                      <a:pt x="42097" y="10875"/>
                    </a:cubicBezTo>
                    <a:cubicBezTo>
                      <a:pt x="42097" y="4871"/>
                      <a:pt x="37227" y="1"/>
                      <a:pt x="31223" y="1"/>
                    </a:cubicBezTo>
                    <a:cubicBezTo>
                      <a:pt x="26586" y="1"/>
                      <a:pt x="22650" y="2903"/>
                      <a:pt x="21049" y="7006"/>
                    </a:cubicBezTo>
                    <a:cubicBezTo>
                      <a:pt x="19481" y="2903"/>
                      <a:pt x="15512" y="1"/>
                      <a:pt x="10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9"/>
              <p:cNvSpPr/>
              <p:nvPr/>
            </p:nvSpPr>
            <p:spPr>
              <a:xfrm>
                <a:off x="5245000" y="3764800"/>
                <a:ext cx="1053275" cy="691350"/>
              </a:xfrm>
              <a:custGeom>
                <a:rect b="b" l="l" r="r" t="t"/>
                <a:pathLst>
                  <a:path extrusionOk="0" h="27654" w="42131">
                    <a:moveTo>
                      <a:pt x="201" y="1"/>
                    </a:moveTo>
                    <a:cubicBezTo>
                      <a:pt x="67" y="668"/>
                      <a:pt x="0" y="1335"/>
                      <a:pt x="0" y="2035"/>
                    </a:cubicBezTo>
                    <a:cubicBezTo>
                      <a:pt x="0" y="5371"/>
                      <a:pt x="1501" y="8373"/>
                      <a:pt x="3870" y="10375"/>
                    </a:cubicBezTo>
                    <a:lnTo>
                      <a:pt x="21115" y="27654"/>
                    </a:lnTo>
                    <a:lnTo>
                      <a:pt x="38394" y="10375"/>
                    </a:lnTo>
                    <a:lnTo>
                      <a:pt x="38261" y="10375"/>
                    </a:lnTo>
                    <a:cubicBezTo>
                      <a:pt x="40629" y="8373"/>
                      <a:pt x="42130" y="5371"/>
                      <a:pt x="42130" y="2035"/>
                    </a:cubicBezTo>
                    <a:cubicBezTo>
                      <a:pt x="42130" y="1335"/>
                      <a:pt x="42064" y="668"/>
                      <a:pt x="41930" y="1"/>
                    </a:cubicBezTo>
                    <a:cubicBezTo>
                      <a:pt x="41463" y="2502"/>
                      <a:pt x="40129" y="4737"/>
                      <a:pt x="38261" y="6339"/>
                    </a:cubicBezTo>
                    <a:lnTo>
                      <a:pt x="38394" y="6339"/>
                    </a:lnTo>
                    <a:lnTo>
                      <a:pt x="21115" y="23584"/>
                    </a:lnTo>
                    <a:lnTo>
                      <a:pt x="3870" y="6339"/>
                    </a:lnTo>
                    <a:cubicBezTo>
                      <a:pt x="2002" y="4737"/>
                      <a:pt x="668" y="2502"/>
                      <a:pt x="2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p:nvPr/>
            </p:nvSpPr>
            <p:spPr>
              <a:xfrm>
                <a:off x="5608600" y="3836525"/>
                <a:ext cx="326075" cy="325250"/>
              </a:xfrm>
              <a:custGeom>
                <a:rect b="b" l="l" r="r" t="t"/>
                <a:pathLst>
                  <a:path extrusionOk="0" h="13010" w="13043">
                    <a:moveTo>
                      <a:pt x="3503" y="0"/>
                    </a:moveTo>
                    <a:lnTo>
                      <a:pt x="3503" y="3470"/>
                    </a:lnTo>
                    <a:lnTo>
                      <a:pt x="0" y="3470"/>
                    </a:lnTo>
                    <a:lnTo>
                      <a:pt x="0" y="9507"/>
                    </a:lnTo>
                    <a:lnTo>
                      <a:pt x="3503" y="9507"/>
                    </a:lnTo>
                    <a:lnTo>
                      <a:pt x="3503" y="13010"/>
                    </a:lnTo>
                    <a:lnTo>
                      <a:pt x="9540" y="13010"/>
                    </a:lnTo>
                    <a:lnTo>
                      <a:pt x="9540" y="9507"/>
                    </a:lnTo>
                    <a:lnTo>
                      <a:pt x="13043" y="9507"/>
                    </a:lnTo>
                    <a:lnTo>
                      <a:pt x="13043" y="3470"/>
                    </a:lnTo>
                    <a:lnTo>
                      <a:pt x="9540" y="3470"/>
                    </a:lnTo>
                    <a:lnTo>
                      <a:pt x="95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9"/>
              <p:cNvSpPr/>
              <p:nvPr/>
            </p:nvSpPr>
            <p:spPr>
              <a:xfrm>
                <a:off x="5316725" y="3638875"/>
                <a:ext cx="76725" cy="105950"/>
              </a:xfrm>
              <a:custGeom>
                <a:rect b="b" l="l" r="r" t="t"/>
                <a:pathLst>
                  <a:path extrusionOk="0" fill="none" h="4238" w="3069">
                    <a:moveTo>
                      <a:pt x="3069" y="1"/>
                    </a:moveTo>
                    <a:cubicBezTo>
                      <a:pt x="1635" y="1035"/>
                      <a:pt x="534" y="2536"/>
                      <a:pt x="0" y="4237"/>
                    </a:cubicBez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
              <p:cNvSpPr/>
              <p:nvPr/>
            </p:nvSpPr>
            <p:spPr>
              <a:xfrm>
                <a:off x="5467650" y="3602175"/>
                <a:ext cx="57575" cy="5050"/>
              </a:xfrm>
              <a:custGeom>
                <a:rect b="b" l="l" r="r" t="t"/>
                <a:pathLst>
                  <a:path extrusionOk="0" fill="none" h="202" w="2303">
                    <a:moveTo>
                      <a:pt x="2302" y="68"/>
                    </a:moveTo>
                    <a:cubicBezTo>
                      <a:pt x="1535" y="1"/>
                      <a:pt x="768" y="34"/>
                      <a:pt x="1" y="201"/>
                    </a:cubicBez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a:off x="5602750" y="3629700"/>
                <a:ext cx="10875" cy="6700"/>
              </a:xfrm>
              <a:custGeom>
                <a:rect b="b" l="l" r="r" t="t"/>
                <a:pathLst>
                  <a:path extrusionOk="0" fill="none" h="268" w="435">
                    <a:moveTo>
                      <a:pt x="434" y="268"/>
                    </a:moveTo>
                    <a:cubicBezTo>
                      <a:pt x="301" y="201"/>
                      <a:pt x="201" y="101"/>
                      <a:pt x="1" y="1"/>
                    </a:cubicBez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a:off x="5853775" y="3638875"/>
                <a:ext cx="46725" cy="46725"/>
              </a:xfrm>
              <a:custGeom>
                <a:rect b="b" l="l" r="r" t="t"/>
                <a:pathLst>
                  <a:path extrusionOk="0" fill="none" h="1869" w="1869">
                    <a:moveTo>
                      <a:pt x="1868" y="1"/>
                    </a:moveTo>
                    <a:cubicBezTo>
                      <a:pt x="1101" y="468"/>
                      <a:pt x="467" y="1168"/>
                      <a:pt x="0" y="1869"/>
                    </a:cubicBez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a:off x="5974675" y="3602175"/>
                <a:ext cx="56750" cy="5050"/>
              </a:xfrm>
              <a:custGeom>
                <a:rect b="b" l="l" r="r" t="t"/>
                <a:pathLst>
                  <a:path extrusionOk="0" fill="none" h="202" w="2270">
                    <a:moveTo>
                      <a:pt x="2269" y="68"/>
                    </a:moveTo>
                    <a:cubicBezTo>
                      <a:pt x="1535" y="1"/>
                      <a:pt x="735" y="34"/>
                      <a:pt x="1" y="201"/>
                    </a:cubicBezTo>
                  </a:path>
                </a:pathLst>
              </a:custGeom>
              <a:noFill/>
              <a:ln cap="rnd"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38"/>
          <p:cNvSpPr txBox="1"/>
          <p:nvPr>
            <p:ph type="title"/>
          </p:nvPr>
        </p:nvSpPr>
        <p:spPr>
          <a:xfrm>
            <a:off x="714175" y="460100"/>
            <a:ext cx="77157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a:t>Smoker data analysis</a:t>
            </a:r>
            <a:endParaRPr/>
          </a:p>
        </p:txBody>
      </p:sp>
      <p:pic>
        <p:nvPicPr>
          <p:cNvPr id="675" name="Google Shape;675;p38"/>
          <p:cNvPicPr preferRelativeResize="0"/>
          <p:nvPr/>
        </p:nvPicPr>
        <p:blipFill>
          <a:blip r:embed="rId3">
            <a:alphaModFix/>
          </a:blip>
          <a:stretch>
            <a:fillRect/>
          </a:stretch>
        </p:blipFill>
        <p:spPr>
          <a:xfrm>
            <a:off x="292350" y="1444625"/>
            <a:ext cx="4175749" cy="2512475"/>
          </a:xfrm>
          <a:prstGeom prst="rect">
            <a:avLst/>
          </a:prstGeom>
          <a:noFill/>
          <a:ln>
            <a:noFill/>
          </a:ln>
        </p:spPr>
      </p:pic>
      <p:pic>
        <p:nvPicPr>
          <p:cNvPr id="676" name="Google Shape;676;p38"/>
          <p:cNvPicPr preferRelativeResize="0"/>
          <p:nvPr/>
        </p:nvPicPr>
        <p:blipFill>
          <a:blip r:embed="rId4">
            <a:alphaModFix/>
          </a:blip>
          <a:stretch>
            <a:fillRect/>
          </a:stretch>
        </p:blipFill>
        <p:spPr>
          <a:xfrm>
            <a:off x="4832451" y="1463650"/>
            <a:ext cx="4026399" cy="2474405"/>
          </a:xfrm>
          <a:prstGeom prst="rect">
            <a:avLst/>
          </a:prstGeom>
          <a:noFill/>
          <a:ln>
            <a:noFill/>
          </a:ln>
        </p:spPr>
      </p:pic>
      <p:sp>
        <p:nvSpPr>
          <p:cNvPr id="677" name="Google Shape;677;p38"/>
          <p:cNvSpPr txBox="1"/>
          <p:nvPr/>
        </p:nvSpPr>
        <p:spPr>
          <a:xfrm>
            <a:off x="1348975" y="4368925"/>
            <a:ext cx="2062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Viga"/>
                <a:ea typeface="Viga"/>
                <a:cs typeface="Viga"/>
                <a:sym typeface="Viga"/>
              </a:rPr>
              <a:t>Smoker Vs Expensive People</a:t>
            </a:r>
            <a:endParaRPr sz="1100">
              <a:latin typeface="Viga"/>
              <a:ea typeface="Viga"/>
              <a:cs typeface="Viga"/>
              <a:sym typeface="Viga"/>
            </a:endParaRPr>
          </a:p>
        </p:txBody>
      </p:sp>
      <p:sp>
        <p:nvSpPr>
          <p:cNvPr id="678" name="Google Shape;678;p38"/>
          <p:cNvSpPr txBox="1"/>
          <p:nvPr/>
        </p:nvSpPr>
        <p:spPr>
          <a:xfrm>
            <a:off x="6448925" y="4327750"/>
            <a:ext cx="1836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Viga"/>
                <a:ea typeface="Viga"/>
                <a:cs typeface="Viga"/>
                <a:sym typeface="Viga"/>
              </a:rPr>
              <a:t>Smoker Vs BMI</a:t>
            </a:r>
            <a:endParaRPr sz="1100">
              <a:latin typeface="Viga"/>
              <a:ea typeface="Viga"/>
              <a:cs typeface="Viga"/>
              <a:sym typeface="Vig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39"/>
          <p:cNvSpPr txBox="1"/>
          <p:nvPr>
            <p:ph type="title"/>
          </p:nvPr>
        </p:nvSpPr>
        <p:spPr>
          <a:xfrm>
            <a:off x="714175" y="460100"/>
            <a:ext cx="77157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Scatterplot for Age VS Cost</a:t>
            </a:r>
            <a:endParaRPr/>
          </a:p>
          <a:p>
            <a:pPr indent="0" lvl="0" marL="0" rtl="0" algn="l">
              <a:spcBef>
                <a:spcPts val="0"/>
              </a:spcBef>
              <a:spcAft>
                <a:spcPts val="0"/>
              </a:spcAft>
              <a:buNone/>
            </a:pPr>
            <a:r>
              <a:rPr b="0" lang="en" sz="1500">
                <a:solidFill>
                  <a:schemeClr val="dk1"/>
                </a:solidFill>
              </a:rPr>
              <a:t>From the below Scatterplot for Age Vs Cost, we can see that it is highly populated from 0 to 10000 USD from 18 to 65 years old</a:t>
            </a:r>
            <a:endParaRPr b="0" sz="1500">
              <a:solidFill>
                <a:schemeClr val="dk1"/>
              </a:solidFill>
            </a:endParaRPr>
          </a:p>
          <a:p>
            <a:pPr indent="0" lvl="0" marL="0" rtl="0" algn="l">
              <a:spcBef>
                <a:spcPts val="0"/>
              </a:spcBef>
              <a:spcAft>
                <a:spcPts val="0"/>
              </a:spcAft>
              <a:buNone/>
            </a:pPr>
            <a:r>
              <a:rPr b="0" lang="en" sz="2800">
                <a:solidFill>
                  <a:schemeClr val="dk1"/>
                </a:solidFill>
                <a:latin typeface="Arial"/>
                <a:ea typeface="Arial"/>
                <a:cs typeface="Arial"/>
                <a:sym typeface="Arial"/>
              </a:rPr>
              <a:t>  </a:t>
            </a:r>
            <a:endParaRPr>
              <a:solidFill>
                <a:schemeClr val="dk1"/>
              </a:solidFill>
            </a:endParaRPr>
          </a:p>
        </p:txBody>
      </p:sp>
      <p:pic>
        <p:nvPicPr>
          <p:cNvPr id="684" name="Google Shape;684;p39"/>
          <p:cNvPicPr preferRelativeResize="0"/>
          <p:nvPr/>
        </p:nvPicPr>
        <p:blipFill>
          <a:blip r:embed="rId3">
            <a:alphaModFix/>
          </a:blip>
          <a:stretch>
            <a:fillRect/>
          </a:stretch>
        </p:blipFill>
        <p:spPr>
          <a:xfrm>
            <a:off x="1783288" y="1498500"/>
            <a:ext cx="5577426" cy="3410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40"/>
          <p:cNvSpPr txBox="1"/>
          <p:nvPr>
            <p:ph type="title"/>
          </p:nvPr>
        </p:nvSpPr>
        <p:spPr>
          <a:xfrm>
            <a:off x="714175" y="460100"/>
            <a:ext cx="77157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Scatterplot for BMI vs COST</a:t>
            </a:r>
            <a:endParaRPr/>
          </a:p>
          <a:p>
            <a:pPr indent="0" lvl="0" marL="0" rtl="0" algn="l">
              <a:spcBef>
                <a:spcPts val="0"/>
              </a:spcBef>
              <a:spcAft>
                <a:spcPts val="0"/>
              </a:spcAft>
              <a:buNone/>
            </a:pPr>
            <a:r>
              <a:rPr b="0" lang="en" sz="1500">
                <a:solidFill>
                  <a:schemeClr val="dk1"/>
                </a:solidFill>
              </a:rPr>
              <a:t>From the below scatter plot for BMI Vs Cost, we can see that the frequency of the graph is highly populated from 16 to 35 BMI and cost ranges from 0 to 10000 USD</a:t>
            </a:r>
            <a:endParaRPr b="0" sz="1500">
              <a:solidFill>
                <a:schemeClr val="dk1"/>
              </a:solidFill>
            </a:endParaRPr>
          </a:p>
          <a:p>
            <a:pPr indent="0" lvl="0" marL="0" rtl="0" algn="l">
              <a:spcBef>
                <a:spcPts val="0"/>
              </a:spcBef>
              <a:spcAft>
                <a:spcPts val="0"/>
              </a:spcAft>
              <a:buNone/>
            </a:pPr>
            <a:r>
              <a:t/>
            </a:r>
            <a:endParaRPr b="0"/>
          </a:p>
          <a:p>
            <a:pPr indent="0" lvl="0" marL="0" rtl="0" algn="l">
              <a:spcBef>
                <a:spcPts val="0"/>
              </a:spcBef>
              <a:spcAft>
                <a:spcPts val="0"/>
              </a:spcAft>
              <a:buNone/>
            </a:pPr>
            <a:r>
              <a:rPr b="0" lang="en" sz="2800">
                <a:solidFill>
                  <a:srgbClr val="4A86E8"/>
                </a:solidFill>
                <a:latin typeface="Arial"/>
                <a:ea typeface="Arial"/>
                <a:cs typeface="Arial"/>
                <a:sym typeface="Arial"/>
              </a:rPr>
              <a:t>  </a:t>
            </a:r>
            <a:endParaRPr/>
          </a:p>
        </p:txBody>
      </p:sp>
      <p:pic>
        <p:nvPicPr>
          <p:cNvPr id="690" name="Google Shape;690;p40"/>
          <p:cNvPicPr preferRelativeResize="0"/>
          <p:nvPr/>
        </p:nvPicPr>
        <p:blipFill>
          <a:blip r:embed="rId3">
            <a:alphaModFix/>
          </a:blip>
          <a:stretch>
            <a:fillRect/>
          </a:stretch>
        </p:blipFill>
        <p:spPr>
          <a:xfrm>
            <a:off x="1792638" y="1524650"/>
            <a:ext cx="5558776" cy="3427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41"/>
          <p:cNvSpPr txBox="1"/>
          <p:nvPr>
            <p:ph type="title"/>
          </p:nvPr>
        </p:nvSpPr>
        <p:spPr>
          <a:xfrm>
            <a:off x="714175" y="460100"/>
            <a:ext cx="7715700" cy="572700"/>
          </a:xfrm>
          <a:prstGeom prst="rect">
            <a:avLst/>
          </a:prstGeom>
        </p:spPr>
        <p:txBody>
          <a:bodyPr anchorCtr="0" anchor="t" bIns="0" lIns="91425" spcFirstLastPara="1" rIns="91425" wrap="square" tIns="0">
            <a:noAutofit/>
          </a:bodyPr>
          <a:lstStyle/>
          <a:p>
            <a:pPr indent="0" lvl="0" marL="0" marR="0" rtl="0" algn="l">
              <a:lnSpc>
                <a:spcPct val="100000"/>
              </a:lnSpc>
              <a:spcBef>
                <a:spcPts val="0"/>
              </a:spcBef>
              <a:spcAft>
                <a:spcPts val="0"/>
              </a:spcAft>
              <a:buNone/>
            </a:pPr>
            <a:r>
              <a:rPr lang="en"/>
              <a:t>Barplot for expensive count</a:t>
            </a:r>
            <a:endParaRPr/>
          </a:p>
          <a:p>
            <a:pPr indent="0" lvl="0" marL="0" rtl="0" algn="l">
              <a:spcBef>
                <a:spcPts val="0"/>
              </a:spcBef>
              <a:spcAft>
                <a:spcPts val="0"/>
              </a:spcAft>
              <a:buNone/>
            </a:pPr>
            <a:r>
              <a:t/>
            </a:r>
            <a:endParaRPr b="0" sz="1500"/>
          </a:p>
          <a:p>
            <a:pPr indent="0" lvl="0" marL="0" rtl="0" algn="l">
              <a:spcBef>
                <a:spcPts val="0"/>
              </a:spcBef>
              <a:spcAft>
                <a:spcPts val="0"/>
              </a:spcAft>
              <a:buNone/>
            </a:pPr>
            <a:r>
              <a:rPr b="0" lang="en" sz="1500">
                <a:solidFill>
                  <a:schemeClr val="dk1"/>
                </a:solidFill>
              </a:rPr>
              <a:t>From the below bar plot, we can observe the number of expensive people count is around 1980</a:t>
            </a:r>
            <a:endParaRPr b="0" sz="1500">
              <a:solidFill>
                <a:schemeClr val="dk1"/>
              </a:solidFill>
            </a:endParaRPr>
          </a:p>
        </p:txBody>
      </p:sp>
      <p:pic>
        <p:nvPicPr>
          <p:cNvPr id="696" name="Google Shape;696;p41"/>
          <p:cNvPicPr preferRelativeResize="0"/>
          <p:nvPr/>
        </p:nvPicPr>
        <p:blipFill>
          <a:blip r:embed="rId3">
            <a:alphaModFix/>
          </a:blip>
          <a:stretch>
            <a:fillRect/>
          </a:stretch>
        </p:blipFill>
        <p:spPr>
          <a:xfrm>
            <a:off x="1910450" y="1733500"/>
            <a:ext cx="5323101" cy="32272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42"/>
          <p:cNvSpPr txBox="1"/>
          <p:nvPr>
            <p:ph type="title"/>
          </p:nvPr>
        </p:nvSpPr>
        <p:spPr>
          <a:xfrm>
            <a:off x="714163" y="81425"/>
            <a:ext cx="77157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sz="2700"/>
              <a:t>Mapping the expensive and inexpensive people on the basis of maximum cost spent on healthcare per state</a:t>
            </a:r>
            <a:endParaRPr/>
          </a:p>
        </p:txBody>
      </p:sp>
      <p:pic>
        <p:nvPicPr>
          <p:cNvPr id="702" name="Google Shape;702;p42"/>
          <p:cNvPicPr preferRelativeResize="0"/>
          <p:nvPr/>
        </p:nvPicPr>
        <p:blipFill>
          <a:blip r:embed="rId3">
            <a:alphaModFix/>
          </a:blip>
          <a:stretch>
            <a:fillRect/>
          </a:stretch>
        </p:blipFill>
        <p:spPr>
          <a:xfrm>
            <a:off x="1970675" y="1353600"/>
            <a:ext cx="5202676" cy="3636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43"/>
          <p:cNvSpPr txBox="1"/>
          <p:nvPr>
            <p:ph type="title"/>
          </p:nvPr>
        </p:nvSpPr>
        <p:spPr>
          <a:xfrm>
            <a:off x="714150" y="120725"/>
            <a:ext cx="77157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2700"/>
              <a:t>Mapping the age per state for the expensive and inexpensive people on the basis of average age of people</a:t>
            </a:r>
            <a:endParaRPr/>
          </a:p>
        </p:txBody>
      </p:sp>
      <p:pic>
        <p:nvPicPr>
          <p:cNvPr id="708" name="Google Shape;708;p43"/>
          <p:cNvPicPr preferRelativeResize="0"/>
          <p:nvPr/>
        </p:nvPicPr>
        <p:blipFill>
          <a:blip r:embed="rId3">
            <a:alphaModFix/>
          </a:blip>
          <a:stretch>
            <a:fillRect/>
          </a:stretch>
        </p:blipFill>
        <p:spPr>
          <a:xfrm>
            <a:off x="1987925" y="1464625"/>
            <a:ext cx="5168199" cy="35652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4"/>
          <p:cNvSpPr txBox="1"/>
          <p:nvPr>
            <p:ph type="title"/>
          </p:nvPr>
        </p:nvSpPr>
        <p:spPr>
          <a:xfrm>
            <a:off x="714175" y="460100"/>
            <a:ext cx="77157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a:t>Mapping the average smokers per state</a:t>
            </a:r>
            <a:endParaRPr sz="2700"/>
          </a:p>
        </p:txBody>
      </p:sp>
      <p:pic>
        <p:nvPicPr>
          <p:cNvPr id="714" name="Google Shape;714;p44"/>
          <p:cNvPicPr preferRelativeResize="0"/>
          <p:nvPr/>
        </p:nvPicPr>
        <p:blipFill>
          <a:blip r:embed="rId3">
            <a:alphaModFix/>
          </a:blip>
          <a:stretch>
            <a:fillRect/>
          </a:stretch>
        </p:blipFill>
        <p:spPr>
          <a:xfrm>
            <a:off x="2044688" y="1311700"/>
            <a:ext cx="5054674" cy="32522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5"/>
          <p:cNvSpPr txBox="1"/>
          <p:nvPr>
            <p:ph type="title"/>
          </p:nvPr>
        </p:nvSpPr>
        <p:spPr>
          <a:xfrm>
            <a:off x="714175" y="460100"/>
            <a:ext cx="77157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Deciding our Best Model</a:t>
            </a:r>
            <a:endParaRPr/>
          </a:p>
        </p:txBody>
      </p:sp>
      <p:sp>
        <p:nvSpPr>
          <p:cNvPr id="720" name="Google Shape;720;p45"/>
          <p:cNvSpPr txBox="1"/>
          <p:nvPr/>
        </p:nvSpPr>
        <p:spPr>
          <a:xfrm>
            <a:off x="5073401" y="1742200"/>
            <a:ext cx="2876400" cy="2370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lang="en">
                <a:latin typeface="Raleway Medium"/>
                <a:ea typeface="Raleway Medium"/>
                <a:cs typeface="Raleway Medium"/>
                <a:sym typeface="Raleway Medium"/>
              </a:rPr>
              <a:t>Accuracy: 87.60% </a:t>
            </a:r>
            <a:endParaRPr>
              <a:latin typeface="Raleway Medium"/>
              <a:ea typeface="Raleway Medium"/>
              <a:cs typeface="Raleway Medium"/>
              <a:sym typeface="Raleway Medium"/>
            </a:endParaRPr>
          </a:p>
          <a:p>
            <a:pPr indent="0" lvl="0" marL="0" rtl="0" algn="ctr">
              <a:spcBef>
                <a:spcPts val="0"/>
              </a:spcBef>
              <a:spcAft>
                <a:spcPts val="0"/>
              </a:spcAft>
              <a:buNone/>
            </a:pPr>
            <a:r>
              <a:rPr lang="en">
                <a:latin typeface="Raleway Medium"/>
                <a:ea typeface="Raleway Medium"/>
                <a:cs typeface="Raleway Medium"/>
                <a:sym typeface="Raleway Medium"/>
              </a:rPr>
              <a:t>Sensitivity: 97.54%</a:t>
            </a:r>
            <a:endParaRPr>
              <a:solidFill>
                <a:srgbClr val="000000"/>
              </a:solidFill>
              <a:latin typeface="Raleway Medium"/>
              <a:ea typeface="Raleway Medium"/>
              <a:cs typeface="Raleway Medium"/>
              <a:sym typeface="Raleway Medium"/>
            </a:endParaRPr>
          </a:p>
        </p:txBody>
      </p:sp>
      <p:sp>
        <p:nvSpPr>
          <p:cNvPr id="721" name="Google Shape;721;p45"/>
          <p:cNvSpPr txBox="1"/>
          <p:nvPr/>
        </p:nvSpPr>
        <p:spPr>
          <a:xfrm>
            <a:off x="5073400" y="2691188"/>
            <a:ext cx="2876400" cy="2370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lang="en">
                <a:latin typeface="Raleway Medium"/>
                <a:ea typeface="Raleway Medium"/>
                <a:cs typeface="Raleway Medium"/>
                <a:sym typeface="Raleway Medium"/>
              </a:rPr>
              <a:t>Accuracy: 87.34% </a:t>
            </a:r>
            <a:endParaRPr>
              <a:latin typeface="Raleway Medium"/>
              <a:ea typeface="Raleway Medium"/>
              <a:cs typeface="Raleway Medium"/>
              <a:sym typeface="Raleway Medium"/>
            </a:endParaRPr>
          </a:p>
          <a:p>
            <a:pPr indent="0" lvl="0" marL="0" rtl="0" algn="ctr">
              <a:spcBef>
                <a:spcPts val="0"/>
              </a:spcBef>
              <a:spcAft>
                <a:spcPts val="0"/>
              </a:spcAft>
              <a:buNone/>
            </a:pPr>
            <a:r>
              <a:rPr lang="en">
                <a:latin typeface="Raleway Medium"/>
                <a:ea typeface="Raleway Medium"/>
                <a:cs typeface="Raleway Medium"/>
                <a:sym typeface="Raleway Medium"/>
              </a:rPr>
              <a:t>  Sensitivity : 97.80%</a:t>
            </a:r>
            <a:endParaRPr>
              <a:solidFill>
                <a:srgbClr val="000000"/>
              </a:solidFill>
              <a:latin typeface="Raleway Medium"/>
              <a:ea typeface="Raleway Medium"/>
              <a:cs typeface="Raleway Medium"/>
              <a:sym typeface="Raleway Medium"/>
            </a:endParaRPr>
          </a:p>
        </p:txBody>
      </p:sp>
      <p:sp>
        <p:nvSpPr>
          <p:cNvPr id="722" name="Google Shape;722;p45"/>
          <p:cNvSpPr txBox="1"/>
          <p:nvPr/>
        </p:nvSpPr>
        <p:spPr>
          <a:xfrm>
            <a:off x="5073400" y="3640175"/>
            <a:ext cx="2876400" cy="2370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lang="en">
                <a:latin typeface="Raleway Medium"/>
                <a:ea typeface="Raleway Medium"/>
                <a:cs typeface="Raleway Medium"/>
                <a:sym typeface="Raleway Medium"/>
              </a:rPr>
              <a:t>Accuracy: 42.33%</a:t>
            </a:r>
            <a:endParaRPr>
              <a:solidFill>
                <a:srgbClr val="000000"/>
              </a:solidFill>
              <a:latin typeface="Raleway Medium"/>
              <a:ea typeface="Raleway Medium"/>
              <a:cs typeface="Raleway Medium"/>
              <a:sym typeface="Raleway Medium"/>
            </a:endParaRPr>
          </a:p>
        </p:txBody>
      </p:sp>
      <p:sp>
        <p:nvSpPr>
          <p:cNvPr id="723" name="Google Shape;723;p45"/>
          <p:cNvSpPr/>
          <p:nvPr/>
        </p:nvSpPr>
        <p:spPr>
          <a:xfrm>
            <a:off x="1328750" y="1450375"/>
            <a:ext cx="3098100" cy="8103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chemeClr val="lt1"/>
                </a:solidFill>
                <a:latin typeface="Viga"/>
                <a:ea typeface="Viga"/>
                <a:cs typeface="Viga"/>
                <a:sym typeface="Viga"/>
              </a:rPr>
              <a:t>Support Vector Machine (SVM)</a:t>
            </a:r>
            <a:endParaRPr sz="1000">
              <a:solidFill>
                <a:schemeClr val="lt1"/>
              </a:solidFill>
              <a:latin typeface="Poppins Medium"/>
              <a:ea typeface="Poppins Medium"/>
              <a:cs typeface="Poppins Medium"/>
              <a:sym typeface="Poppins Medium"/>
            </a:endParaRPr>
          </a:p>
        </p:txBody>
      </p:sp>
      <p:sp>
        <p:nvSpPr>
          <p:cNvPr id="724" name="Google Shape;724;p45"/>
          <p:cNvSpPr/>
          <p:nvPr/>
        </p:nvSpPr>
        <p:spPr>
          <a:xfrm>
            <a:off x="1328875" y="2401950"/>
            <a:ext cx="3098100" cy="8103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Viga"/>
                <a:ea typeface="Viga"/>
                <a:cs typeface="Viga"/>
                <a:sym typeface="Viga"/>
              </a:rPr>
              <a:t>Tree Model</a:t>
            </a:r>
            <a:endParaRPr sz="1000">
              <a:solidFill>
                <a:schemeClr val="lt1"/>
              </a:solidFill>
              <a:latin typeface="Poppins Medium"/>
              <a:ea typeface="Poppins Medium"/>
              <a:cs typeface="Poppins Medium"/>
              <a:sym typeface="Poppins Medium"/>
            </a:endParaRPr>
          </a:p>
        </p:txBody>
      </p:sp>
      <p:sp>
        <p:nvSpPr>
          <p:cNvPr id="725" name="Google Shape;725;p45"/>
          <p:cNvSpPr/>
          <p:nvPr/>
        </p:nvSpPr>
        <p:spPr>
          <a:xfrm>
            <a:off x="1328750" y="3353525"/>
            <a:ext cx="3098100" cy="81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2"/>
                </a:solidFill>
                <a:latin typeface="Viga"/>
                <a:ea typeface="Viga"/>
                <a:cs typeface="Viga"/>
                <a:sym typeface="Viga"/>
              </a:rPr>
              <a:t>Linear Model</a:t>
            </a:r>
            <a:endParaRPr sz="1000">
              <a:solidFill>
                <a:schemeClr val="accent2"/>
              </a:solidFill>
              <a:latin typeface="Poppins Medium"/>
              <a:ea typeface="Poppins Medium"/>
              <a:cs typeface="Poppins Medium"/>
              <a:sym typeface="Poppins Medium"/>
            </a:endParaRPr>
          </a:p>
        </p:txBody>
      </p:sp>
      <p:cxnSp>
        <p:nvCxnSpPr>
          <p:cNvPr id="726" name="Google Shape;726;p45"/>
          <p:cNvCxnSpPr>
            <a:stCxn id="723" idx="3"/>
          </p:cNvCxnSpPr>
          <p:nvPr/>
        </p:nvCxnSpPr>
        <p:spPr>
          <a:xfrm>
            <a:off x="4426850" y="1855525"/>
            <a:ext cx="939600" cy="9000"/>
          </a:xfrm>
          <a:prstGeom prst="straightConnector1">
            <a:avLst/>
          </a:prstGeom>
          <a:noFill/>
          <a:ln cap="flat" cmpd="sng" w="9525">
            <a:solidFill>
              <a:schemeClr val="accent1"/>
            </a:solidFill>
            <a:prstDash val="solid"/>
            <a:round/>
            <a:headEnd len="med" w="med" type="none"/>
            <a:tailEnd len="med" w="med" type="none"/>
          </a:ln>
        </p:spPr>
      </p:cxnSp>
      <p:cxnSp>
        <p:nvCxnSpPr>
          <p:cNvPr id="727" name="Google Shape;727;p45"/>
          <p:cNvCxnSpPr>
            <a:stCxn id="724" idx="3"/>
          </p:cNvCxnSpPr>
          <p:nvPr/>
        </p:nvCxnSpPr>
        <p:spPr>
          <a:xfrm flipH="1" rot="10800000">
            <a:off x="4426975" y="2803200"/>
            <a:ext cx="990900" cy="3900"/>
          </a:xfrm>
          <a:prstGeom prst="straightConnector1">
            <a:avLst/>
          </a:prstGeom>
          <a:noFill/>
          <a:ln cap="flat" cmpd="sng" w="9525">
            <a:solidFill>
              <a:schemeClr val="accent1"/>
            </a:solidFill>
            <a:prstDash val="solid"/>
            <a:round/>
            <a:headEnd len="med" w="med" type="none"/>
            <a:tailEnd len="med" w="med" type="none"/>
          </a:ln>
        </p:spPr>
      </p:cxnSp>
      <p:cxnSp>
        <p:nvCxnSpPr>
          <p:cNvPr id="728" name="Google Shape;728;p45"/>
          <p:cNvCxnSpPr>
            <a:stCxn id="725" idx="3"/>
          </p:cNvCxnSpPr>
          <p:nvPr/>
        </p:nvCxnSpPr>
        <p:spPr>
          <a:xfrm>
            <a:off x="4426850" y="3758675"/>
            <a:ext cx="1033800" cy="150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46"/>
          <p:cNvSpPr txBox="1"/>
          <p:nvPr>
            <p:ph type="title"/>
          </p:nvPr>
        </p:nvSpPr>
        <p:spPr>
          <a:xfrm>
            <a:off x="714175" y="460100"/>
            <a:ext cx="77157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Recommendations</a:t>
            </a:r>
            <a:endParaRPr/>
          </a:p>
        </p:txBody>
      </p:sp>
      <p:sp>
        <p:nvSpPr>
          <p:cNvPr id="734" name="Google Shape;734;p46"/>
          <p:cNvSpPr txBox="1"/>
          <p:nvPr/>
        </p:nvSpPr>
        <p:spPr>
          <a:xfrm>
            <a:off x="5277451" y="2322500"/>
            <a:ext cx="1106400" cy="3240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b="1" lang="en" sz="2000">
                <a:solidFill>
                  <a:schemeClr val="lt1"/>
                </a:solidFill>
                <a:latin typeface="Viga"/>
                <a:ea typeface="Viga"/>
                <a:cs typeface="Viga"/>
                <a:sym typeface="Viga"/>
              </a:rPr>
              <a:t>35%</a:t>
            </a:r>
            <a:endParaRPr b="1" sz="2000">
              <a:solidFill>
                <a:schemeClr val="lt1"/>
              </a:solidFill>
              <a:latin typeface="Viga"/>
              <a:ea typeface="Viga"/>
              <a:cs typeface="Viga"/>
              <a:sym typeface="Viga"/>
            </a:endParaRPr>
          </a:p>
        </p:txBody>
      </p:sp>
      <p:sp>
        <p:nvSpPr>
          <p:cNvPr id="735" name="Google Shape;735;p46"/>
          <p:cNvSpPr txBox="1"/>
          <p:nvPr/>
        </p:nvSpPr>
        <p:spPr>
          <a:xfrm>
            <a:off x="6754276" y="2322500"/>
            <a:ext cx="1106400" cy="3240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t/>
            </a:r>
            <a:endParaRPr b="1" sz="2000">
              <a:solidFill>
                <a:schemeClr val="lt1"/>
              </a:solidFill>
              <a:latin typeface="Viga"/>
              <a:ea typeface="Viga"/>
              <a:cs typeface="Viga"/>
              <a:sym typeface="Viga"/>
            </a:endParaRPr>
          </a:p>
        </p:txBody>
      </p:sp>
      <p:sp>
        <p:nvSpPr>
          <p:cNvPr id="736" name="Google Shape;736;p46"/>
          <p:cNvSpPr txBox="1"/>
          <p:nvPr/>
        </p:nvSpPr>
        <p:spPr>
          <a:xfrm>
            <a:off x="5925626" y="3337650"/>
            <a:ext cx="1106400" cy="3240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t/>
            </a:r>
            <a:endParaRPr b="1" sz="2000">
              <a:solidFill>
                <a:schemeClr val="accent2"/>
              </a:solidFill>
              <a:latin typeface="Viga"/>
              <a:ea typeface="Viga"/>
              <a:cs typeface="Viga"/>
              <a:sym typeface="Viga"/>
            </a:endParaRPr>
          </a:p>
        </p:txBody>
      </p:sp>
      <p:sp>
        <p:nvSpPr>
          <p:cNvPr id="737" name="Google Shape;737;p46"/>
          <p:cNvSpPr txBox="1"/>
          <p:nvPr/>
        </p:nvSpPr>
        <p:spPr>
          <a:xfrm>
            <a:off x="1846950" y="2353925"/>
            <a:ext cx="6582900" cy="775500"/>
          </a:xfrm>
          <a:prstGeom prst="rect">
            <a:avLst/>
          </a:prstGeom>
          <a:noFill/>
          <a:ln>
            <a:noFill/>
          </a:ln>
        </p:spPr>
        <p:txBody>
          <a:bodyPr anchorCtr="0" anchor="t" bIns="0" lIns="91425" spcFirstLastPara="1" rIns="91425" wrap="square" tIns="0">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Smokers ought to pay more in premiums. Relative to non-smokers, smokers spend much more on healthcare, therefore charging a higher premium to smokers would help offset the high cost of healthcare.</a:t>
            </a:r>
            <a:endParaRPr>
              <a:solidFill>
                <a:schemeClr val="dk1"/>
              </a:solidFill>
            </a:endParaRPr>
          </a:p>
          <a:p>
            <a:pPr indent="0" lvl="0" marL="0" rtl="0" algn="l">
              <a:spcBef>
                <a:spcPts val="0"/>
              </a:spcBef>
              <a:spcAft>
                <a:spcPts val="0"/>
              </a:spcAft>
              <a:buNone/>
            </a:pPr>
            <a:r>
              <a:t/>
            </a:r>
            <a:endParaRPr sz="1600">
              <a:solidFill>
                <a:schemeClr val="dk1"/>
              </a:solidFill>
              <a:latin typeface="Raleway Medium"/>
              <a:ea typeface="Raleway Medium"/>
              <a:cs typeface="Raleway Medium"/>
              <a:sym typeface="Raleway Medium"/>
            </a:endParaRPr>
          </a:p>
        </p:txBody>
      </p:sp>
      <p:sp>
        <p:nvSpPr>
          <p:cNvPr id="738" name="Google Shape;738;p46"/>
          <p:cNvSpPr txBox="1"/>
          <p:nvPr/>
        </p:nvSpPr>
        <p:spPr>
          <a:xfrm>
            <a:off x="1846952" y="1578425"/>
            <a:ext cx="2623800" cy="3240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t/>
            </a:r>
            <a:endParaRPr b="1" sz="2000">
              <a:solidFill>
                <a:schemeClr val="lt2"/>
              </a:solidFill>
              <a:latin typeface="Viga"/>
              <a:ea typeface="Viga"/>
              <a:cs typeface="Viga"/>
              <a:sym typeface="Viga"/>
            </a:endParaRPr>
          </a:p>
        </p:txBody>
      </p:sp>
      <p:sp>
        <p:nvSpPr>
          <p:cNvPr id="739" name="Google Shape;739;p46"/>
          <p:cNvSpPr txBox="1"/>
          <p:nvPr/>
        </p:nvSpPr>
        <p:spPr>
          <a:xfrm>
            <a:off x="1846950" y="3580950"/>
            <a:ext cx="6582900" cy="734700"/>
          </a:xfrm>
          <a:prstGeom prst="rect">
            <a:avLst/>
          </a:prstGeom>
          <a:noFill/>
          <a:ln>
            <a:noFill/>
          </a:ln>
        </p:spPr>
        <p:txBody>
          <a:bodyPr anchorCtr="0" anchor="t" bIns="0" lIns="91425" spcFirstLastPara="1" rIns="91425" wrap="square" tIns="0">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If you smoke in New York, the premium needs to be substantially greater. Only New York had healthcare prices that were much higher than those in other states.</a:t>
            </a:r>
            <a:endParaRPr>
              <a:solidFill>
                <a:schemeClr val="dk1"/>
              </a:solidFill>
            </a:endParaRPr>
          </a:p>
          <a:p>
            <a:pPr indent="0" lvl="0" marL="0" rtl="0" algn="l">
              <a:spcBef>
                <a:spcPts val="0"/>
              </a:spcBef>
              <a:spcAft>
                <a:spcPts val="0"/>
              </a:spcAft>
              <a:buNone/>
            </a:pPr>
            <a:r>
              <a:t/>
            </a:r>
            <a:endParaRPr sz="1600">
              <a:solidFill>
                <a:schemeClr val="dk1"/>
              </a:solidFill>
              <a:latin typeface="Raleway Medium"/>
              <a:ea typeface="Raleway Medium"/>
              <a:cs typeface="Raleway Medium"/>
              <a:sym typeface="Raleway Medium"/>
            </a:endParaRPr>
          </a:p>
        </p:txBody>
      </p:sp>
      <p:sp>
        <p:nvSpPr>
          <p:cNvPr id="740" name="Google Shape;740;p46"/>
          <p:cNvSpPr txBox="1"/>
          <p:nvPr/>
        </p:nvSpPr>
        <p:spPr>
          <a:xfrm>
            <a:off x="1846950" y="1289900"/>
            <a:ext cx="6582900" cy="775500"/>
          </a:xfrm>
          <a:prstGeom prst="rect">
            <a:avLst/>
          </a:prstGeom>
          <a:noFill/>
          <a:ln>
            <a:noFill/>
          </a:ln>
        </p:spPr>
        <p:txBody>
          <a:bodyPr anchorCtr="0" anchor="t" bIns="0" lIns="91425" spcFirstLastPara="1" rIns="91425" wrap="square" tIns="0">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If we already charge older people with higher premiums due to their age, we don't need to charge more for someone with a high BMI. This is the case because aging has a greater impact on BMI than smoking does.</a:t>
            </a:r>
            <a:endParaRPr>
              <a:solidFill>
                <a:schemeClr val="dk1"/>
              </a:solidFill>
            </a:endParaRPr>
          </a:p>
          <a:p>
            <a:pPr indent="0" lvl="0" marL="0" rtl="0" algn="l">
              <a:spcBef>
                <a:spcPts val="0"/>
              </a:spcBef>
              <a:spcAft>
                <a:spcPts val="0"/>
              </a:spcAft>
              <a:buNone/>
            </a:pPr>
            <a:r>
              <a:t/>
            </a:r>
            <a:endParaRPr>
              <a:latin typeface="Raleway Medium"/>
              <a:ea typeface="Raleway Medium"/>
              <a:cs typeface="Raleway Medium"/>
              <a:sym typeface="Raleway Medium"/>
            </a:endParaRPr>
          </a:p>
        </p:txBody>
      </p:sp>
      <p:sp>
        <p:nvSpPr>
          <p:cNvPr id="741" name="Google Shape;741;p46"/>
          <p:cNvSpPr/>
          <p:nvPr/>
        </p:nvSpPr>
        <p:spPr>
          <a:xfrm>
            <a:off x="781938" y="1202925"/>
            <a:ext cx="912600" cy="912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6"/>
          <p:cNvSpPr/>
          <p:nvPr/>
        </p:nvSpPr>
        <p:spPr>
          <a:xfrm>
            <a:off x="781938" y="2372388"/>
            <a:ext cx="912600" cy="912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6"/>
          <p:cNvSpPr/>
          <p:nvPr/>
        </p:nvSpPr>
        <p:spPr>
          <a:xfrm>
            <a:off x="781938" y="3491963"/>
            <a:ext cx="912600" cy="912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46"/>
          <p:cNvGrpSpPr/>
          <p:nvPr/>
        </p:nvGrpSpPr>
        <p:grpSpPr>
          <a:xfrm>
            <a:off x="1066500" y="2585350"/>
            <a:ext cx="343500" cy="486675"/>
            <a:chOff x="3200100" y="4166425"/>
            <a:chExt cx="343500" cy="486675"/>
          </a:xfrm>
        </p:grpSpPr>
        <p:sp>
          <p:nvSpPr>
            <p:cNvPr id="745" name="Google Shape;745;p46"/>
            <p:cNvSpPr/>
            <p:nvPr/>
          </p:nvSpPr>
          <p:spPr>
            <a:xfrm>
              <a:off x="3300400" y="4166425"/>
              <a:ext cx="143200" cy="85750"/>
            </a:xfrm>
            <a:custGeom>
              <a:rect b="b" l="l" r="r" t="t"/>
              <a:pathLst>
                <a:path extrusionOk="0" h="3430" w="5728">
                  <a:moveTo>
                    <a:pt x="2870" y="0"/>
                  </a:moveTo>
                  <a:cubicBezTo>
                    <a:pt x="2313" y="0"/>
                    <a:pt x="1757" y="381"/>
                    <a:pt x="1727" y="1143"/>
                  </a:cubicBezTo>
                  <a:lnTo>
                    <a:pt x="1" y="1143"/>
                  </a:lnTo>
                  <a:lnTo>
                    <a:pt x="1" y="3429"/>
                  </a:lnTo>
                  <a:lnTo>
                    <a:pt x="5727" y="3429"/>
                  </a:lnTo>
                  <a:lnTo>
                    <a:pt x="5727" y="1143"/>
                  </a:lnTo>
                  <a:lnTo>
                    <a:pt x="4013" y="1143"/>
                  </a:lnTo>
                  <a:cubicBezTo>
                    <a:pt x="3983" y="381"/>
                    <a:pt x="3427" y="0"/>
                    <a:pt x="28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6"/>
            <p:cNvSpPr/>
            <p:nvPr/>
          </p:nvSpPr>
          <p:spPr>
            <a:xfrm>
              <a:off x="3200100" y="4223575"/>
              <a:ext cx="343500" cy="429525"/>
            </a:xfrm>
            <a:custGeom>
              <a:rect b="b" l="l" r="r" t="t"/>
              <a:pathLst>
                <a:path extrusionOk="0" h="17181" w="13740">
                  <a:moveTo>
                    <a:pt x="11454" y="4584"/>
                  </a:moveTo>
                  <a:lnTo>
                    <a:pt x="11454" y="5727"/>
                  </a:lnTo>
                  <a:lnTo>
                    <a:pt x="6870" y="5727"/>
                  </a:lnTo>
                  <a:lnTo>
                    <a:pt x="6870" y="4584"/>
                  </a:lnTo>
                  <a:close/>
                  <a:moveTo>
                    <a:pt x="4584" y="4584"/>
                  </a:moveTo>
                  <a:lnTo>
                    <a:pt x="4584" y="5727"/>
                  </a:lnTo>
                  <a:lnTo>
                    <a:pt x="5739" y="5727"/>
                  </a:lnTo>
                  <a:lnTo>
                    <a:pt x="5739" y="6882"/>
                  </a:lnTo>
                  <a:lnTo>
                    <a:pt x="4584" y="6882"/>
                  </a:lnTo>
                  <a:lnTo>
                    <a:pt x="4584" y="8025"/>
                  </a:lnTo>
                  <a:lnTo>
                    <a:pt x="3441" y="8025"/>
                  </a:lnTo>
                  <a:lnTo>
                    <a:pt x="3441" y="6882"/>
                  </a:lnTo>
                  <a:lnTo>
                    <a:pt x="2298" y="6882"/>
                  </a:lnTo>
                  <a:lnTo>
                    <a:pt x="2298" y="5727"/>
                  </a:lnTo>
                  <a:lnTo>
                    <a:pt x="3441" y="5727"/>
                  </a:lnTo>
                  <a:lnTo>
                    <a:pt x="3441" y="4584"/>
                  </a:lnTo>
                  <a:close/>
                  <a:moveTo>
                    <a:pt x="11454" y="6882"/>
                  </a:moveTo>
                  <a:lnTo>
                    <a:pt x="11454" y="8025"/>
                  </a:lnTo>
                  <a:lnTo>
                    <a:pt x="6870" y="8025"/>
                  </a:lnTo>
                  <a:lnTo>
                    <a:pt x="6870" y="6882"/>
                  </a:lnTo>
                  <a:close/>
                  <a:moveTo>
                    <a:pt x="11454" y="9156"/>
                  </a:moveTo>
                  <a:lnTo>
                    <a:pt x="11454" y="10299"/>
                  </a:lnTo>
                  <a:lnTo>
                    <a:pt x="4572" y="10299"/>
                  </a:lnTo>
                  <a:lnTo>
                    <a:pt x="4572" y="9156"/>
                  </a:lnTo>
                  <a:close/>
                  <a:moveTo>
                    <a:pt x="3441" y="9168"/>
                  </a:moveTo>
                  <a:lnTo>
                    <a:pt x="3441" y="10311"/>
                  </a:lnTo>
                  <a:lnTo>
                    <a:pt x="2298" y="10311"/>
                  </a:lnTo>
                  <a:lnTo>
                    <a:pt x="2298" y="9168"/>
                  </a:lnTo>
                  <a:close/>
                  <a:moveTo>
                    <a:pt x="3441" y="11442"/>
                  </a:moveTo>
                  <a:lnTo>
                    <a:pt x="3441" y="12597"/>
                  </a:lnTo>
                  <a:lnTo>
                    <a:pt x="2298" y="12597"/>
                  </a:lnTo>
                  <a:lnTo>
                    <a:pt x="2298" y="11442"/>
                  </a:lnTo>
                  <a:close/>
                  <a:moveTo>
                    <a:pt x="11454" y="11442"/>
                  </a:moveTo>
                  <a:lnTo>
                    <a:pt x="11454" y="12597"/>
                  </a:lnTo>
                  <a:lnTo>
                    <a:pt x="4572" y="12597"/>
                  </a:lnTo>
                  <a:lnTo>
                    <a:pt x="4572" y="11442"/>
                  </a:lnTo>
                  <a:close/>
                  <a:moveTo>
                    <a:pt x="6299" y="13740"/>
                  </a:moveTo>
                  <a:lnTo>
                    <a:pt x="6299" y="14883"/>
                  </a:lnTo>
                  <a:lnTo>
                    <a:pt x="2298" y="14883"/>
                  </a:lnTo>
                  <a:lnTo>
                    <a:pt x="2298" y="13740"/>
                  </a:lnTo>
                  <a:close/>
                  <a:moveTo>
                    <a:pt x="11454" y="13740"/>
                  </a:moveTo>
                  <a:lnTo>
                    <a:pt x="11454" y="14883"/>
                  </a:lnTo>
                  <a:lnTo>
                    <a:pt x="7442" y="14883"/>
                  </a:lnTo>
                  <a:lnTo>
                    <a:pt x="7442" y="13740"/>
                  </a:lnTo>
                  <a:close/>
                  <a:moveTo>
                    <a:pt x="0" y="0"/>
                  </a:moveTo>
                  <a:lnTo>
                    <a:pt x="0" y="17181"/>
                  </a:lnTo>
                  <a:lnTo>
                    <a:pt x="13740" y="17181"/>
                  </a:lnTo>
                  <a:lnTo>
                    <a:pt x="13740" y="0"/>
                  </a:lnTo>
                  <a:lnTo>
                    <a:pt x="10871" y="0"/>
                  </a:lnTo>
                  <a:lnTo>
                    <a:pt x="10871" y="2298"/>
                  </a:lnTo>
                  <a:lnTo>
                    <a:pt x="2858" y="2298"/>
                  </a:lnTo>
                  <a:lnTo>
                    <a:pt x="285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46"/>
          <p:cNvGrpSpPr/>
          <p:nvPr/>
        </p:nvGrpSpPr>
        <p:grpSpPr>
          <a:xfrm>
            <a:off x="1052200" y="3705088"/>
            <a:ext cx="372075" cy="486400"/>
            <a:chOff x="2590500" y="2678425"/>
            <a:chExt cx="372075" cy="486400"/>
          </a:xfrm>
        </p:grpSpPr>
        <p:sp>
          <p:nvSpPr>
            <p:cNvPr id="748" name="Google Shape;748;p46"/>
            <p:cNvSpPr/>
            <p:nvPr/>
          </p:nvSpPr>
          <p:spPr>
            <a:xfrm>
              <a:off x="2847675" y="3050425"/>
              <a:ext cx="28875" cy="28375"/>
            </a:xfrm>
            <a:custGeom>
              <a:rect b="b" l="l" r="r" t="t"/>
              <a:pathLst>
                <a:path extrusionOk="0" h="1135" w="1155">
                  <a:moveTo>
                    <a:pt x="578" y="1"/>
                  </a:moveTo>
                  <a:cubicBezTo>
                    <a:pt x="298" y="1"/>
                    <a:pt x="18" y="188"/>
                    <a:pt x="0" y="563"/>
                  </a:cubicBezTo>
                  <a:cubicBezTo>
                    <a:pt x="12" y="885"/>
                    <a:pt x="274" y="1135"/>
                    <a:pt x="584" y="1135"/>
                  </a:cubicBezTo>
                  <a:cubicBezTo>
                    <a:pt x="905" y="1135"/>
                    <a:pt x="1155" y="873"/>
                    <a:pt x="1155" y="563"/>
                  </a:cubicBezTo>
                  <a:cubicBezTo>
                    <a:pt x="1137" y="188"/>
                    <a:pt x="857" y="1"/>
                    <a:pt x="5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6"/>
            <p:cNvSpPr/>
            <p:nvPr/>
          </p:nvSpPr>
          <p:spPr>
            <a:xfrm>
              <a:off x="2676800" y="3050200"/>
              <a:ext cx="28600" cy="28300"/>
            </a:xfrm>
            <a:custGeom>
              <a:rect b="b" l="l" r="r" t="t"/>
              <a:pathLst>
                <a:path extrusionOk="0" h="1132" w="1144">
                  <a:moveTo>
                    <a:pt x="561" y="1"/>
                  </a:moveTo>
                  <a:cubicBezTo>
                    <a:pt x="251" y="1"/>
                    <a:pt x="1" y="251"/>
                    <a:pt x="1" y="560"/>
                  </a:cubicBezTo>
                  <a:cubicBezTo>
                    <a:pt x="13" y="941"/>
                    <a:pt x="290" y="1132"/>
                    <a:pt x="568" y="1132"/>
                  </a:cubicBezTo>
                  <a:cubicBezTo>
                    <a:pt x="846" y="1132"/>
                    <a:pt x="1126" y="941"/>
                    <a:pt x="1144" y="560"/>
                  </a:cubicBezTo>
                  <a:cubicBezTo>
                    <a:pt x="1132" y="263"/>
                    <a:pt x="870" y="1"/>
                    <a:pt x="5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6"/>
            <p:cNvSpPr/>
            <p:nvPr/>
          </p:nvSpPr>
          <p:spPr>
            <a:xfrm>
              <a:off x="2590500" y="2678425"/>
              <a:ext cx="372075" cy="486400"/>
            </a:xfrm>
            <a:custGeom>
              <a:rect b="b" l="l" r="r" t="t"/>
              <a:pathLst>
                <a:path extrusionOk="0" h="19456" w="14883">
                  <a:moveTo>
                    <a:pt x="12597" y="2275"/>
                  </a:moveTo>
                  <a:cubicBezTo>
                    <a:pt x="12597" y="3537"/>
                    <a:pt x="11573" y="4573"/>
                    <a:pt x="10311" y="4573"/>
                  </a:cubicBezTo>
                  <a:lnTo>
                    <a:pt x="8013" y="4573"/>
                  </a:lnTo>
                  <a:lnTo>
                    <a:pt x="8013" y="6859"/>
                  </a:lnTo>
                  <a:lnTo>
                    <a:pt x="10299" y="6859"/>
                  </a:lnTo>
                  <a:cubicBezTo>
                    <a:pt x="10918" y="6859"/>
                    <a:pt x="11442" y="6335"/>
                    <a:pt x="11442" y="5716"/>
                  </a:cubicBezTo>
                  <a:lnTo>
                    <a:pt x="12585" y="5716"/>
                  </a:lnTo>
                  <a:cubicBezTo>
                    <a:pt x="12585" y="6978"/>
                    <a:pt x="11561" y="8002"/>
                    <a:pt x="10299" y="8002"/>
                  </a:cubicBezTo>
                  <a:lnTo>
                    <a:pt x="8001" y="8002"/>
                  </a:lnTo>
                  <a:lnTo>
                    <a:pt x="8001" y="10300"/>
                  </a:lnTo>
                  <a:lnTo>
                    <a:pt x="10299" y="10300"/>
                  </a:lnTo>
                  <a:cubicBezTo>
                    <a:pt x="10918" y="10300"/>
                    <a:pt x="11442" y="9788"/>
                    <a:pt x="11442" y="9145"/>
                  </a:cubicBezTo>
                  <a:lnTo>
                    <a:pt x="12585" y="9145"/>
                  </a:lnTo>
                  <a:cubicBezTo>
                    <a:pt x="12585" y="10419"/>
                    <a:pt x="11561" y="11443"/>
                    <a:pt x="10299" y="11443"/>
                  </a:cubicBezTo>
                  <a:lnTo>
                    <a:pt x="8001" y="11443"/>
                  </a:lnTo>
                  <a:lnTo>
                    <a:pt x="8001" y="13729"/>
                  </a:lnTo>
                  <a:lnTo>
                    <a:pt x="10859" y="13729"/>
                  </a:lnTo>
                  <a:cubicBezTo>
                    <a:pt x="13133" y="13824"/>
                    <a:pt x="13133" y="17086"/>
                    <a:pt x="10859" y="17170"/>
                  </a:cubicBezTo>
                  <a:cubicBezTo>
                    <a:pt x="10853" y="17170"/>
                    <a:pt x="10847" y="17170"/>
                    <a:pt x="10842" y="17170"/>
                  </a:cubicBezTo>
                  <a:cubicBezTo>
                    <a:pt x="9695" y="17170"/>
                    <a:pt x="8837" y="15962"/>
                    <a:pt x="9239" y="14884"/>
                  </a:cubicBezTo>
                  <a:lnTo>
                    <a:pt x="5620" y="14884"/>
                  </a:lnTo>
                  <a:cubicBezTo>
                    <a:pt x="6023" y="15962"/>
                    <a:pt x="5164" y="17170"/>
                    <a:pt x="4017" y="17170"/>
                  </a:cubicBezTo>
                  <a:cubicBezTo>
                    <a:pt x="4012" y="17170"/>
                    <a:pt x="4006" y="17170"/>
                    <a:pt x="4001" y="17170"/>
                  </a:cubicBezTo>
                  <a:cubicBezTo>
                    <a:pt x="1727" y="17086"/>
                    <a:pt x="1727" y="13824"/>
                    <a:pt x="4001" y="13729"/>
                  </a:cubicBezTo>
                  <a:lnTo>
                    <a:pt x="6858" y="13729"/>
                  </a:lnTo>
                  <a:lnTo>
                    <a:pt x="6858" y="11443"/>
                  </a:lnTo>
                  <a:lnTo>
                    <a:pt x="4584" y="11443"/>
                  </a:lnTo>
                  <a:cubicBezTo>
                    <a:pt x="3310" y="11443"/>
                    <a:pt x="2286" y="10419"/>
                    <a:pt x="2286" y="9145"/>
                  </a:cubicBezTo>
                  <a:lnTo>
                    <a:pt x="3429" y="9145"/>
                  </a:lnTo>
                  <a:cubicBezTo>
                    <a:pt x="3429" y="9776"/>
                    <a:pt x="3941" y="10300"/>
                    <a:pt x="4584" y="10300"/>
                  </a:cubicBezTo>
                  <a:lnTo>
                    <a:pt x="6870" y="10300"/>
                  </a:lnTo>
                  <a:lnTo>
                    <a:pt x="6870" y="8002"/>
                  </a:lnTo>
                  <a:lnTo>
                    <a:pt x="4584" y="8002"/>
                  </a:lnTo>
                  <a:cubicBezTo>
                    <a:pt x="3310" y="8002"/>
                    <a:pt x="2286" y="6978"/>
                    <a:pt x="2286" y="5716"/>
                  </a:cubicBezTo>
                  <a:lnTo>
                    <a:pt x="3429" y="5716"/>
                  </a:lnTo>
                  <a:cubicBezTo>
                    <a:pt x="3429" y="6335"/>
                    <a:pt x="3941" y="6859"/>
                    <a:pt x="4584" y="6859"/>
                  </a:cubicBezTo>
                  <a:lnTo>
                    <a:pt x="6870" y="6859"/>
                  </a:lnTo>
                  <a:lnTo>
                    <a:pt x="6870" y="4573"/>
                  </a:lnTo>
                  <a:lnTo>
                    <a:pt x="4584" y="4573"/>
                  </a:lnTo>
                  <a:cubicBezTo>
                    <a:pt x="3310" y="4573"/>
                    <a:pt x="2286" y="3537"/>
                    <a:pt x="2286" y="2275"/>
                  </a:cubicBezTo>
                  <a:lnTo>
                    <a:pt x="3429" y="2275"/>
                  </a:lnTo>
                  <a:cubicBezTo>
                    <a:pt x="3429" y="2906"/>
                    <a:pt x="3941" y="3418"/>
                    <a:pt x="4584" y="3418"/>
                  </a:cubicBezTo>
                  <a:lnTo>
                    <a:pt x="6870" y="3418"/>
                  </a:lnTo>
                  <a:lnTo>
                    <a:pt x="6870" y="2275"/>
                  </a:lnTo>
                  <a:lnTo>
                    <a:pt x="8013" y="2275"/>
                  </a:lnTo>
                  <a:lnTo>
                    <a:pt x="8013" y="3418"/>
                  </a:lnTo>
                  <a:lnTo>
                    <a:pt x="10311" y="3418"/>
                  </a:lnTo>
                  <a:cubicBezTo>
                    <a:pt x="10930" y="3418"/>
                    <a:pt x="11454" y="2918"/>
                    <a:pt x="11454" y="2275"/>
                  </a:cubicBezTo>
                  <a:close/>
                  <a:moveTo>
                    <a:pt x="0" y="1"/>
                  </a:moveTo>
                  <a:lnTo>
                    <a:pt x="0" y="19456"/>
                  </a:lnTo>
                  <a:lnTo>
                    <a:pt x="14883" y="19456"/>
                  </a:lnTo>
                  <a:lnTo>
                    <a:pt x="148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46"/>
          <p:cNvGrpSpPr/>
          <p:nvPr/>
        </p:nvGrpSpPr>
        <p:grpSpPr>
          <a:xfrm>
            <a:off x="1052050" y="1416038"/>
            <a:ext cx="372375" cy="486375"/>
            <a:chOff x="1898450" y="1919425"/>
            <a:chExt cx="372375" cy="486375"/>
          </a:xfrm>
        </p:grpSpPr>
        <p:sp>
          <p:nvSpPr>
            <p:cNvPr id="752" name="Google Shape;752;p46"/>
            <p:cNvSpPr/>
            <p:nvPr/>
          </p:nvSpPr>
          <p:spPr>
            <a:xfrm>
              <a:off x="1898725" y="1919425"/>
              <a:ext cx="372100" cy="300950"/>
            </a:xfrm>
            <a:custGeom>
              <a:rect b="b" l="l" r="r" t="t"/>
              <a:pathLst>
                <a:path extrusionOk="0" h="12038" w="14884">
                  <a:moveTo>
                    <a:pt x="4573" y="2286"/>
                  </a:moveTo>
                  <a:lnTo>
                    <a:pt x="4573" y="3429"/>
                  </a:lnTo>
                  <a:lnTo>
                    <a:pt x="2275" y="3429"/>
                  </a:lnTo>
                  <a:lnTo>
                    <a:pt x="2275" y="2286"/>
                  </a:lnTo>
                  <a:close/>
                  <a:moveTo>
                    <a:pt x="12586" y="2286"/>
                  </a:moveTo>
                  <a:lnTo>
                    <a:pt x="12586" y="3429"/>
                  </a:lnTo>
                  <a:lnTo>
                    <a:pt x="10300" y="3429"/>
                  </a:lnTo>
                  <a:lnTo>
                    <a:pt x="10300" y="2286"/>
                  </a:lnTo>
                  <a:close/>
                  <a:moveTo>
                    <a:pt x="4573" y="4572"/>
                  </a:moveTo>
                  <a:lnTo>
                    <a:pt x="4573" y="5715"/>
                  </a:lnTo>
                  <a:lnTo>
                    <a:pt x="2275" y="5715"/>
                  </a:lnTo>
                  <a:lnTo>
                    <a:pt x="2275" y="4572"/>
                  </a:lnTo>
                  <a:close/>
                  <a:moveTo>
                    <a:pt x="12586" y="4572"/>
                  </a:moveTo>
                  <a:lnTo>
                    <a:pt x="12586" y="5715"/>
                  </a:lnTo>
                  <a:lnTo>
                    <a:pt x="10300" y="5715"/>
                  </a:lnTo>
                  <a:lnTo>
                    <a:pt x="10300" y="4572"/>
                  </a:lnTo>
                  <a:close/>
                  <a:moveTo>
                    <a:pt x="4573" y="6858"/>
                  </a:moveTo>
                  <a:lnTo>
                    <a:pt x="4573" y="8001"/>
                  </a:lnTo>
                  <a:lnTo>
                    <a:pt x="2275" y="8001"/>
                  </a:lnTo>
                  <a:lnTo>
                    <a:pt x="2275" y="6858"/>
                  </a:lnTo>
                  <a:close/>
                  <a:moveTo>
                    <a:pt x="12586" y="6858"/>
                  </a:moveTo>
                  <a:lnTo>
                    <a:pt x="12586" y="8001"/>
                  </a:lnTo>
                  <a:lnTo>
                    <a:pt x="10300" y="8001"/>
                  </a:lnTo>
                  <a:lnTo>
                    <a:pt x="10300" y="6858"/>
                  </a:lnTo>
                  <a:close/>
                  <a:moveTo>
                    <a:pt x="9157" y="2298"/>
                  </a:moveTo>
                  <a:lnTo>
                    <a:pt x="9157" y="3429"/>
                  </a:lnTo>
                  <a:lnTo>
                    <a:pt x="6859" y="3429"/>
                  </a:lnTo>
                  <a:lnTo>
                    <a:pt x="6859" y="4584"/>
                  </a:lnTo>
                  <a:lnTo>
                    <a:pt x="9157" y="4584"/>
                  </a:lnTo>
                  <a:lnTo>
                    <a:pt x="9157" y="5727"/>
                  </a:lnTo>
                  <a:lnTo>
                    <a:pt x="6859" y="5727"/>
                  </a:lnTo>
                  <a:lnTo>
                    <a:pt x="6859" y="6870"/>
                  </a:lnTo>
                  <a:lnTo>
                    <a:pt x="9157" y="6870"/>
                  </a:lnTo>
                  <a:lnTo>
                    <a:pt x="9157" y="8013"/>
                  </a:lnTo>
                  <a:lnTo>
                    <a:pt x="5716" y="8013"/>
                  </a:lnTo>
                  <a:lnTo>
                    <a:pt x="5716" y="2298"/>
                  </a:lnTo>
                  <a:close/>
                  <a:moveTo>
                    <a:pt x="1" y="0"/>
                  </a:moveTo>
                  <a:lnTo>
                    <a:pt x="1" y="12037"/>
                  </a:lnTo>
                  <a:cubicBezTo>
                    <a:pt x="1942" y="10132"/>
                    <a:pt x="4692" y="9180"/>
                    <a:pt x="7442" y="9180"/>
                  </a:cubicBezTo>
                  <a:cubicBezTo>
                    <a:pt x="10193" y="9180"/>
                    <a:pt x="12943" y="10132"/>
                    <a:pt x="14884" y="12037"/>
                  </a:cubicBezTo>
                  <a:lnTo>
                    <a:pt x="148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6"/>
            <p:cNvSpPr/>
            <p:nvPr/>
          </p:nvSpPr>
          <p:spPr>
            <a:xfrm>
              <a:off x="1898725" y="2304875"/>
              <a:ext cx="372100" cy="100925"/>
            </a:xfrm>
            <a:custGeom>
              <a:rect b="b" l="l" r="r" t="t"/>
              <a:pathLst>
                <a:path extrusionOk="0" h="4037" w="14884">
                  <a:moveTo>
                    <a:pt x="1" y="1"/>
                  </a:moveTo>
                  <a:lnTo>
                    <a:pt x="1" y="4037"/>
                  </a:lnTo>
                  <a:lnTo>
                    <a:pt x="14884" y="4037"/>
                  </a:lnTo>
                  <a:lnTo>
                    <a:pt x="14884" y="1"/>
                  </a:lnTo>
                  <a:cubicBezTo>
                    <a:pt x="12943" y="1906"/>
                    <a:pt x="10193" y="2858"/>
                    <a:pt x="7442" y="2858"/>
                  </a:cubicBezTo>
                  <a:cubicBezTo>
                    <a:pt x="4692" y="2858"/>
                    <a:pt x="1942" y="1906"/>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6"/>
            <p:cNvSpPr/>
            <p:nvPr/>
          </p:nvSpPr>
          <p:spPr>
            <a:xfrm>
              <a:off x="1898450" y="2194750"/>
              <a:ext cx="94375" cy="136650"/>
            </a:xfrm>
            <a:custGeom>
              <a:rect b="b" l="l" r="r" t="t"/>
              <a:pathLst>
                <a:path extrusionOk="0" h="5466" w="3775">
                  <a:moveTo>
                    <a:pt x="3774" y="0"/>
                  </a:moveTo>
                  <a:cubicBezTo>
                    <a:pt x="1274" y="965"/>
                    <a:pt x="143" y="2572"/>
                    <a:pt x="0" y="2727"/>
                  </a:cubicBezTo>
                  <a:cubicBezTo>
                    <a:pt x="143" y="2858"/>
                    <a:pt x="1274" y="4465"/>
                    <a:pt x="3774" y="5465"/>
                  </a:cubicBezTo>
                  <a:cubicBezTo>
                    <a:pt x="2584" y="3870"/>
                    <a:pt x="2560" y="1631"/>
                    <a:pt x="37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6"/>
            <p:cNvSpPr/>
            <p:nvPr/>
          </p:nvSpPr>
          <p:spPr>
            <a:xfrm>
              <a:off x="2176150" y="2194450"/>
              <a:ext cx="94075" cy="136350"/>
            </a:xfrm>
            <a:custGeom>
              <a:rect b="b" l="l" r="r" t="t"/>
              <a:pathLst>
                <a:path extrusionOk="0" h="5454" w="3763">
                  <a:moveTo>
                    <a:pt x="1" y="0"/>
                  </a:moveTo>
                  <a:cubicBezTo>
                    <a:pt x="1191" y="1584"/>
                    <a:pt x="1227" y="3822"/>
                    <a:pt x="1" y="5453"/>
                  </a:cubicBezTo>
                  <a:cubicBezTo>
                    <a:pt x="2477" y="4477"/>
                    <a:pt x="3763" y="2739"/>
                    <a:pt x="3763" y="2715"/>
                  </a:cubicBezTo>
                  <a:cubicBezTo>
                    <a:pt x="3727" y="2691"/>
                    <a:pt x="2549" y="1012"/>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6"/>
            <p:cNvSpPr/>
            <p:nvPr/>
          </p:nvSpPr>
          <p:spPr>
            <a:xfrm>
              <a:off x="1970475" y="2176875"/>
              <a:ext cx="199750" cy="171475"/>
            </a:xfrm>
            <a:custGeom>
              <a:rect b="b" l="l" r="r" t="t"/>
              <a:pathLst>
                <a:path extrusionOk="0" h="6859" w="7990">
                  <a:moveTo>
                    <a:pt x="5132" y="2858"/>
                  </a:moveTo>
                  <a:lnTo>
                    <a:pt x="5132" y="4001"/>
                  </a:lnTo>
                  <a:lnTo>
                    <a:pt x="3989" y="4001"/>
                  </a:lnTo>
                  <a:lnTo>
                    <a:pt x="3989" y="2858"/>
                  </a:lnTo>
                  <a:close/>
                  <a:moveTo>
                    <a:pt x="4549" y="1"/>
                  </a:moveTo>
                  <a:cubicBezTo>
                    <a:pt x="0" y="168"/>
                    <a:pt x="0" y="6692"/>
                    <a:pt x="4549" y="6859"/>
                  </a:cubicBezTo>
                  <a:cubicBezTo>
                    <a:pt x="6465" y="6859"/>
                    <a:pt x="7989" y="5323"/>
                    <a:pt x="7989" y="3442"/>
                  </a:cubicBezTo>
                  <a:cubicBezTo>
                    <a:pt x="7989" y="1549"/>
                    <a:pt x="6454" y="1"/>
                    <a:pt x="45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46"/>
          <p:cNvSpPr txBox="1"/>
          <p:nvPr/>
        </p:nvSpPr>
        <p:spPr>
          <a:xfrm>
            <a:off x="717150" y="4682975"/>
            <a:ext cx="7709700" cy="209700"/>
          </a:xfrm>
          <a:prstGeom prst="rect">
            <a:avLst/>
          </a:prstGeom>
          <a:noFill/>
          <a:ln>
            <a:noFill/>
          </a:ln>
        </p:spPr>
        <p:txBody>
          <a:bodyPr anchorCtr="0" anchor="t" bIns="0" lIns="91425" spcFirstLastPara="1" rIns="91425" wrap="square" tIns="0">
            <a:noAutofit/>
          </a:bodyPr>
          <a:lstStyle/>
          <a:p>
            <a:pPr indent="0" lvl="0" marL="0" marR="0" rtl="0" algn="ctr">
              <a:lnSpc>
                <a:spcPct val="100000"/>
              </a:lnSpc>
              <a:spcBef>
                <a:spcPts val="0"/>
              </a:spcBef>
              <a:spcAft>
                <a:spcPts val="0"/>
              </a:spcAft>
              <a:buNone/>
            </a:pPr>
            <a:r>
              <a:t/>
            </a:r>
            <a:endParaRPr b="1" sz="1200">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47"/>
          <p:cNvSpPr txBox="1"/>
          <p:nvPr>
            <p:ph type="title"/>
          </p:nvPr>
        </p:nvSpPr>
        <p:spPr>
          <a:xfrm>
            <a:off x="3613300" y="758675"/>
            <a:ext cx="48165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Conclusion</a:t>
            </a:r>
            <a:endParaRPr/>
          </a:p>
        </p:txBody>
      </p:sp>
      <p:grpSp>
        <p:nvGrpSpPr>
          <p:cNvPr id="763" name="Google Shape;763;p47"/>
          <p:cNvGrpSpPr/>
          <p:nvPr/>
        </p:nvGrpSpPr>
        <p:grpSpPr>
          <a:xfrm>
            <a:off x="233976" y="2565007"/>
            <a:ext cx="677139" cy="2647130"/>
            <a:chOff x="-45951" y="1967043"/>
            <a:chExt cx="699163" cy="2733227"/>
          </a:xfrm>
        </p:grpSpPr>
        <p:sp>
          <p:nvSpPr>
            <p:cNvPr id="764" name="Google Shape;764;p47"/>
            <p:cNvSpPr/>
            <p:nvPr/>
          </p:nvSpPr>
          <p:spPr>
            <a:xfrm>
              <a:off x="260183" y="3211628"/>
              <a:ext cx="86897" cy="130324"/>
            </a:xfrm>
            <a:custGeom>
              <a:rect b="b" l="l" r="r" t="t"/>
              <a:pathLst>
                <a:path extrusionOk="0" h="6305" w="4204">
                  <a:moveTo>
                    <a:pt x="1" y="0"/>
                  </a:moveTo>
                  <a:lnTo>
                    <a:pt x="1" y="6305"/>
                  </a:lnTo>
                  <a:lnTo>
                    <a:pt x="4204" y="6305"/>
                  </a:lnTo>
                  <a:lnTo>
                    <a:pt x="4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7"/>
            <p:cNvSpPr/>
            <p:nvPr/>
          </p:nvSpPr>
          <p:spPr>
            <a:xfrm>
              <a:off x="193313" y="1967043"/>
              <a:ext cx="219267" cy="218585"/>
            </a:xfrm>
            <a:custGeom>
              <a:rect b="b" l="l" r="r" t="t"/>
              <a:pathLst>
                <a:path extrusionOk="0" h="10575" w="10608">
                  <a:moveTo>
                    <a:pt x="5304" y="2102"/>
                  </a:moveTo>
                  <a:cubicBezTo>
                    <a:pt x="7072" y="2102"/>
                    <a:pt x="8473" y="3536"/>
                    <a:pt x="8473" y="5271"/>
                  </a:cubicBezTo>
                  <a:cubicBezTo>
                    <a:pt x="8473" y="7039"/>
                    <a:pt x="7038" y="8440"/>
                    <a:pt x="5304" y="8440"/>
                  </a:cubicBezTo>
                  <a:cubicBezTo>
                    <a:pt x="3569" y="8440"/>
                    <a:pt x="2135" y="7039"/>
                    <a:pt x="2135" y="5271"/>
                  </a:cubicBezTo>
                  <a:cubicBezTo>
                    <a:pt x="2135" y="3536"/>
                    <a:pt x="3569" y="2102"/>
                    <a:pt x="5304" y="2102"/>
                  </a:cubicBezTo>
                  <a:close/>
                  <a:moveTo>
                    <a:pt x="5304" y="1"/>
                  </a:moveTo>
                  <a:cubicBezTo>
                    <a:pt x="2402" y="1"/>
                    <a:pt x="0" y="2369"/>
                    <a:pt x="0" y="5271"/>
                  </a:cubicBezTo>
                  <a:cubicBezTo>
                    <a:pt x="0" y="8206"/>
                    <a:pt x="2402" y="10575"/>
                    <a:pt x="5304" y="10575"/>
                  </a:cubicBezTo>
                  <a:cubicBezTo>
                    <a:pt x="8239" y="10575"/>
                    <a:pt x="10608" y="8206"/>
                    <a:pt x="10608" y="5271"/>
                  </a:cubicBezTo>
                  <a:cubicBezTo>
                    <a:pt x="10608" y="2369"/>
                    <a:pt x="8239" y="1"/>
                    <a:pt x="53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7"/>
            <p:cNvSpPr/>
            <p:nvPr/>
          </p:nvSpPr>
          <p:spPr>
            <a:xfrm>
              <a:off x="-45951" y="2075978"/>
              <a:ext cx="699163" cy="1135630"/>
            </a:xfrm>
            <a:custGeom>
              <a:rect b="b" l="l" r="r" t="t"/>
              <a:pathLst>
                <a:path extrusionOk="0" h="54941" w="33825">
                  <a:moveTo>
                    <a:pt x="4203" y="1"/>
                  </a:moveTo>
                  <a:cubicBezTo>
                    <a:pt x="1868" y="1"/>
                    <a:pt x="0" y="1902"/>
                    <a:pt x="0" y="4237"/>
                  </a:cubicBezTo>
                  <a:lnTo>
                    <a:pt x="0" y="50704"/>
                  </a:lnTo>
                  <a:cubicBezTo>
                    <a:pt x="0" y="53039"/>
                    <a:pt x="1868" y="54940"/>
                    <a:pt x="4203" y="54940"/>
                  </a:cubicBezTo>
                  <a:lnTo>
                    <a:pt x="29555" y="54940"/>
                  </a:lnTo>
                  <a:cubicBezTo>
                    <a:pt x="31890" y="54940"/>
                    <a:pt x="33824" y="53039"/>
                    <a:pt x="33758" y="50704"/>
                  </a:cubicBezTo>
                  <a:lnTo>
                    <a:pt x="33758" y="4237"/>
                  </a:lnTo>
                  <a:cubicBezTo>
                    <a:pt x="33758" y="1902"/>
                    <a:pt x="31890" y="1"/>
                    <a:pt x="295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7"/>
            <p:cNvSpPr/>
            <p:nvPr/>
          </p:nvSpPr>
          <p:spPr>
            <a:xfrm>
              <a:off x="-24577" y="2098054"/>
              <a:ext cx="655032" cy="1091479"/>
            </a:xfrm>
            <a:custGeom>
              <a:rect b="b" l="l" r="r" t="t"/>
              <a:pathLst>
                <a:path extrusionOk="0" h="52805" w="31690">
                  <a:moveTo>
                    <a:pt x="3169" y="0"/>
                  </a:moveTo>
                  <a:cubicBezTo>
                    <a:pt x="1435" y="0"/>
                    <a:pt x="0" y="1401"/>
                    <a:pt x="0" y="3169"/>
                  </a:cubicBezTo>
                  <a:lnTo>
                    <a:pt x="0" y="49636"/>
                  </a:lnTo>
                  <a:cubicBezTo>
                    <a:pt x="0" y="51404"/>
                    <a:pt x="1435" y="52805"/>
                    <a:pt x="3169" y="52805"/>
                  </a:cubicBezTo>
                  <a:lnTo>
                    <a:pt x="28521" y="52805"/>
                  </a:lnTo>
                  <a:cubicBezTo>
                    <a:pt x="30288" y="52805"/>
                    <a:pt x="31689" y="51404"/>
                    <a:pt x="31689" y="49636"/>
                  </a:cubicBezTo>
                  <a:lnTo>
                    <a:pt x="31689" y="3169"/>
                  </a:lnTo>
                  <a:cubicBezTo>
                    <a:pt x="31689" y="1401"/>
                    <a:pt x="30288" y="0"/>
                    <a:pt x="2852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7"/>
            <p:cNvSpPr/>
            <p:nvPr/>
          </p:nvSpPr>
          <p:spPr>
            <a:xfrm>
              <a:off x="-24577" y="2338000"/>
              <a:ext cx="655032" cy="851542"/>
            </a:xfrm>
            <a:custGeom>
              <a:rect b="b" l="l" r="r" t="t"/>
              <a:pathLst>
                <a:path extrusionOk="0" h="41197" w="31690">
                  <a:moveTo>
                    <a:pt x="0" y="1"/>
                  </a:moveTo>
                  <a:lnTo>
                    <a:pt x="0" y="38028"/>
                  </a:lnTo>
                  <a:cubicBezTo>
                    <a:pt x="0" y="39796"/>
                    <a:pt x="1435" y="41197"/>
                    <a:pt x="3169" y="41197"/>
                  </a:cubicBezTo>
                  <a:lnTo>
                    <a:pt x="28521" y="41197"/>
                  </a:lnTo>
                  <a:cubicBezTo>
                    <a:pt x="30288" y="41197"/>
                    <a:pt x="31689" y="39796"/>
                    <a:pt x="31689" y="38028"/>
                  </a:cubicBezTo>
                  <a:lnTo>
                    <a:pt x="316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7"/>
            <p:cNvSpPr/>
            <p:nvPr/>
          </p:nvSpPr>
          <p:spPr>
            <a:xfrm>
              <a:off x="78838" y="2463492"/>
              <a:ext cx="448188" cy="448188"/>
            </a:xfrm>
            <a:custGeom>
              <a:rect b="b" l="l" r="r" t="t"/>
              <a:pathLst>
                <a:path extrusionOk="0" h="21683" w="21683">
                  <a:moveTo>
                    <a:pt x="2603" y="1"/>
                  </a:moveTo>
                  <a:cubicBezTo>
                    <a:pt x="1168" y="1"/>
                    <a:pt x="1" y="1168"/>
                    <a:pt x="1" y="2569"/>
                  </a:cubicBezTo>
                  <a:lnTo>
                    <a:pt x="1" y="19081"/>
                  </a:lnTo>
                  <a:cubicBezTo>
                    <a:pt x="1" y="20482"/>
                    <a:pt x="1168" y="21683"/>
                    <a:pt x="2603" y="21683"/>
                  </a:cubicBezTo>
                  <a:lnTo>
                    <a:pt x="19114" y="21683"/>
                  </a:lnTo>
                  <a:cubicBezTo>
                    <a:pt x="20515" y="21683"/>
                    <a:pt x="21683" y="20482"/>
                    <a:pt x="21683" y="19081"/>
                  </a:cubicBezTo>
                  <a:lnTo>
                    <a:pt x="21683" y="2569"/>
                  </a:lnTo>
                  <a:cubicBezTo>
                    <a:pt x="21683" y="1168"/>
                    <a:pt x="20515" y="1"/>
                    <a:pt x="19114" y="1"/>
                  </a:cubicBezTo>
                  <a:close/>
                </a:path>
              </a:pathLst>
            </a:custGeom>
            <a:solidFill>
              <a:srgbClr val="F9FA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7"/>
            <p:cNvSpPr/>
            <p:nvPr/>
          </p:nvSpPr>
          <p:spPr>
            <a:xfrm>
              <a:off x="216051" y="3256442"/>
              <a:ext cx="175158" cy="42766"/>
            </a:xfrm>
            <a:custGeom>
              <a:rect b="b" l="l" r="r" t="t"/>
              <a:pathLst>
                <a:path extrusionOk="0" h="2069" w="8474">
                  <a:moveTo>
                    <a:pt x="1035" y="1"/>
                  </a:moveTo>
                  <a:cubicBezTo>
                    <a:pt x="468" y="1"/>
                    <a:pt x="1" y="434"/>
                    <a:pt x="1" y="1035"/>
                  </a:cubicBezTo>
                  <a:cubicBezTo>
                    <a:pt x="1" y="1602"/>
                    <a:pt x="468" y="2069"/>
                    <a:pt x="1035" y="2069"/>
                  </a:cubicBezTo>
                  <a:lnTo>
                    <a:pt x="7373" y="2069"/>
                  </a:lnTo>
                  <a:cubicBezTo>
                    <a:pt x="7973" y="2069"/>
                    <a:pt x="8474" y="1568"/>
                    <a:pt x="8407" y="1035"/>
                  </a:cubicBezTo>
                  <a:cubicBezTo>
                    <a:pt x="8407" y="434"/>
                    <a:pt x="7973" y="1"/>
                    <a:pt x="73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7"/>
            <p:cNvSpPr/>
            <p:nvPr/>
          </p:nvSpPr>
          <p:spPr>
            <a:xfrm>
              <a:off x="281556" y="3342639"/>
              <a:ext cx="44151" cy="131027"/>
            </a:xfrm>
            <a:custGeom>
              <a:rect b="b" l="l" r="r" t="t"/>
              <a:pathLst>
                <a:path extrusionOk="0" h="6339" w="2136">
                  <a:moveTo>
                    <a:pt x="1" y="0"/>
                  </a:moveTo>
                  <a:lnTo>
                    <a:pt x="1" y="6338"/>
                  </a:lnTo>
                  <a:lnTo>
                    <a:pt x="2136" y="6338"/>
                  </a:lnTo>
                  <a:lnTo>
                    <a:pt x="21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7"/>
            <p:cNvSpPr/>
            <p:nvPr/>
          </p:nvSpPr>
          <p:spPr>
            <a:xfrm>
              <a:off x="302930" y="3472947"/>
              <a:ext cx="21" cy="1227323"/>
            </a:xfrm>
            <a:custGeom>
              <a:rect b="b" l="l" r="r" t="t"/>
              <a:pathLst>
                <a:path extrusionOk="0" fill="none" h="59377" w="1">
                  <a:moveTo>
                    <a:pt x="1" y="1"/>
                  </a:moveTo>
                  <a:lnTo>
                    <a:pt x="1" y="59377"/>
                  </a:lnTo>
                </a:path>
              </a:pathLst>
            </a:custGeom>
            <a:noFill/>
            <a:ln cap="flat" cmpd="sng" w="30025">
              <a:solidFill>
                <a:schemeClr val="accen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3" name="Google Shape;773;p47"/>
          <p:cNvGrpSpPr/>
          <p:nvPr/>
        </p:nvGrpSpPr>
        <p:grpSpPr>
          <a:xfrm>
            <a:off x="595910" y="1568250"/>
            <a:ext cx="2458807" cy="5758046"/>
            <a:chOff x="415800" y="1571743"/>
            <a:chExt cx="2730794" cy="6394987"/>
          </a:xfrm>
        </p:grpSpPr>
        <p:sp>
          <p:nvSpPr>
            <p:cNvPr id="774" name="Google Shape;774;p47"/>
            <p:cNvSpPr/>
            <p:nvPr/>
          </p:nvSpPr>
          <p:spPr>
            <a:xfrm>
              <a:off x="763024" y="4139543"/>
              <a:ext cx="1418184" cy="3827187"/>
            </a:xfrm>
            <a:custGeom>
              <a:rect b="b" l="l" r="r" t="t"/>
              <a:pathLst>
                <a:path extrusionOk="0" h="170590" w="63213">
                  <a:moveTo>
                    <a:pt x="63079" y="1"/>
                  </a:moveTo>
                  <a:lnTo>
                    <a:pt x="39629" y="1502"/>
                  </a:lnTo>
                  <a:lnTo>
                    <a:pt x="17113" y="7673"/>
                  </a:lnTo>
                  <a:lnTo>
                    <a:pt x="1" y="169989"/>
                  </a:lnTo>
                  <a:lnTo>
                    <a:pt x="22350" y="170556"/>
                  </a:lnTo>
                  <a:lnTo>
                    <a:pt x="40363" y="49002"/>
                  </a:lnTo>
                  <a:lnTo>
                    <a:pt x="38195" y="170590"/>
                  </a:lnTo>
                  <a:lnTo>
                    <a:pt x="61078" y="170590"/>
                  </a:lnTo>
                  <a:lnTo>
                    <a:pt x="62746" y="57408"/>
                  </a:lnTo>
                  <a:cubicBezTo>
                    <a:pt x="63046" y="52638"/>
                    <a:pt x="63213" y="39496"/>
                    <a:pt x="63046" y="34692"/>
                  </a:cubicBezTo>
                  <a:lnTo>
                    <a:pt x="630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7"/>
            <p:cNvSpPr/>
            <p:nvPr/>
          </p:nvSpPr>
          <p:spPr>
            <a:xfrm>
              <a:off x="1652834" y="5196986"/>
              <a:ext cx="243981" cy="39688"/>
            </a:xfrm>
            <a:custGeom>
              <a:rect b="b" l="l" r="r" t="t"/>
              <a:pathLst>
                <a:path extrusionOk="0" fill="none" h="1769" w="10875">
                  <a:moveTo>
                    <a:pt x="1" y="1768"/>
                  </a:moveTo>
                  <a:lnTo>
                    <a:pt x="10875" y="0"/>
                  </a:lnTo>
                </a:path>
              </a:pathLst>
            </a:custGeom>
            <a:noFill/>
            <a:ln cap="rnd" cmpd="sng" w="133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7"/>
            <p:cNvSpPr/>
            <p:nvPr/>
          </p:nvSpPr>
          <p:spPr>
            <a:xfrm>
              <a:off x="1814477" y="2912493"/>
              <a:ext cx="743159" cy="1326447"/>
            </a:xfrm>
            <a:custGeom>
              <a:rect b="b" l="l" r="r" t="t"/>
              <a:pathLst>
                <a:path extrusionOk="0" h="59124" w="33125">
                  <a:moveTo>
                    <a:pt x="11333" y="0"/>
                  </a:moveTo>
                  <a:cubicBezTo>
                    <a:pt x="9896" y="0"/>
                    <a:pt x="8434" y="306"/>
                    <a:pt x="7039" y="956"/>
                  </a:cubicBezTo>
                  <a:cubicBezTo>
                    <a:pt x="2202" y="3225"/>
                    <a:pt x="1" y="8895"/>
                    <a:pt x="2002" y="13865"/>
                  </a:cubicBezTo>
                  <a:lnTo>
                    <a:pt x="15212" y="53661"/>
                  </a:lnTo>
                  <a:cubicBezTo>
                    <a:pt x="16660" y="57096"/>
                    <a:pt x="19976" y="59123"/>
                    <a:pt x="23425" y="59123"/>
                  </a:cubicBezTo>
                  <a:cubicBezTo>
                    <a:pt x="24900" y="59123"/>
                    <a:pt x="26399" y="58753"/>
                    <a:pt x="27787" y="57964"/>
                  </a:cubicBezTo>
                  <a:cubicBezTo>
                    <a:pt x="31456" y="55862"/>
                    <a:pt x="33124" y="51459"/>
                    <a:pt x="31690" y="47456"/>
                  </a:cubicBezTo>
                  <a:lnTo>
                    <a:pt x="20882" y="6760"/>
                  </a:lnTo>
                  <a:cubicBezTo>
                    <a:pt x="19444" y="2569"/>
                    <a:pt x="15497" y="0"/>
                    <a:pt x="11333" y="0"/>
                  </a:cubicBez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7"/>
            <p:cNvSpPr/>
            <p:nvPr/>
          </p:nvSpPr>
          <p:spPr>
            <a:xfrm>
              <a:off x="1738894" y="2821676"/>
              <a:ext cx="740916" cy="811250"/>
            </a:xfrm>
            <a:custGeom>
              <a:rect b="b" l="l" r="r" t="t"/>
              <a:pathLst>
                <a:path extrusionOk="0" h="36160" w="33025">
                  <a:moveTo>
                    <a:pt x="4571" y="1"/>
                  </a:moveTo>
                  <a:cubicBezTo>
                    <a:pt x="4570" y="1"/>
                    <a:pt x="1" y="8841"/>
                    <a:pt x="9741" y="36160"/>
                  </a:cubicBezTo>
                  <a:lnTo>
                    <a:pt x="33024" y="31023"/>
                  </a:lnTo>
                  <a:lnTo>
                    <a:pt x="30823" y="17980"/>
                  </a:lnTo>
                  <a:cubicBezTo>
                    <a:pt x="29555" y="10675"/>
                    <a:pt x="24084" y="4804"/>
                    <a:pt x="16846" y="3003"/>
                  </a:cubicBezTo>
                  <a:lnTo>
                    <a:pt x="45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7"/>
            <p:cNvSpPr/>
            <p:nvPr/>
          </p:nvSpPr>
          <p:spPr>
            <a:xfrm>
              <a:off x="1941705" y="3480991"/>
              <a:ext cx="539584" cy="152693"/>
            </a:xfrm>
            <a:custGeom>
              <a:rect b="b" l="l" r="r" t="t"/>
              <a:pathLst>
                <a:path extrusionOk="0" h="6806" w="24051">
                  <a:moveTo>
                    <a:pt x="23684" y="0"/>
                  </a:moveTo>
                  <a:lnTo>
                    <a:pt x="0" y="4704"/>
                  </a:lnTo>
                  <a:lnTo>
                    <a:pt x="768" y="6805"/>
                  </a:lnTo>
                  <a:lnTo>
                    <a:pt x="24051" y="2169"/>
                  </a:lnTo>
                  <a:lnTo>
                    <a:pt x="236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7"/>
            <p:cNvSpPr/>
            <p:nvPr/>
          </p:nvSpPr>
          <p:spPr>
            <a:xfrm>
              <a:off x="2157236" y="3921028"/>
              <a:ext cx="582256" cy="1052964"/>
            </a:xfrm>
            <a:custGeom>
              <a:rect b="b" l="l" r="r" t="t"/>
              <a:pathLst>
                <a:path extrusionOk="0" h="46934" w="25953">
                  <a:moveTo>
                    <a:pt x="15745" y="0"/>
                  </a:moveTo>
                  <a:lnTo>
                    <a:pt x="0" y="8707"/>
                  </a:lnTo>
                  <a:lnTo>
                    <a:pt x="21749" y="46934"/>
                  </a:lnTo>
                  <a:lnTo>
                    <a:pt x="25952" y="40563"/>
                  </a:lnTo>
                  <a:lnTo>
                    <a:pt x="15745" y="0"/>
                  </a:ln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7"/>
            <p:cNvSpPr/>
            <p:nvPr/>
          </p:nvSpPr>
          <p:spPr>
            <a:xfrm>
              <a:off x="2860680" y="5129637"/>
              <a:ext cx="239516" cy="198572"/>
            </a:xfrm>
            <a:custGeom>
              <a:rect b="b" l="l" r="r" t="t"/>
              <a:pathLst>
                <a:path extrusionOk="0" h="8851" w="10676">
                  <a:moveTo>
                    <a:pt x="1" y="0"/>
                  </a:moveTo>
                  <a:lnTo>
                    <a:pt x="8374" y="8473"/>
                  </a:lnTo>
                  <a:cubicBezTo>
                    <a:pt x="8607" y="8725"/>
                    <a:pt x="8937" y="8850"/>
                    <a:pt x="9271" y="8850"/>
                  </a:cubicBezTo>
                  <a:cubicBezTo>
                    <a:pt x="9556" y="8850"/>
                    <a:pt x="9844" y="8758"/>
                    <a:pt x="10075" y="8573"/>
                  </a:cubicBezTo>
                  <a:cubicBezTo>
                    <a:pt x="10575" y="8106"/>
                    <a:pt x="10675" y="7372"/>
                    <a:pt x="10242" y="6805"/>
                  </a:cubicBezTo>
                  <a:lnTo>
                    <a:pt x="6672" y="2369"/>
                  </a:lnTo>
                  <a:lnTo>
                    <a:pt x="1" y="0"/>
                  </a:lnTo>
                  <a:close/>
                </a:path>
              </a:pathLst>
            </a:custGeom>
            <a:solidFill>
              <a:srgbClr val="94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7"/>
            <p:cNvSpPr/>
            <p:nvPr/>
          </p:nvSpPr>
          <p:spPr>
            <a:xfrm>
              <a:off x="2562835" y="4753203"/>
              <a:ext cx="583759" cy="538507"/>
            </a:xfrm>
            <a:custGeom>
              <a:rect b="b" l="l" r="r" t="t"/>
              <a:pathLst>
                <a:path extrusionOk="0" h="24003" w="26020">
                  <a:moveTo>
                    <a:pt x="5638" y="1"/>
                  </a:moveTo>
                  <a:lnTo>
                    <a:pt x="1" y="1535"/>
                  </a:lnTo>
                  <a:lnTo>
                    <a:pt x="1835" y="7639"/>
                  </a:lnTo>
                  <a:cubicBezTo>
                    <a:pt x="1835" y="7639"/>
                    <a:pt x="2269" y="13877"/>
                    <a:pt x="6872" y="17780"/>
                  </a:cubicBezTo>
                  <a:cubicBezTo>
                    <a:pt x="9774" y="20182"/>
                    <a:pt x="11209" y="22183"/>
                    <a:pt x="11943" y="23317"/>
                  </a:cubicBezTo>
                  <a:cubicBezTo>
                    <a:pt x="12210" y="23731"/>
                    <a:pt x="12656" y="24003"/>
                    <a:pt x="13136" y="24003"/>
                  </a:cubicBezTo>
                  <a:cubicBezTo>
                    <a:pt x="13314" y="24003"/>
                    <a:pt x="13497" y="23966"/>
                    <a:pt x="13677" y="23884"/>
                  </a:cubicBezTo>
                  <a:cubicBezTo>
                    <a:pt x="14344" y="23618"/>
                    <a:pt x="14711" y="22850"/>
                    <a:pt x="14478" y="22183"/>
                  </a:cubicBezTo>
                  <a:cubicBezTo>
                    <a:pt x="14011" y="20849"/>
                    <a:pt x="13110" y="18581"/>
                    <a:pt x="11476" y="16479"/>
                  </a:cubicBezTo>
                  <a:lnTo>
                    <a:pt x="11476" y="16479"/>
                  </a:lnTo>
                  <a:lnTo>
                    <a:pt x="24318" y="23517"/>
                  </a:lnTo>
                  <a:cubicBezTo>
                    <a:pt x="24478" y="23618"/>
                    <a:pt x="24660" y="23664"/>
                    <a:pt x="24841" y="23664"/>
                  </a:cubicBezTo>
                  <a:cubicBezTo>
                    <a:pt x="25265" y="23664"/>
                    <a:pt x="25689" y="23414"/>
                    <a:pt x="25853" y="23017"/>
                  </a:cubicBezTo>
                  <a:cubicBezTo>
                    <a:pt x="26019" y="22617"/>
                    <a:pt x="25953" y="22116"/>
                    <a:pt x="25619" y="21816"/>
                  </a:cubicBezTo>
                  <a:lnTo>
                    <a:pt x="13144" y="10041"/>
                  </a:lnTo>
                  <a:cubicBezTo>
                    <a:pt x="13144" y="10041"/>
                    <a:pt x="6806" y="2602"/>
                    <a:pt x="5638" y="1"/>
                  </a:cubicBez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7"/>
            <p:cNvSpPr/>
            <p:nvPr/>
          </p:nvSpPr>
          <p:spPr>
            <a:xfrm>
              <a:off x="959845" y="2740866"/>
              <a:ext cx="1313412" cy="2168791"/>
            </a:xfrm>
            <a:custGeom>
              <a:rect b="b" l="l" r="r" t="t"/>
              <a:pathLst>
                <a:path extrusionOk="0" h="96670" w="58543">
                  <a:moveTo>
                    <a:pt x="33425" y="0"/>
                  </a:moveTo>
                  <a:lnTo>
                    <a:pt x="23551" y="801"/>
                  </a:lnTo>
                  <a:cubicBezTo>
                    <a:pt x="23551" y="801"/>
                    <a:pt x="13711" y="3002"/>
                    <a:pt x="6939" y="6405"/>
                  </a:cubicBezTo>
                  <a:cubicBezTo>
                    <a:pt x="2703" y="8506"/>
                    <a:pt x="2236" y="13143"/>
                    <a:pt x="2769" y="17846"/>
                  </a:cubicBezTo>
                  <a:lnTo>
                    <a:pt x="7373" y="60143"/>
                  </a:lnTo>
                  <a:lnTo>
                    <a:pt x="1" y="96669"/>
                  </a:lnTo>
                  <a:lnTo>
                    <a:pt x="58543" y="91866"/>
                  </a:lnTo>
                  <a:lnTo>
                    <a:pt x="55307" y="63846"/>
                  </a:lnTo>
                  <a:lnTo>
                    <a:pt x="56208" y="19314"/>
                  </a:lnTo>
                  <a:cubicBezTo>
                    <a:pt x="56641" y="12776"/>
                    <a:pt x="52638" y="6738"/>
                    <a:pt x="46401" y="4603"/>
                  </a:cubicBezTo>
                  <a:cubicBezTo>
                    <a:pt x="39429" y="2202"/>
                    <a:pt x="37127" y="200"/>
                    <a:pt x="334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7"/>
            <p:cNvSpPr/>
            <p:nvPr/>
          </p:nvSpPr>
          <p:spPr>
            <a:xfrm>
              <a:off x="1488185" y="2758814"/>
              <a:ext cx="325577" cy="294886"/>
            </a:xfrm>
            <a:custGeom>
              <a:rect b="b" l="l" r="r" t="t"/>
              <a:pathLst>
                <a:path extrusionOk="0" h="13144" w="14512">
                  <a:moveTo>
                    <a:pt x="1" y="1"/>
                  </a:moveTo>
                  <a:lnTo>
                    <a:pt x="12577" y="13143"/>
                  </a:lnTo>
                  <a:lnTo>
                    <a:pt x="14511" y="434"/>
                  </a:lnTo>
                  <a:lnTo>
                    <a:pt x="1" y="1"/>
                  </a:ln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7"/>
            <p:cNvSpPr/>
            <p:nvPr/>
          </p:nvSpPr>
          <p:spPr>
            <a:xfrm>
              <a:off x="1450023" y="2758814"/>
              <a:ext cx="401160" cy="377200"/>
            </a:xfrm>
            <a:custGeom>
              <a:rect b="b" l="l" r="r" t="t"/>
              <a:pathLst>
                <a:path extrusionOk="0" h="16813" w="17881">
                  <a:moveTo>
                    <a:pt x="1702" y="1"/>
                  </a:moveTo>
                  <a:lnTo>
                    <a:pt x="1" y="434"/>
                  </a:lnTo>
                  <a:lnTo>
                    <a:pt x="15212" y="16813"/>
                  </a:lnTo>
                  <a:lnTo>
                    <a:pt x="17880" y="1168"/>
                  </a:lnTo>
                  <a:lnTo>
                    <a:pt x="16212" y="434"/>
                  </a:lnTo>
                  <a:lnTo>
                    <a:pt x="14278" y="13143"/>
                  </a:lnTo>
                  <a:lnTo>
                    <a:pt x="17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7"/>
            <p:cNvSpPr/>
            <p:nvPr/>
          </p:nvSpPr>
          <p:spPr>
            <a:xfrm>
              <a:off x="2214108" y="3204841"/>
              <a:ext cx="5250" cy="362976"/>
            </a:xfrm>
            <a:custGeom>
              <a:rect b="b" l="l" r="r" t="t"/>
              <a:pathLst>
                <a:path extrusionOk="0" fill="none" h="16179" w="234">
                  <a:moveTo>
                    <a:pt x="234" y="1"/>
                  </a:moveTo>
                  <a:lnTo>
                    <a:pt x="0" y="16179"/>
                  </a:lnTo>
                </a:path>
              </a:pathLst>
            </a:custGeom>
            <a:noFill/>
            <a:ln cap="rnd" cmpd="sng" w="158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7"/>
            <p:cNvSpPr/>
            <p:nvPr/>
          </p:nvSpPr>
          <p:spPr>
            <a:xfrm>
              <a:off x="415800" y="3044701"/>
              <a:ext cx="910771" cy="1266770"/>
            </a:xfrm>
            <a:custGeom>
              <a:rect b="b" l="l" r="r" t="t"/>
              <a:pathLst>
                <a:path extrusionOk="0" h="56464" w="40596">
                  <a:moveTo>
                    <a:pt x="28914" y="1"/>
                  </a:moveTo>
                  <a:cubicBezTo>
                    <a:pt x="24865" y="1"/>
                    <a:pt x="21056" y="2484"/>
                    <a:pt x="19514" y="6471"/>
                  </a:cubicBezTo>
                  <a:lnTo>
                    <a:pt x="1935" y="44499"/>
                  </a:lnTo>
                  <a:cubicBezTo>
                    <a:pt x="0" y="49469"/>
                    <a:pt x="2936" y="55006"/>
                    <a:pt x="8106" y="56240"/>
                  </a:cubicBezTo>
                  <a:cubicBezTo>
                    <a:pt x="8765" y="56390"/>
                    <a:pt x="9428" y="56463"/>
                    <a:pt x="10083" y="56463"/>
                  </a:cubicBezTo>
                  <a:cubicBezTo>
                    <a:pt x="13505" y="56463"/>
                    <a:pt x="16719" y="54484"/>
                    <a:pt x="18146" y="51237"/>
                  </a:cubicBezTo>
                  <a:lnTo>
                    <a:pt x="38161" y="14210"/>
                  </a:lnTo>
                  <a:cubicBezTo>
                    <a:pt x="40596" y="8740"/>
                    <a:pt x="37694" y="2368"/>
                    <a:pt x="32023" y="500"/>
                  </a:cubicBezTo>
                  <a:cubicBezTo>
                    <a:pt x="30993" y="162"/>
                    <a:pt x="29946" y="1"/>
                    <a:pt x="28914" y="1"/>
                  </a:cubicBez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7"/>
            <p:cNvSpPr/>
            <p:nvPr/>
          </p:nvSpPr>
          <p:spPr>
            <a:xfrm>
              <a:off x="645533" y="2885302"/>
              <a:ext cx="775331" cy="944446"/>
            </a:xfrm>
            <a:custGeom>
              <a:rect b="b" l="l" r="r" t="t"/>
              <a:pathLst>
                <a:path extrusionOk="0" h="42097" w="34559">
                  <a:moveTo>
                    <a:pt x="20949" y="0"/>
                  </a:moveTo>
                  <a:cubicBezTo>
                    <a:pt x="20949" y="0"/>
                    <a:pt x="11576" y="3302"/>
                    <a:pt x="1" y="29888"/>
                  </a:cubicBezTo>
                  <a:lnTo>
                    <a:pt x="20449" y="42097"/>
                  </a:lnTo>
                  <a:lnTo>
                    <a:pt x="34559" y="20848"/>
                  </a:lnTo>
                  <a:lnTo>
                    <a:pt x="2094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7"/>
            <p:cNvSpPr/>
            <p:nvPr/>
          </p:nvSpPr>
          <p:spPr>
            <a:xfrm>
              <a:off x="644792" y="3510179"/>
              <a:ext cx="480468" cy="327798"/>
            </a:xfrm>
            <a:custGeom>
              <a:rect b="b" l="l" r="r" t="t"/>
              <a:pathLst>
                <a:path extrusionOk="0" h="14611" w="21416">
                  <a:moveTo>
                    <a:pt x="901" y="0"/>
                  </a:moveTo>
                  <a:lnTo>
                    <a:pt x="0" y="2035"/>
                  </a:lnTo>
                  <a:lnTo>
                    <a:pt x="20182" y="14611"/>
                  </a:lnTo>
                  <a:lnTo>
                    <a:pt x="21416" y="12809"/>
                  </a:lnTo>
                  <a:lnTo>
                    <a:pt x="90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7"/>
            <p:cNvSpPr/>
            <p:nvPr/>
          </p:nvSpPr>
          <p:spPr>
            <a:xfrm>
              <a:off x="1125234" y="3457031"/>
              <a:ext cx="226033" cy="340541"/>
            </a:xfrm>
            <a:custGeom>
              <a:rect b="b" l="l" r="r" t="t"/>
              <a:pathLst>
                <a:path extrusionOk="0" fill="none" h="15179" w="10075">
                  <a:moveTo>
                    <a:pt x="1" y="15178"/>
                  </a:moveTo>
                  <a:lnTo>
                    <a:pt x="10075" y="1"/>
                  </a:lnTo>
                </a:path>
              </a:pathLst>
            </a:custGeom>
            <a:noFill/>
            <a:ln cap="rnd" cmpd="sng" w="158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7"/>
            <p:cNvSpPr/>
            <p:nvPr/>
          </p:nvSpPr>
          <p:spPr>
            <a:xfrm>
              <a:off x="855074" y="3586502"/>
              <a:ext cx="1188427" cy="1238569"/>
            </a:xfrm>
            <a:custGeom>
              <a:rect b="b" l="l" r="r" t="t"/>
              <a:pathLst>
                <a:path extrusionOk="0" h="55207" w="52972">
                  <a:moveTo>
                    <a:pt x="23284" y="1"/>
                  </a:moveTo>
                  <a:lnTo>
                    <a:pt x="1" y="38362"/>
                  </a:lnTo>
                  <a:lnTo>
                    <a:pt x="29622" y="55207"/>
                  </a:lnTo>
                  <a:lnTo>
                    <a:pt x="52972" y="17680"/>
                  </a:lnTo>
                  <a:lnTo>
                    <a:pt x="232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7"/>
            <p:cNvSpPr/>
            <p:nvPr/>
          </p:nvSpPr>
          <p:spPr>
            <a:xfrm>
              <a:off x="938890" y="3674065"/>
              <a:ext cx="1021555" cy="1064204"/>
            </a:xfrm>
            <a:custGeom>
              <a:rect b="b" l="l" r="r" t="t"/>
              <a:pathLst>
                <a:path extrusionOk="0" h="47435" w="45534">
                  <a:moveTo>
                    <a:pt x="20015" y="1"/>
                  </a:moveTo>
                  <a:lnTo>
                    <a:pt x="1" y="32924"/>
                  </a:lnTo>
                  <a:lnTo>
                    <a:pt x="25452" y="47434"/>
                  </a:lnTo>
                  <a:lnTo>
                    <a:pt x="45533" y="15178"/>
                  </a:lnTo>
                  <a:lnTo>
                    <a:pt x="2001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7"/>
            <p:cNvSpPr/>
            <p:nvPr/>
          </p:nvSpPr>
          <p:spPr>
            <a:xfrm>
              <a:off x="1554794" y="3723467"/>
              <a:ext cx="243240" cy="194579"/>
            </a:xfrm>
            <a:custGeom>
              <a:rect b="b" l="l" r="r" t="t"/>
              <a:pathLst>
                <a:path extrusionOk="0" h="8673" w="10842">
                  <a:moveTo>
                    <a:pt x="2369" y="0"/>
                  </a:moveTo>
                  <a:lnTo>
                    <a:pt x="1" y="3703"/>
                  </a:lnTo>
                  <a:lnTo>
                    <a:pt x="8107" y="8673"/>
                  </a:lnTo>
                  <a:lnTo>
                    <a:pt x="10842" y="5037"/>
                  </a:lnTo>
                  <a:lnTo>
                    <a:pt x="23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7"/>
            <p:cNvSpPr/>
            <p:nvPr/>
          </p:nvSpPr>
          <p:spPr>
            <a:xfrm>
              <a:off x="557229" y="3856662"/>
              <a:ext cx="964683" cy="697504"/>
            </a:xfrm>
            <a:custGeom>
              <a:rect b="b" l="l" r="r" t="t"/>
              <a:pathLst>
                <a:path extrusionOk="0" h="31090" w="42999">
                  <a:moveTo>
                    <a:pt x="2636" y="1"/>
                  </a:moveTo>
                  <a:lnTo>
                    <a:pt x="1" y="19415"/>
                  </a:lnTo>
                  <a:lnTo>
                    <a:pt x="39329" y="31090"/>
                  </a:lnTo>
                  <a:lnTo>
                    <a:pt x="42998" y="21783"/>
                  </a:lnTo>
                  <a:lnTo>
                    <a:pt x="2636" y="1"/>
                  </a:ln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7"/>
            <p:cNvSpPr/>
            <p:nvPr/>
          </p:nvSpPr>
          <p:spPr>
            <a:xfrm>
              <a:off x="1425322" y="4300064"/>
              <a:ext cx="373543" cy="338387"/>
            </a:xfrm>
            <a:custGeom>
              <a:rect b="b" l="l" r="r" t="t"/>
              <a:pathLst>
                <a:path extrusionOk="0" h="15083" w="16650">
                  <a:moveTo>
                    <a:pt x="11926" y="1"/>
                  </a:moveTo>
                  <a:cubicBezTo>
                    <a:pt x="7412" y="1"/>
                    <a:pt x="1168" y="2119"/>
                    <a:pt x="1168" y="2119"/>
                  </a:cubicBezTo>
                  <a:lnTo>
                    <a:pt x="1" y="10959"/>
                  </a:lnTo>
                  <a:cubicBezTo>
                    <a:pt x="4319" y="13925"/>
                    <a:pt x="7524" y="15083"/>
                    <a:pt x="9898" y="15083"/>
                  </a:cubicBezTo>
                  <a:cubicBezTo>
                    <a:pt x="16254" y="15083"/>
                    <a:pt x="16649" y="6781"/>
                    <a:pt x="16479" y="2653"/>
                  </a:cubicBezTo>
                  <a:cubicBezTo>
                    <a:pt x="16384" y="647"/>
                    <a:pt x="14419" y="1"/>
                    <a:pt x="11926" y="1"/>
                  </a:cubicBez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7"/>
            <p:cNvSpPr/>
            <p:nvPr/>
          </p:nvSpPr>
          <p:spPr>
            <a:xfrm>
              <a:off x="1441789" y="4203415"/>
              <a:ext cx="258967" cy="159917"/>
            </a:xfrm>
            <a:custGeom>
              <a:rect b="b" l="l" r="r" t="t"/>
              <a:pathLst>
                <a:path extrusionOk="0" h="7128" w="11543">
                  <a:moveTo>
                    <a:pt x="9615" y="0"/>
                  </a:moveTo>
                  <a:cubicBezTo>
                    <a:pt x="9402" y="0"/>
                    <a:pt x="9186" y="40"/>
                    <a:pt x="8974" y="123"/>
                  </a:cubicBezTo>
                  <a:lnTo>
                    <a:pt x="5905" y="1323"/>
                  </a:lnTo>
                  <a:cubicBezTo>
                    <a:pt x="4237" y="1957"/>
                    <a:pt x="2769" y="3125"/>
                    <a:pt x="1769" y="4592"/>
                  </a:cubicBezTo>
                  <a:lnTo>
                    <a:pt x="1" y="7128"/>
                  </a:lnTo>
                  <a:lnTo>
                    <a:pt x="6606" y="6694"/>
                  </a:lnTo>
                  <a:lnTo>
                    <a:pt x="10775" y="2991"/>
                  </a:lnTo>
                  <a:cubicBezTo>
                    <a:pt x="11409" y="2424"/>
                    <a:pt x="11542" y="1457"/>
                    <a:pt x="11042" y="756"/>
                  </a:cubicBezTo>
                  <a:cubicBezTo>
                    <a:pt x="10704" y="273"/>
                    <a:pt x="10173" y="0"/>
                    <a:pt x="9615" y="0"/>
                  </a:cubicBez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7"/>
            <p:cNvSpPr/>
            <p:nvPr/>
          </p:nvSpPr>
          <p:spPr>
            <a:xfrm>
              <a:off x="1968649" y="2016087"/>
              <a:ext cx="228276" cy="207277"/>
            </a:xfrm>
            <a:custGeom>
              <a:rect b="b" l="l" r="r" t="t"/>
              <a:pathLst>
                <a:path extrusionOk="0" h="9239" w="10175">
                  <a:moveTo>
                    <a:pt x="5100" y="0"/>
                  </a:moveTo>
                  <a:cubicBezTo>
                    <a:pt x="4761" y="0"/>
                    <a:pt x="4416" y="38"/>
                    <a:pt x="4070" y="116"/>
                  </a:cubicBezTo>
                  <a:cubicBezTo>
                    <a:pt x="1568" y="683"/>
                    <a:pt x="0" y="3152"/>
                    <a:pt x="567" y="5654"/>
                  </a:cubicBezTo>
                  <a:cubicBezTo>
                    <a:pt x="1056" y="7781"/>
                    <a:pt x="2956" y="9239"/>
                    <a:pt x="5073" y="9239"/>
                  </a:cubicBezTo>
                  <a:cubicBezTo>
                    <a:pt x="5413" y="9239"/>
                    <a:pt x="5758" y="9201"/>
                    <a:pt x="6105" y="9123"/>
                  </a:cubicBezTo>
                  <a:cubicBezTo>
                    <a:pt x="8606" y="8589"/>
                    <a:pt x="10174" y="6087"/>
                    <a:pt x="9607" y="3619"/>
                  </a:cubicBezTo>
                  <a:cubicBezTo>
                    <a:pt x="9118" y="1463"/>
                    <a:pt x="7217" y="0"/>
                    <a:pt x="5100" y="0"/>
                  </a:cubicBezTo>
                  <a:close/>
                </a:path>
              </a:pathLst>
            </a:custGeom>
            <a:solidFill>
              <a:srgbClr val="AC55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7"/>
            <p:cNvSpPr/>
            <p:nvPr/>
          </p:nvSpPr>
          <p:spPr>
            <a:xfrm>
              <a:off x="1488185" y="2092029"/>
              <a:ext cx="333810" cy="676550"/>
            </a:xfrm>
            <a:custGeom>
              <a:rect b="b" l="l" r="r" t="t"/>
              <a:pathLst>
                <a:path extrusionOk="0" h="30156" w="14879">
                  <a:moveTo>
                    <a:pt x="4171" y="0"/>
                  </a:moveTo>
                  <a:lnTo>
                    <a:pt x="1" y="29722"/>
                  </a:lnTo>
                  <a:lnTo>
                    <a:pt x="14511" y="30155"/>
                  </a:lnTo>
                  <a:lnTo>
                    <a:pt x="14878" y="12543"/>
                  </a:lnTo>
                  <a:lnTo>
                    <a:pt x="4171" y="0"/>
                  </a:ln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7"/>
            <p:cNvSpPr/>
            <p:nvPr/>
          </p:nvSpPr>
          <p:spPr>
            <a:xfrm>
              <a:off x="1598205" y="2321784"/>
              <a:ext cx="223026" cy="291117"/>
            </a:xfrm>
            <a:custGeom>
              <a:rect b="b" l="l" r="r" t="t"/>
              <a:pathLst>
                <a:path extrusionOk="0" h="12976" w="9941">
                  <a:moveTo>
                    <a:pt x="0" y="0"/>
                  </a:moveTo>
                  <a:lnTo>
                    <a:pt x="9774" y="12976"/>
                  </a:lnTo>
                  <a:lnTo>
                    <a:pt x="9941" y="3302"/>
                  </a:lnTo>
                  <a:lnTo>
                    <a:pt x="0" y="0"/>
                  </a:lnTo>
                  <a:close/>
                </a:path>
              </a:pathLst>
            </a:custGeom>
            <a:solidFill>
              <a:srgbClr val="94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7"/>
            <p:cNvSpPr/>
            <p:nvPr/>
          </p:nvSpPr>
          <p:spPr>
            <a:xfrm>
              <a:off x="1501264" y="1671465"/>
              <a:ext cx="646263" cy="788029"/>
            </a:xfrm>
            <a:custGeom>
              <a:rect b="b" l="l" r="r" t="t"/>
              <a:pathLst>
                <a:path extrusionOk="0" h="35125" w="28806">
                  <a:moveTo>
                    <a:pt x="17320" y="0"/>
                  </a:moveTo>
                  <a:cubicBezTo>
                    <a:pt x="8458" y="0"/>
                    <a:pt x="0" y="4914"/>
                    <a:pt x="1419" y="19547"/>
                  </a:cubicBezTo>
                  <a:cubicBezTo>
                    <a:pt x="2754" y="33457"/>
                    <a:pt x="11293" y="34591"/>
                    <a:pt x="11293" y="34591"/>
                  </a:cubicBezTo>
                  <a:cubicBezTo>
                    <a:pt x="12636" y="34955"/>
                    <a:pt x="13914" y="35124"/>
                    <a:pt x="15121" y="35124"/>
                  </a:cubicBezTo>
                  <a:cubicBezTo>
                    <a:pt x="20987" y="35124"/>
                    <a:pt x="25191" y="31131"/>
                    <a:pt x="27238" y="26152"/>
                  </a:cubicBezTo>
                  <a:cubicBezTo>
                    <a:pt x="28806" y="22249"/>
                    <a:pt x="28672" y="15377"/>
                    <a:pt x="28138" y="10240"/>
                  </a:cubicBezTo>
                  <a:cubicBezTo>
                    <a:pt x="27671" y="5804"/>
                    <a:pt x="25370" y="867"/>
                    <a:pt x="20733" y="233"/>
                  </a:cubicBezTo>
                  <a:cubicBezTo>
                    <a:pt x="19602" y="81"/>
                    <a:pt x="18458" y="0"/>
                    <a:pt x="17320" y="0"/>
                  </a:cubicBez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7"/>
            <p:cNvSpPr/>
            <p:nvPr/>
          </p:nvSpPr>
          <p:spPr>
            <a:xfrm>
              <a:off x="2069673" y="2021314"/>
              <a:ext cx="50905" cy="47158"/>
            </a:xfrm>
            <a:custGeom>
              <a:rect b="b" l="l" r="r" t="t"/>
              <a:pathLst>
                <a:path extrusionOk="0" h="2102" w="2269">
                  <a:moveTo>
                    <a:pt x="1122" y="0"/>
                  </a:moveTo>
                  <a:cubicBezTo>
                    <a:pt x="1060" y="0"/>
                    <a:pt x="997" y="6"/>
                    <a:pt x="934" y="17"/>
                  </a:cubicBezTo>
                  <a:cubicBezTo>
                    <a:pt x="367" y="117"/>
                    <a:pt x="0" y="684"/>
                    <a:pt x="101" y="1251"/>
                  </a:cubicBezTo>
                  <a:cubicBezTo>
                    <a:pt x="190" y="1755"/>
                    <a:pt x="648" y="2101"/>
                    <a:pt x="1147" y="2101"/>
                  </a:cubicBezTo>
                  <a:cubicBezTo>
                    <a:pt x="1209" y="2101"/>
                    <a:pt x="1272" y="2096"/>
                    <a:pt x="1335" y="2085"/>
                  </a:cubicBezTo>
                  <a:cubicBezTo>
                    <a:pt x="1902" y="1985"/>
                    <a:pt x="2269" y="1418"/>
                    <a:pt x="2169" y="851"/>
                  </a:cubicBezTo>
                  <a:cubicBezTo>
                    <a:pt x="2080" y="346"/>
                    <a:pt x="1621" y="0"/>
                    <a:pt x="1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7"/>
            <p:cNvSpPr/>
            <p:nvPr/>
          </p:nvSpPr>
          <p:spPr>
            <a:xfrm>
              <a:off x="1869106" y="2021852"/>
              <a:ext cx="50165" cy="46620"/>
            </a:xfrm>
            <a:custGeom>
              <a:rect b="b" l="l" r="r" t="t"/>
              <a:pathLst>
                <a:path extrusionOk="0" h="2078" w="2236">
                  <a:moveTo>
                    <a:pt x="1155" y="0"/>
                  </a:moveTo>
                  <a:cubicBezTo>
                    <a:pt x="1083" y="0"/>
                    <a:pt x="1009" y="9"/>
                    <a:pt x="935" y="26"/>
                  </a:cubicBezTo>
                  <a:cubicBezTo>
                    <a:pt x="368" y="126"/>
                    <a:pt x="1" y="660"/>
                    <a:pt x="101" y="1227"/>
                  </a:cubicBezTo>
                  <a:cubicBezTo>
                    <a:pt x="190" y="1731"/>
                    <a:pt x="622" y="2077"/>
                    <a:pt x="1115" y="2077"/>
                  </a:cubicBezTo>
                  <a:cubicBezTo>
                    <a:pt x="1177" y="2077"/>
                    <a:pt x="1239" y="2072"/>
                    <a:pt x="1302" y="2061"/>
                  </a:cubicBezTo>
                  <a:cubicBezTo>
                    <a:pt x="1869" y="1961"/>
                    <a:pt x="2236" y="1427"/>
                    <a:pt x="2136" y="860"/>
                  </a:cubicBezTo>
                  <a:cubicBezTo>
                    <a:pt x="2049" y="367"/>
                    <a:pt x="1634" y="0"/>
                    <a:pt x="1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7"/>
            <p:cNvSpPr/>
            <p:nvPr/>
          </p:nvSpPr>
          <p:spPr>
            <a:xfrm>
              <a:off x="2009054" y="2074821"/>
              <a:ext cx="37444" cy="89067"/>
            </a:xfrm>
            <a:custGeom>
              <a:rect b="b" l="l" r="r" t="t"/>
              <a:pathLst>
                <a:path extrusionOk="0" fill="none" h="3970" w="1669">
                  <a:moveTo>
                    <a:pt x="834" y="0"/>
                  </a:moveTo>
                  <a:lnTo>
                    <a:pt x="1602" y="3069"/>
                  </a:lnTo>
                  <a:cubicBezTo>
                    <a:pt x="1668" y="3403"/>
                    <a:pt x="1468" y="3736"/>
                    <a:pt x="1135" y="3770"/>
                  </a:cubicBezTo>
                  <a:lnTo>
                    <a:pt x="1" y="3970"/>
                  </a:lnTo>
                </a:path>
              </a:pathLst>
            </a:custGeom>
            <a:noFill/>
            <a:ln cap="rnd" cmpd="sng" w="9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7"/>
            <p:cNvSpPr/>
            <p:nvPr/>
          </p:nvSpPr>
          <p:spPr>
            <a:xfrm>
              <a:off x="2041226" y="1858146"/>
              <a:ext cx="119018" cy="67888"/>
            </a:xfrm>
            <a:custGeom>
              <a:rect b="b" l="l" r="r" t="t"/>
              <a:pathLst>
                <a:path extrusionOk="0" h="3026" w="5305">
                  <a:moveTo>
                    <a:pt x="1995" y="1"/>
                  </a:moveTo>
                  <a:cubicBezTo>
                    <a:pt x="687" y="1"/>
                    <a:pt x="401" y="885"/>
                    <a:pt x="401" y="885"/>
                  </a:cubicBezTo>
                  <a:cubicBezTo>
                    <a:pt x="401" y="885"/>
                    <a:pt x="1" y="2119"/>
                    <a:pt x="1535" y="2386"/>
                  </a:cubicBezTo>
                  <a:cubicBezTo>
                    <a:pt x="2703" y="2586"/>
                    <a:pt x="3470" y="2653"/>
                    <a:pt x="4104" y="2953"/>
                  </a:cubicBezTo>
                  <a:cubicBezTo>
                    <a:pt x="4211" y="3002"/>
                    <a:pt x="4327" y="3025"/>
                    <a:pt x="4442" y="3025"/>
                  </a:cubicBezTo>
                  <a:cubicBezTo>
                    <a:pt x="4721" y="3025"/>
                    <a:pt x="4996" y="2889"/>
                    <a:pt x="5138" y="2653"/>
                  </a:cubicBezTo>
                  <a:cubicBezTo>
                    <a:pt x="5305" y="2386"/>
                    <a:pt x="5305" y="2053"/>
                    <a:pt x="5138" y="1753"/>
                  </a:cubicBezTo>
                  <a:cubicBezTo>
                    <a:pt x="4771" y="1219"/>
                    <a:pt x="3970" y="318"/>
                    <a:pt x="2569" y="51"/>
                  </a:cubicBezTo>
                  <a:cubicBezTo>
                    <a:pt x="2359" y="16"/>
                    <a:pt x="2168" y="1"/>
                    <a:pt x="19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7"/>
            <p:cNvSpPr/>
            <p:nvPr/>
          </p:nvSpPr>
          <p:spPr>
            <a:xfrm>
              <a:off x="1764335" y="1858370"/>
              <a:ext cx="173647" cy="77984"/>
            </a:xfrm>
            <a:custGeom>
              <a:rect b="b" l="l" r="r" t="t"/>
              <a:pathLst>
                <a:path extrusionOk="0" h="3476" w="7740">
                  <a:moveTo>
                    <a:pt x="5188" y="1"/>
                  </a:moveTo>
                  <a:cubicBezTo>
                    <a:pt x="4981" y="1"/>
                    <a:pt x="4753" y="13"/>
                    <a:pt x="4504" y="41"/>
                  </a:cubicBezTo>
                  <a:cubicBezTo>
                    <a:pt x="2669" y="275"/>
                    <a:pt x="735" y="1609"/>
                    <a:pt x="234" y="2143"/>
                  </a:cubicBezTo>
                  <a:cubicBezTo>
                    <a:pt x="1" y="2443"/>
                    <a:pt x="1" y="2777"/>
                    <a:pt x="201" y="3077"/>
                  </a:cubicBezTo>
                  <a:cubicBezTo>
                    <a:pt x="421" y="3321"/>
                    <a:pt x="766" y="3476"/>
                    <a:pt x="1131" y="3476"/>
                  </a:cubicBezTo>
                  <a:cubicBezTo>
                    <a:pt x="1265" y="3476"/>
                    <a:pt x="1401" y="3455"/>
                    <a:pt x="1535" y="3410"/>
                  </a:cubicBezTo>
                  <a:cubicBezTo>
                    <a:pt x="2369" y="3144"/>
                    <a:pt x="4204" y="2576"/>
                    <a:pt x="5738" y="2410"/>
                  </a:cubicBezTo>
                  <a:cubicBezTo>
                    <a:pt x="7740" y="2143"/>
                    <a:pt x="7273" y="909"/>
                    <a:pt x="7273" y="909"/>
                  </a:cubicBezTo>
                  <a:cubicBezTo>
                    <a:pt x="7273" y="909"/>
                    <a:pt x="6952" y="1"/>
                    <a:pt x="5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7"/>
            <p:cNvSpPr/>
            <p:nvPr/>
          </p:nvSpPr>
          <p:spPr>
            <a:xfrm>
              <a:off x="1899056" y="2208779"/>
              <a:ext cx="98804" cy="44175"/>
            </a:xfrm>
            <a:custGeom>
              <a:rect b="b" l="l" r="r" t="t"/>
              <a:pathLst>
                <a:path extrusionOk="0" fill="none" h="1969" w="4404">
                  <a:moveTo>
                    <a:pt x="0" y="0"/>
                  </a:moveTo>
                  <a:cubicBezTo>
                    <a:pt x="0" y="0"/>
                    <a:pt x="1768" y="1968"/>
                    <a:pt x="4403" y="1201"/>
                  </a:cubicBezTo>
                </a:path>
              </a:pathLst>
            </a:custGeom>
            <a:noFill/>
            <a:ln cap="rnd" cmpd="sng" w="9175">
              <a:solidFill>
                <a:srgbClr val="1E0A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7"/>
            <p:cNvSpPr/>
            <p:nvPr/>
          </p:nvSpPr>
          <p:spPr>
            <a:xfrm>
              <a:off x="1598205" y="2129988"/>
              <a:ext cx="526864" cy="329839"/>
            </a:xfrm>
            <a:custGeom>
              <a:rect b="b" l="l" r="r" t="t"/>
              <a:pathLst>
                <a:path extrusionOk="0" h="14702" w="23484">
                  <a:moveTo>
                    <a:pt x="19266" y="0"/>
                  </a:moveTo>
                  <a:cubicBezTo>
                    <a:pt x="16255" y="0"/>
                    <a:pt x="3635" y="489"/>
                    <a:pt x="0" y="8549"/>
                  </a:cubicBezTo>
                  <a:cubicBezTo>
                    <a:pt x="0" y="8549"/>
                    <a:pt x="2078" y="14701"/>
                    <a:pt x="10214" y="14701"/>
                  </a:cubicBezTo>
                  <a:cubicBezTo>
                    <a:pt x="11124" y="14701"/>
                    <a:pt x="12109" y="14624"/>
                    <a:pt x="13177" y="14453"/>
                  </a:cubicBezTo>
                  <a:cubicBezTo>
                    <a:pt x="13177" y="14453"/>
                    <a:pt x="20982" y="13286"/>
                    <a:pt x="23484" y="3779"/>
                  </a:cubicBezTo>
                  <a:lnTo>
                    <a:pt x="19915" y="10"/>
                  </a:lnTo>
                  <a:cubicBezTo>
                    <a:pt x="19915" y="10"/>
                    <a:pt x="19682" y="0"/>
                    <a:pt x="192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7"/>
            <p:cNvSpPr/>
            <p:nvPr/>
          </p:nvSpPr>
          <p:spPr>
            <a:xfrm>
              <a:off x="1598205" y="2096516"/>
              <a:ext cx="171403" cy="127251"/>
            </a:xfrm>
            <a:custGeom>
              <a:rect b="b" l="l" r="r" t="t"/>
              <a:pathLst>
                <a:path extrusionOk="0" fill="none" h="5672" w="7640">
                  <a:moveTo>
                    <a:pt x="0" y="1"/>
                  </a:moveTo>
                  <a:lnTo>
                    <a:pt x="7639" y="5671"/>
                  </a:lnTo>
                </a:path>
              </a:pathLst>
            </a:custGeom>
            <a:solidFill>
              <a:schemeClr val="lt1"/>
            </a:solidFill>
            <a:ln cap="flat" cmpd="sng" w="19175">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7"/>
            <p:cNvSpPr/>
            <p:nvPr/>
          </p:nvSpPr>
          <p:spPr>
            <a:xfrm>
              <a:off x="1563027" y="2229734"/>
              <a:ext cx="50165" cy="104794"/>
            </a:xfrm>
            <a:custGeom>
              <a:rect b="b" l="l" r="r" t="t"/>
              <a:pathLst>
                <a:path extrusionOk="0" fill="none" h="4671" w="2236">
                  <a:moveTo>
                    <a:pt x="1" y="0"/>
                  </a:moveTo>
                  <a:lnTo>
                    <a:pt x="2236" y="4670"/>
                  </a:lnTo>
                </a:path>
              </a:pathLst>
            </a:custGeom>
            <a:solidFill>
              <a:schemeClr val="lt1"/>
            </a:solidFill>
            <a:ln cap="flat" cmpd="sng" w="19175">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7"/>
            <p:cNvSpPr/>
            <p:nvPr/>
          </p:nvSpPr>
          <p:spPr>
            <a:xfrm>
              <a:off x="1295111" y="1571743"/>
              <a:ext cx="788052" cy="771024"/>
            </a:xfrm>
            <a:custGeom>
              <a:rect b="b" l="l" r="r" t="t"/>
              <a:pathLst>
                <a:path extrusionOk="0" h="34367" w="35126">
                  <a:moveTo>
                    <a:pt x="18746" y="1"/>
                  </a:moveTo>
                  <a:cubicBezTo>
                    <a:pt x="17898" y="1"/>
                    <a:pt x="17010" y="35"/>
                    <a:pt x="16079" y="108"/>
                  </a:cubicBezTo>
                  <a:cubicBezTo>
                    <a:pt x="5205" y="1009"/>
                    <a:pt x="1" y="9448"/>
                    <a:pt x="34" y="16553"/>
                  </a:cubicBezTo>
                  <a:cubicBezTo>
                    <a:pt x="134" y="27061"/>
                    <a:pt x="5838" y="28862"/>
                    <a:pt x="11242" y="34366"/>
                  </a:cubicBezTo>
                  <a:lnTo>
                    <a:pt x="12576" y="25026"/>
                  </a:lnTo>
                  <a:lnTo>
                    <a:pt x="8807" y="13985"/>
                  </a:lnTo>
                  <a:cubicBezTo>
                    <a:pt x="9952" y="11363"/>
                    <a:pt x="11564" y="11053"/>
                    <a:pt x="12263" y="11053"/>
                  </a:cubicBezTo>
                  <a:cubicBezTo>
                    <a:pt x="12480" y="11053"/>
                    <a:pt x="12610" y="11083"/>
                    <a:pt x="12610" y="11083"/>
                  </a:cubicBezTo>
                  <a:cubicBezTo>
                    <a:pt x="12576" y="10883"/>
                    <a:pt x="15679" y="9281"/>
                    <a:pt x="15645" y="9081"/>
                  </a:cubicBezTo>
                  <a:cubicBezTo>
                    <a:pt x="19191" y="5488"/>
                    <a:pt x="22670" y="4328"/>
                    <a:pt x="25684" y="4328"/>
                  </a:cubicBezTo>
                  <a:cubicBezTo>
                    <a:pt x="31176" y="4328"/>
                    <a:pt x="35126" y="8181"/>
                    <a:pt x="35126" y="8181"/>
                  </a:cubicBezTo>
                  <a:cubicBezTo>
                    <a:pt x="35126" y="8181"/>
                    <a:pt x="31830" y="1"/>
                    <a:pt x="187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7"/>
            <p:cNvSpPr/>
            <p:nvPr/>
          </p:nvSpPr>
          <p:spPr>
            <a:xfrm>
              <a:off x="1564530" y="1622445"/>
              <a:ext cx="495297" cy="185964"/>
            </a:xfrm>
            <a:custGeom>
              <a:rect b="b" l="l" r="r" t="t"/>
              <a:pathLst>
                <a:path extrusionOk="0" h="8289" w="22077">
                  <a:moveTo>
                    <a:pt x="11275" y="0"/>
                  </a:moveTo>
                  <a:cubicBezTo>
                    <a:pt x="10287" y="0"/>
                    <a:pt x="9209" y="85"/>
                    <a:pt x="8039" y="283"/>
                  </a:cubicBezTo>
                  <a:cubicBezTo>
                    <a:pt x="0" y="1651"/>
                    <a:pt x="2269" y="8289"/>
                    <a:pt x="2269" y="8289"/>
                  </a:cubicBezTo>
                  <a:cubicBezTo>
                    <a:pt x="2269" y="8289"/>
                    <a:pt x="4767" y="4831"/>
                    <a:pt x="9282" y="4831"/>
                  </a:cubicBezTo>
                  <a:cubicBezTo>
                    <a:pt x="9957" y="4831"/>
                    <a:pt x="10678" y="4909"/>
                    <a:pt x="11442" y="5087"/>
                  </a:cubicBezTo>
                  <a:cubicBezTo>
                    <a:pt x="13567" y="5596"/>
                    <a:pt x="16296" y="6091"/>
                    <a:pt x="18290" y="6091"/>
                  </a:cubicBezTo>
                  <a:cubicBezTo>
                    <a:pt x="20739" y="6091"/>
                    <a:pt x="22077" y="5343"/>
                    <a:pt x="19815" y="2952"/>
                  </a:cubicBezTo>
                  <a:cubicBezTo>
                    <a:pt x="19815" y="2952"/>
                    <a:pt x="17107" y="0"/>
                    <a:pt x="112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7"/>
            <p:cNvSpPr/>
            <p:nvPr/>
          </p:nvSpPr>
          <p:spPr>
            <a:xfrm>
              <a:off x="1464987" y="1726072"/>
              <a:ext cx="196104" cy="397414"/>
            </a:xfrm>
            <a:custGeom>
              <a:rect b="b" l="l" r="r" t="t"/>
              <a:pathLst>
                <a:path extrusionOk="0" h="17714" w="8741">
                  <a:moveTo>
                    <a:pt x="5938" y="1"/>
                  </a:moveTo>
                  <a:lnTo>
                    <a:pt x="1" y="3503"/>
                  </a:lnTo>
                  <a:lnTo>
                    <a:pt x="1068" y="15112"/>
                  </a:lnTo>
                  <a:lnTo>
                    <a:pt x="6906" y="17713"/>
                  </a:lnTo>
                  <a:cubicBezTo>
                    <a:pt x="6906" y="17713"/>
                    <a:pt x="8740" y="12043"/>
                    <a:pt x="59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7"/>
            <p:cNvSpPr/>
            <p:nvPr/>
          </p:nvSpPr>
          <p:spPr>
            <a:xfrm>
              <a:off x="1381171" y="2015975"/>
              <a:ext cx="250734" cy="228456"/>
            </a:xfrm>
            <a:custGeom>
              <a:rect b="b" l="l" r="r" t="t"/>
              <a:pathLst>
                <a:path extrusionOk="0" h="10183" w="11176">
                  <a:moveTo>
                    <a:pt x="5577" y="1"/>
                  </a:moveTo>
                  <a:cubicBezTo>
                    <a:pt x="5212" y="1"/>
                    <a:pt x="4841" y="40"/>
                    <a:pt x="4471" y="121"/>
                  </a:cubicBezTo>
                  <a:cubicBezTo>
                    <a:pt x="1735" y="755"/>
                    <a:pt x="1" y="3457"/>
                    <a:pt x="635" y="6192"/>
                  </a:cubicBezTo>
                  <a:cubicBezTo>
                    <a:pt x="1183" y="8586"/>
                    <a:pt x="3277" y="10182"/>
                    <a:pt x="5602" y="10182"/>
                  </a:cubicBezTo>
                  <a:cubicBezTo>
                    <a:pt x="5966" y="10182"/>
                    <a:pt x="6335" y="10143"/>
                    <a:pt x="6706" y="10062"/>
                  </a:cubicBezTo>
                  <a:cubicBezTo>
                    <a:pt x="9441" y="9428"/>
                    <a:pt x="11176" y="6693"/>
                    <a:pt x="10542" y="3957"/>
                  </a:cubicBezTo>
                  <a:cubicBezTo>
                    <a:pt x="10023" y="1593"/>
                    <a:pt x="7908" y="1"/>
                    <a:pt x="5577" y="1"/>
                  </a:cubicBez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7"/>
            <p:cNvSpPr/>
            <p:nvPr/>
          </p:nvSpPr>
          <p:spPr>
            <a:xfrm>
              <a:off x="1457516" y="2076302"/>
              <a:ext cx="101047" cy="93576"/>
            </a:xfrm>
            <a:custGeom>
              <a:rect b="b" l="l" r="r" t="t"/>
              <a:pathLst>
                <a:path extrusionOk="0" fill="none" h="4171" w="4504">
                  <a:moveTo>
                    <a:pt x="0" y="768"/>
                  </a:moveTo>
                  <a:cubicBezTo>
                    <a:pt x="0" y="768"/>
                    <a:pt x="3770" y="1"/>
                    <a:pt x="4504" y="4171"/>
                  </a:cubicBezTo>
                </a:path>
              </a:pathLst>
            </a:custGeom>
            <a:noFill/>
            <a:ln cap="rnd" cmpd="sng" w="9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4" name="Google Shape;814;p47"/>
          <p:cNvGrpSpPr/>
          <p:nvPr/>
        </p:nvGrpSpPr>
        <p:grpSpPr>
          <a:xfrm>
            <a:off x="383448" y="1519824"/>
            <a:ext cx="2597835" cy="2819854"/>
            <a:chOff x="360849" y="1381125"/>
            <a:chExt cx="2682328" cy="2911569"/>
          </a:xfrm>
        </p:grpSpPr>
        <p:grpSp>
          <p:nvGrpSpPr>
            <p:cNvPr id="815" name="Google Shape;815;p47"/>
            <p:cNvGrpSpPr/>
            <p:nvPr/>
          </p:nvGrpSpPr>
          <p:grpSpPr>
            <a:xfrm>
              <a:off x="966251" y="1827521"/>
              <a:ext cx="118604" cy="118625"/>
              <a:chOff x="981426" y="1951871"/>
              <a:chExt cx="118604" cy="118625"/>
            </a:xfrm>
          </p:grpSpPr>
          <p:sp>
            <p:nvSpPr>
              <p:cNvPr id="816" name="Google Shape;816;p47"/>
              <p:cNvSpPr/>
              <p:nvPr/>
            </p:nvSpPr>
            <p:spPr>
              <a:xfrm>
                <a:off x="1033144" y="1951871"/>
                <a:ext cx="15172" cy="118625"/>
              </a:xfrm>
              <a:custGeom>
                <a:rect b="b" l="l" r="r" t="t"/>
                <a:pathLst>
                  <a:path extrusionOk="0" h="5739" w="734">
                    <a:moveTo>
                      <a:pt x="367" y="1"/>
                    </a:moveTo>
                    <a:cubicBezTo>
                      <a:pt x="167" y="1"/>
                      <a:pt x="0" y="167"/>
                      <a:pt x="0" y="401"/>
                    </a:cubicBezTo>
                    <a:lnTo>
                      <a:pt x="0" y="5338"/>
                    </a:lnTo>
                    <a:cubicBezTo>
                      <a:pt x="0" y="5571"/>
                      <a:pt x="167" y="5738"/>
                      <a:pt x="367" y="5738"/>
                    </a:cubicBezTo>
                    <a:cubicBezTo>
                      <a:pt x="567" y="5738"/>
                      <a:pt x="734" y="5505"/>
                      <a:pt x="734" y="5338"/>
                    </a:cubicBezTo>
                    <a:lnTo>
                      <a:pt x="734" y="401"/>
                    </a:lnTo>
                    <a:cubicBezTo>
                      <a:pt x="734" y="167"/>
                      <a:pt x="567" y="1"/>
                      <a:pt x="3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7"/>
              <p:cNvSpPr/>
              <p:nvPr/>
            </p:nvSpPr>
            <p:spPr>
              <a:xfrm>
                <a:off x="981426" y="2002907"/>
                <a:ext cx="118604" cy="15875"/>
              </a:xfrm>
              <a:custGeom>
                <a:rect b="b" l="l" r="r" t="t"/>
                <a:pathLst>
                  <a:path extrusionOk="0" h="768" w="5738">
                    <a:moveTo>
                      <a:pt x="367" y="0"/>
                    </a:moveTo>
                    <a:cubicBezTo>
                      <a:pt x="167" y="0"/>
                      <a:pt x="0" y="167"/>
                      <a:pt x="0" y="367"/>
                    </a:cubicBezTo>
                    <a:cubicBezTo>
                      <a:pt x="0" y="601"/>
                      <a:pt x="167" y="767"/>
                      <a:pt x="367" y="767"/>
                    </a:cubicBezTo>
                    <a:lnTo>
                      <a:pt x="5337" y="767"/>
                    </a:lnTo>
                    <a:cubicBezTo>
                      <a:pt x="5571" y="767"/>
                      <a:pt x="5738" y="601"/>
                      <a:pt x="5704" y="367"/>
                    </a:cubicBezTo>
                    <a:cubicBezTo>
                      <a:pt x="5704" y="167"/>
                      <a:pt x="5538" y="0"/>
                      <a:pt x="53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8" name="Google Shape;818;p47"/>
            <p:cNvGrpSpPr/>
            <p:nvPr/>
          </p:nvGrpSpPr>
          <p:grpSpPr>
            <a:xfrm>
              <a:off x="2485945" y="2065643"/>
              <a:ext cx="220652" cy="220652"/>
              <a:chOff x="2485945" y="2065643"/>
              <a:chExt cx="220652" cy="220652"/>
            </a:xfrm>
          </p:grpSpPr>
          <p:sp>
            <p:nvSpPr>
              <p:cNvPr id="819" name="Google Shape;819;p47"/>
              <p:cNvSpPr/>
              <p:nvPr/>
            </p:nvSpPr>
            <p:spPr>
              <a:xfrm>
                <a:off x="2588678" y="2065643"/>
                <a:ext cx="15875" cy="220652"/>
              </a:xfrm>
              <a:custGeom>
                <a:rect b="b" l="l" r="r" t="t"/>
                <a:pathLst>
                  <a:path extrusionOk="0" h="10675" w="768">
                    <a:moveTo>
                      <a:pt x="368" y="1"/>
                    </a:moveTo>
                    <a:cubicBezTo>
                      <a:pt x="168" y="1"/>
                      <a:pt x="1" y="167"/>
                      <a:pt x="1" y="401"/>
                    </a:cubicBezTo>
                    <a:lnTo>
                      <a:pt x="1" y="10308"/>
                    </a:lnTo>
                    <a:cubicBezTo>
                      <a:pt x="1" y="10508"/>
                      <a:pt x="168" y="10675"/>
                      <a:pt x="368" y="10675"/>
                    </a:cubicBezTo>
                    <a:cubicBezTo>
                      <a:pt x="601" y="10675"/>
                      <a:pt x="768" y="10475"/>
                      <a:pt x="768" y="10275"/>
                    </a:cubicBezTo>
                    <a:lnTo>
                      <a:pt x="768" y="401"/>
                    </a:lnTo>
                    <a:cubicBezTo>
                      <a:pt x="768" y="167"/>
                      <a:pt x="601" y="1"/>
                      <a:pt x="36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7"/>
              <p:cNvSpPr/>
              <p:nvPr/>
            </p:nvSpPr>
            <p:spPr>
              <a:xfrm>
                <a:off x="2485945" y="2168376"/>
                <a:ext cx="220652" cy="15895"/>
              </a:xfrm>
              <a:custGeom>
                <a:rect b="b" l="l" r="r" t="t"/>
                <a:pathLst>
                  <a:path extrusionOk="0" h="769" w="10675">
                    <a:moveTo>
                      <a:pt x="401" y="1"/>
                    </a:moveTo>
                    <a:cubicBezTo>
                      <a:pt x="167" y="1"/>
                      <a:pt x="1" y="168"/>
                      <a:pt x="1" y="368"/>
                    </a:cubicBezTo>
                    <a:cubicBezTo>
                      <a:pt x="1" y="601"/>
                      <a:pt x="167" y="768"/>
                      <a:pt x="401" y="768"/>
                    </a:cubicBezTo>
                    <a:lnTo>
                      <a:pt x="10275" y="768"/>
                    </a:lnTo>
                    <a:cubicBezTo>
                      <a:pt x="10508" y="768"/>
                      <a:pt x="10675" y="601"/>
                      <a:pt x="10641" y="368"/>
                    </a:cubicBezTo>
                    <a:cubicBezTo>
                      <a:pt x="10641" y="168"/>
                      <a:pt x="10475"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1" name="Google Shape;821;p47"/>
            <p:cNvSpPr/>
            <p:nvPr/>
          </p:nvSpPr>
          <p:spPr>
            <a:xfrm>
              <a:off x="360849" y="1381125"/>
              <a:ext cx="268917" cy="242046"/>
            </a:xfrm>
            <a:custGeom>
              <a:rect b="b" l="l" r="r" t="t"/>
              <a:pathLst>
                <a:path extrusionOk="0" h="11710" w="13010">
                  <a:moveTo>
                    <a:pt x="9140" y="735"/>
                  </a:moveTo>
                  <a:cubicBezTo>
                    <a:pt x="10808" y="735"/>
                    <a:pt x="12143" y="2102"/>
                    <a:pt x="12143" y="3737"/>
                  </a:cubicBezTo>
                  <a:cubicBezTo>
                    <a:pt x="12143" y="4538"/>
                    <a:pt x="11842" y="5238"/>
                    <a:pt x="11342" y="5772"/>
                  </a:cubicBezTo>
                  <a:lnTo>
                    <a:pt x="6472" y="10609"/>
                  </a:lnTo>
                  <a:lnTo>
                    <a:pt x="1768" y="5939"/>
                  </a:lnTo>
                  <a:lnTo>
                    <a:pt x="1602" y="5805"/>
                  </a:lnTo>
                  <a:cubicBezTo>
                    <a:pt x="1101" y="5238"/>
                    <a:pt x="801" y="4504"/>
                    <a:pt x="801" y="3737"/>
                  </a:cubicBezTo>
                  <a:cubicBezTo>
                    <a:pt x="801" y="2069"/>
                    <a:pt x="2135" y="735"/>
                    <a:pt x="3803" y="735"/>
                  </a:cubicBezTo>
                  <a:cubicBezTo>
                    <a:pt x="4771" y="735"/>
                    <a:pt x="5638" y="1168"/>
                    <a:pt x="6105" y="1936"/>
                  </a:cubicBezTo>
                  <a:lnTo>
                    <a:pt x="6438" y="2369"/>
                  </a:lnTo>
                  <a:lnTo>
                    <a:pt x="6772" y="1936"/>
                  </a:lnTo>
                  <a:cubicBezTo>
                    <a:pt x="7306" y="1168"/>
                    <a:pt x="8173" y="735"/>
                    <a:pt x="9140" y="735"/>
                  </a:cubicBezTo>
                  <a:close/>
                  <a:moveTo>
                    <a:pt x="3803" y="1"/>
                  </a:moveTo>
                  <a:cubicBezTo>
                    <a:pt x="1735" y="1"/>
                    <a:pt x="0" y="1669"/>
                    <a:pt x="0" y="3737"/>
                  </a:cubicBezTo>
                  <a:cubicBezTo>
                    <a:pt x="0" y="4704"/>
                    <a:pt x="367" y="5638"/>
                    <a:pt x="1035" y="6339"/>
                  </a:cubicBezTo>
                  <a:lnTo>
                    <a:pt x="6505" y="11709"/>
                  </a:lnTo>
                  <a:lnTo>
                    <a:pt x="11809" y="6539"/>
                  </a:lnTo>
                  <a:lnTo>
                    <a:pt x="12009" y="6339"/>
                  </a:lnTo>
                  <a:cubicBezTo>
                    <a:pt x="12643" y="5638"/>
                    <a:pt x="13010" y="4704"/>
                    <a:pt x="13010" y="3737"/>
                  </a:cubicBezTo>
                  <a:cubicBezTo>
                    <a:pt x="13010" y="1702"/>
                    <a:pt x="11309" y="1"/>
                    <a:pt x="9240" y="1"/>
                  </a:cubicBezTo>
                  <a:cubicBezTo>
                    <a:pt x="8173" y="1"/>
                    <a:pt x="7239" y="401"/>
                    <a:pt x="6505" y="1135"/>
                  </a:cubicBezTo>
                  <a:cubicBezTo>
                    <a:pt x="5805" y="401"/>
                    <a:pt x="4837" y="1"/>
                    <a:pt x="38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2" name="Google Shape;822;p47"/>
            <p:cNvGrpSpPr/>
            <p:nvPr/>
          </p:nvGrpSpPr>
          <p:grpSpPr>
            <a:xfrm>
              <a:off x="2938383" y="4189381"/>
              <a:ext cx="104794" cy="103313"/>
              <a:chOff x="2938383" y="4189381"/>
              <a:chExt cx="104794" cy="103313"/>
            </a:xfrm>
          </p:grpSpPr>
          <p:sp>
            <p:nvSpPr>
              <p:cNvPr id="823" name="Google Shape;823;p47"/>
              <p:cNvSpPr/>
              <p:nvPr/>
            </p:nvSpPr>
            <p:spPr>
              <a:xfrm>
                <a:off x="2983298" y="4189381"/>
                <a:ext cx="14987" cy="103313"/>
              </a:xfrm>
              <a:custGeom>
                <a:rect b="b" l="l" r="r" t="t"/>
                <a:pathLst>
                  <a:path extrusionOk="0" h="4605" w="668">
                    <a:moveTo>
                      <a:pt x="334" y="1"/>
                    </a:moveTo>
                    <a:cubicBezTo>
                      <a:pt x="134" y="1"/>
                      <a:pt x="0" y="168"/>
                      <a:pt x="0" y="334"/>
                    </a:cubicBezTo>
                    <a:lnTo>
                      <a:pt x="0" y="4271"/>
                    </a:lnTo>
                    <a:cubicBezTo>
                      <a:pt x="0" y="4504"/>
                      <a:pt x="167" y="4604"/>
                      <a:pt x="334" y="4604"/>
                    </a:cubicBezTo>
                    <a:cubicBezTo>
                      <a:pt x="500" y="4604"/>
                      <a:pt x="634" y="4504"/>
                      <a:pt x="667" y="4337"/>
                    </a:cubicBezTo>
                    <a:lnTo>
                      <a:pt x="667" y="334"/>
                    </a:lnTo>
                    <a:cubicBezTo>
                      <a:pt x="667" y="101"/>
                      <a:pt x="534" y="1"/>
                      <a:pt x="3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7"/>
              <p:cNvSpPr/>
              <p:nvPr/>
            </p:nvSpPr>
            <p:spPr>
              <a:xfrm>
                <a:off x="2938383" y="4232792"/>
                <a:ext cx="104794" cy="14987"/>
              </a:xfrm>
              <a:custGeom>
                <a:rect b="b" l="l" r="r" t="t"/>
                <a:pathLst>
                  <a:path extrusionOk="0" h="668" w="4671">
                    <a:moveTo>
                      <a:pt x="334" y="1"/>
                    </a:moveTo>
                    <a:cubicBezTo>
                      <a:pt x="134" y="1"/>
                      <a:pt x="1" y="167"/>
                      <a:pt x="1" y="334"/>
                    </a:cubicBezTo>
                    <a:cubicBezTo>
                      <a:pt x="1" y="568"/>
                      <a:pt x="167" y="668"/>
                      <a:pt x="334" y="668"/>
                    </a:cubicBezTo>
                    <a:lnTo>
                      <a:pt x="4337" y="668"/>
                    </a:lnTo>
                    <a:cubicBezTo>
                      <a:pt x="4504" y="668"/>
                      <a:pt x="4637" y="568"/>
                      <a:pt x="4671" y="334"/>
                    </a:cubicBezTo>
                    <a:cubicBezTo>
                      <a:pt x="4671" y="134"/>
                      <a:pt x="4504" y="1"/>
                      <a:pt x="43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5" name="Google Shape;825;p47"/>
          <p:cNvSpPr txBox="1"/>
          <p:nvPr/>
        </p:nvSpPr>
        <p:spPr>
          <a:xfrm>
            <a:off x="3368875" y="1642975"/>
            <a:ext cx="50610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We were able to determine the causes of expensive health care from the analysis done on the provided data set, as well as the reasons why some people pay more for healthcare services.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This project made it easier to comprehend how to make expensive people understand the importance of adopting healthy habits as well as how to lower healthcare costs.</a:t>
            </a:r>
            <a:r>
              <a:rPr lang="en" sz="1600">
                <a:solidFill>
                  <a:schemeClr val="dk1"/>
                </a:solidFill>
              </a:rPr>
              <a:t>  </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grpSp>
        <p:nvGrpSpPr>
          <p:cNvPr id="311" name="Google Shape;311;p30"/>
          <p:cNvGrpSpPr/>
          <p:nvPr/>
        </p:nvGrpSpPr>
        <p:grpSpPr>
          <a:xfrm flipH="1">
            <a:off x="4542400" y="798400"/>
            <a:ext cx="575950" cy="140700"/>
            <a:chOff x="8416025" y="66500"/>
            <a:chExt cx="575950" cy="140700"/>
          </a:xfrm>
        </p:grpSpPr>
        <p:sp>
          <p:nvSpPr>
            <p:cNvPr id="312" name="Google Shape;312;p30"/>
            <p:cNvSpPr/>
            <p:nvPr/>
          </p:nvSpPr>
          <p:spPr>
            <a:xfrm>
              <a:off x="8851275" y="66500"/>
              <a:ext cx="140700" cy="140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a:off x="8633650" y="66500"/>
              <a:ext cx="140700" cy="140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a:off x="8416025" y="66500"/>
              <a:ext cx="140700" cy="140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30"/>
          <p:cNvSpPr txBox="1"/>
          <p:nvPr>
            <p:ph type="title"/>
          </p:nvPr>
        </p:nvSpPr>
        <p:spPr>
          <a:xfrm>
            <a:off x="4471750" y="939100"/>
            <a:ext cx="38577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Background</a:t>
            </a:r>
            <a:endParaRPr/>
          </a:p>
        </p:txBody>
      </p:sp>
      <p:sp>
        <p:nvSpPr>
          <p:cNvPr id="316" name="Google Shape;316;p30"/>
          <p:cNvSpPr txBox="1"/>
          <p:nvPr>
            <p:ph idx="1" type="subTitle"/>
          </p:nvPr>
        </p:nvSpPr>
        <p:spPr>
          <a:xfrm>
            <a:off x="4217675" y="1838800"/>
            <a:ext cx="4603500" cy="1545300"/>
          </a:xfrm>
          <a:prstGeom prst="rect">
            <a:avLst/>
          </a:prstGeom>
        </p:spPr>
        <p:txBody>
          <a:bodyPr anchorCtr="0" anchor="t" bIns="0" lIns="91425" spcFirstLastPara="1" rIns="91425" wrap="square" tIns="0">
            <a:noAutofit/>
          </a:bodyPr>
          <a:lstStyle/>
          <a:p>
            <a:pPr indent="-323850" lvl="0" marL="457200" rtl="0" algn="l">
              <a:lnSpc>
                <a:spcPct val="100000"/>
              </a:lnSpc>
              <a:spcBef>
                <a:spcPts val="0"/>
              </a:spcBef>
              <a:spcAft>
                <a:spcPts val="0"/>
              </a:spcAft>
              <a:buSzPts val="1500"/>
              <a:buFont typeface="Arial"/>
              <a:buChar char="●"/>
            </a:pPr>
            <a:r>
              <a:rPr lang="en" sz="1500">
                <a:latin typeface="Arial"/>
                <a:ea typeface="Arial"/>
                <a:cs typeface="Arial"/>
                <a:sym typeface="Arial"/>
              </a:rPr>
              <a:t>The case's primary goal is to provide practical insight since it is becoming more and more important to accurately estimate which individuals (clients) will be pricey utilizing the available data.</a:t>
            </a:r>
            <a:endParaRPr sz="1500">
              <a:latin typeface="Arial"/>
              <a:ea typeface="Arial"/>
              <a:cs typeface="Arial"/>
              <a:sym typeface="Arial"/>
            </a:endParaRPr>
          </a:p>
          <a:p>
            <a:pPr indent="0" lvl="0" marL="457200" rtl="0" algn="l">
              <a:lnSpc>
                <a:spcPct val="100000"/>
              </a:lnSpc>
              <a:spcBef>
                <a:spcPts val="0"/>
              </a:spcBef>
              <a:spcAft>
                <a:spcPts val="0"/>
              </a:spcAft>
              <a:buNone/>
            </a:pPr>
            <a:r>
              <a:t/>
            </a:r>
            <a:endParaRPr sz="1500">
              <a:latin typeface="Arial"/>
              <a:ea typeface="Arial"/>
              <a:cs typeface="Arial"/>
              <a:sym typeface="Arial"/>
            </a:endParaRPr>
          </a:p>
          <a:p>
            <a:pPr indent="-323850" lvl="0" marL="457200" rtl="0" algn="l">
              <a:lnSpc>
                <a:spcPct val="100000"/>
              </a:lnSpc>
              <a:spcBef>
                <a:spcPts val="0"/>
              </a:spcBef>
              <a:spcAft>
                <a:spcPts val="0"/>
              </a:spcAft>
              <a:buSzPts val="1500"/>
              <a:buFont typeface="Arial"/>
              <a:buChar char="●"/>
            </a:pPr>
            <a:r>
              <a:rPr lang="en" sz="1500">
                <a:latin typeface="Arial"/>
                <a:ea typeface="Arial"/>
                <a:cs typeface="Arial"/>
                <a:sym typeface="Arial"/>
              </a:rPr>
              <a:t>In order to compare which area of the health sector is more expensive than others in general health care, a number of aspects must be looked into. </a:t>
            </a:r>
            <a:endParaRPr sz="1500">
              <a:latin typeface="Arial"/>
              <a:ea typeface="Arial"/>
              <a:cs typeface="Arial"/>
              <a:sym typeface="Arial"/>
            </a:endParaRPr>
          </a:p>
          <a:p>
            <a:pPr indent="0" lvl="0" marL="457200" rtl="0" algn="l">
              <a:lnSpc>
                <a:spcPct val="100000"/>
              </a:lnSpc>
              <a:spcBef>
                <a:spcPts val="0"/>
              </a:spcBef>
              <a:spcAft>
                <a:spcPts val="0"/>
              </a:spcAft>
              <a:buNone/>
            </a:pPr>
            <a:r>
              <a:t/>
            </a:r>
            <a:endParaRPr sz="1500">
              <a:latin typeface="Arial"/>
              <a:ea typeface="Arial"/>
              <a:cs typeface="Arial"/>
              <a:sym typeface="Arial"/>
            </a:endParaRPr>
          </a:p>
          <a:p>
            <a:pPr indent="-323850" lvl="0" marL="457200" rtl="0" algn="l">
              <a:lnSpc>
                <a:spcPct val="100000"/>
              </a:lnSpc>
              <a:spcBef>
                <a:spcPts val="0"/>
              </a:spcBef>
              <a:spcAft>
                <a:spcPts val="0"/>
              </a:spcAft>
              <a:buSzPts val="1500"/>
              <a:buFont typeface="Arial"/>
              <a:buChar char="●"/>
            </a:pPr>
            <a:r>
              <a:rPr lang="en" sz="1500">
                <a:latin typeface="Arial"/>
                <a:ea typeface="Arial"/>
                <a:cs typeface="Arial"/>
                <a:sym typeface="Arial"/>
              </a:rPr>
              <a:t>We've examined the key factors that influence consumer decisions to use hospitals more frequently or pay for their services.  </a:t>
            </a:r>
            <a:endParaRPr sz="1500">
              <a:latin typeface="Arial"/>
              <a:ea typeface="Arial"/>
              <a:cs typeface="Arial"/>
              <a:sym typeface="Arial"/>
            </a:endParaRPr>
          </a:p>
          <a:p>
            <a:pPr indent="0" lvl="0" marL="457200" rtl="0" algn="l">
              <a:spcBef>
                <a:spcPts val="0"/>
              </a:spcBef>
              <a:spcAft>
                <a:spcPts val="0"/>
              </a:spcAft>
              <a:buNone/>
            </a:pPr>
            <a:r>
              <a:t/>
            </a:r>
            <a:endParaRPr/>
          </a:p>
        </p:txBody>
      </p:sp>
      <p:grpSp>
        <p:nvGrpSpPr>
          <p:cNvPr id="317" name="Google Shape;317;p30"/>
          <p:cNvGrpSpPr/>
          <p:nvPr/>
        </p:nvGrpSpPr>
        <p:grpSpPr>
          <a:xfrm>
            <a:off x="300425" y="658001"/>
            <a:ext cx="3276613" cy="3733149"/>
            <a:chOff x="300425" y="658001"/>
            <a:chExt cx="3276613" cy="3733149"/>
          </a:xfrm>
        </p:grpSpPr>
        <p:grpSp>
          <p:nvGrpSpPr>
            <p:cNvPr id="318" name="Google Shape;318;p30"/>
            <p:cNvGrpSpPr/>
            <p:nvPr/>
          </p:nvGrpSpPr>
          <p:grpSpPr>
            <a:xfrm>
              <a:off x="300425" y="2268975"/>
              <a:ext cx="122600" cy="121775"/>
              <a:chOff x="-13950" y="2372575"/>
              <a:chExt cx="122600" cy="121775"/>
            </a:xfrm>
          </p:grpSpPr>
          <p:sp>
            <p:nvSpPr>
              <p:cNvPr id="319" name="Google Shape;319;p30"/>
              <p:cNvSpPr/>
              <p:nvPr/>
            </p:nvSpPr>
            <p:spPr>
              <a:xfrm>
                <a:off x="39425" y="2372575"/>
                <a:ext cx="15025" cy="121775"/>
              </a:xfrm>
              <a:custGeom>
                <a:rect b="b" l="l" r="r" t="t"/>
                <a:pathLst>
                  <a:path extrusionOk="0" h="4871" w="601">
                    <a:moveTo>
                      <a:pt x="300" y="1"/>
                    </a:moveTo>
                    <a:cubicBezTo>
                      <a:pt x="134" y="1"/>
                      <a:pt x="0" y="101"/>
                      <a:pt x="0" y="268"/>
                    </a:cubicBezTo>
                    <a:lnTo>
                      <a:pt x="0" y="4571"/>
                    </a:lnTo>
                    <a:cubicBezTo>
                      <a:pt x="0" y="4737"/>
                      <a:pt x="134" y="4871"/>
                      <a:pt x="300" y="4871"/>
                    </a:cubicBezTo>
                    <a:cubicBezTo>
                      <a:pt x="467" y="4871"/>
                      <a:pt x="601" y="4737"/>
                      <a:pt x="601" y="4571"/>
                    </a:cubicBezTo>
                    <a:lnTo>
                      <a:pt x="601" y="268"/>
                    </a:lnTo>
                    <a:cubicBezTo>
                      <a:pt x="601" y="101"/>
                      <a:pt x="467" y="1"/>
                      <a:pt x="3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a:off x="-13950" y="2426775"/>
                <a:ext cx="122600" cy="14200"/>
              </a:xfrm>
              <a:custGeom>
                <a:rect b="b" l="l" r="r" t="t"/>
                <a:pathLst>
                  <a:path extrusionOk="0" h="568" w="4904">
                    <a:moveTo>
                      <a:pt x="300" y="1"/>
                    </a:moveTo>
                    <a:cubicBezTo>
                      <a:pt x="134" y="1"/>
                      <a:pt x="0" y="101"/>
                      <a:pt x="0" y="268"/>
                    </a:cubicBezTo>
                    <a:cubicBezTo>
                      <a:pt x="0" y="435"/>
                      <a:pt x="134" y="568"/>
                      <a:pt x="300" y="568"/>
                    </a:cubicBezTo>
                    <a:lnTo>
                      <a:pt x="4570" y="568"/>
                    </a:lnTo>
                    <a:cubicBezTo>
                      <a:pt x="4704" y="568"/>
                      <a:pt x="4837" y="435"/>
                      <a:pt x="4904" y="268"/>
                    </a:cubicBezTo>
                    <a:cubicBezTo>
                      <a:pt x="4904" y="101"/>
                      <a:pt x="4770" y="1"/>
                      <a:pt x="46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 name="Google Shape;321;p30"/>
            <p:cNvGrpSpPr/>
            <p:nvPr/>
          </p:nvGrpSpPr>
          <p:grpSpPr>
            <a:xfrm>
              <a:off x="526225" y="4187650"/>
              <a:ext cx="204350" cy="203500"/>
              <a:chOff x="131975" y="4957325"/>
              <a:chExt cx="204350" cy="203500"/>
            </a:xfrm>
          </p:grpSpPr>
          <p:sp>
            <p:nvSpPr>
              <p:cNvPr id="322" name="Google Shape;322;p30"/>
              <p:cNvSpPr/>
              <p:nvPr/>
            </p:nvSpPr>
            <p:spPr>
              <a:xfrm>
                <a:off x="227050" y="4957325"/>
                <a:ext cx="15025" cy="203500"/>
              </a:xfrm>
              <a:custGeom>
                <a:rect b="b" l="l" r="r" t="t"/>
                <a:pathLst>
                  <a:path extrusionOk="0" h="8140" w="601">
                    <a:moveTo>
                      <a:pt x="301" y="0"/>
                    </a:moveTo>
                    <a:cubicBezTo>
                      <a:pt x="134" y="0"/>
                      <a:pt x="0" y="134"/>
                      <a:pt x="0" y="301"/>
                    </a:cubicBezTo>
                    <a:lnTo>
                      <a:pt x="0" y="7839"/>
                    </a:lnTo>
                    <a:cubicBezTo>
                      <a:pt x="0" y="8006"/>
                      <a:pt x="134" y="8140"/>
                      <a:pt x="301" y="8140"/>
                    </a:cubicBezTo>
                    <a:cubicBezTo>
                      <a:pt x="467" y="8140"/>
                      <a:pt x="601" y="8006"/>
                      <a:pt x="601" y="7839"/>
                    </a:cubicBezTo>
                    <a:lnTo>
                      <a:pt x="601" y="301"/>
                    </a:lnTo>
                    <a:cubicBezTo>
                      <a:pt x="601" y="134"/>
                      <a:pt x="467" y="0"/>
                      <a:pt x="3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p:nvPr/>
            </p:nvSpPr>
            <p:spPr>
              <a:xfrm>
                <a:off x="131975" y="5052400"/>
                <a:ext cx="204350" cy="14200"/>
              </a:xfrm>
              <a:custGeom>
                <a:rect b="b" l="l" r="r" t="t"/>
                <a:pathLst>
                  <a:path extrusionOk="0" h="568" w="8174">
                    <a:moveTo>
                      <a:pt x="301" y="0"/>
                    </a:moveTo>
                    <a:cubicBezTo>
                      <a:pt x="134" y="0"/>
                      <a:pt x="1" y="100"/>
                      <a:pt x="1" y="267"/>
                    </a:cubicBezTo>
                    <a:cubicBezTo>
                      <a:pt x="1" y="434"/>
                      <a:pt x="134" y="567"/>
                      <a:pt x="301" y="567"/>
                    </a:cubicBezTo>
                    <a:lnTo>
                      <a:pt x="7906" y="567"/>
                    </a:lnTo>
                    <a:cubicBezTo>
                      <a:pt x="8073" y="567"/>
                      <a:pt x="8173" y="400"/>
                      <a:pt x="8140" y="267"/>
                    </a:cubicBezTo>
                    <a:cubicBezTo>
                      <a:pt x="8140" y="100"/>
                      <a:pt x="8006" y="0"/>
                      <a:pt x="78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30"/>
            <p:cNvSpPr/>
            <p:nvPr/>
          </p:nvSpPr>
          <p:spPr>
            <a:xfrm>
              <a:off x="3246875" y="4119663"/>
              <a:ext cx="246025" cy="223525"/>
            </a:xfrm>
            <a:custGeom>
              <a:rect b="b" l="l" r="r" t="t"/>
              <a:pathLst>
                <a:path extrusionOk="0" h="8941" w="9841">
                  <a:moveTo>
                    <a:pt x="7072" y="534"/>
                  </a:moveTo>
                  <a:cubicBezTo>
                    <a:pt x="8306" y="534"/>
                    <a:pt x="9340" y="1568"/>
                    <a:pt x="9340" y="2836"/>
                  </a:cubicBezTo>
                  <a:cubicBezTo>
                    <a:pt x="9340" y="3403"/>
                    <a:pt x="9107" y="3936"/>
                    <a:pt x="8740" y="4370"/>
                  </a:cubicBezTo>
                  <a:lnTo>
                    <a:pt x="4970" y="8073"/>
                  </a:lnTo>
                  <a:lnTo>
                    <a:pt x="1401" y="4537"/>
                  </a:lnTo>
                  <a:lnTo>
                    <a:pt x="1268" y="4403"/>
                  </a:lnTo>
                  <a:cubicBezTo>
                    <a:pt x="834" y="4003"/>
                    <a:pt x="634" y="3436"/>
                    <a:pt x="634" y="2869"/>
                  </a:cubicBezTo>
                  <a:cubicBezTo>
                    <a:pt x="634" y="1601"/>
                    <a:pt x="1668" y="567"/>
                    <a:pt x="2935" y="567"/>
                  </a:cubicBezTo>
                  <a:cubicBezTo>
                    <a:pt x="3636" y="567"/>
                    <a:pt x="4303" y="901"/>
                    <a:pt x="4737" y="1435"/>
                  </a:cubicBezTo>
                  <a:lnTo>
                    <a:pt x="4970" y="1768"/>
                  </a:lnTo>
                  <a:lnTo>
                    <a:pt x="5237" y="1435"/>
                  </a:lnTo>
                  <a:cubicBezTo>
                    <a:pt x="5671" y="868"/>
                    <a:pt x="6338" y="534"/>
                    <a:pt x="7072" y="534"/>
                  </a:cubicBezTo>
                  <a:close/>
                  <a:moveTo>
                    <a:pt x="2902" y="0"/>
                  </a:moveTo>
                  <a:cubicBezTo>
                    <a:pt x="1301" y="0"/>
                    <a:pt x="0" y="1268"/>
                    <a:pt x="0" y="2869"/>
                  </a:cubicBezTo>
                  <a:cubicBezTo>
                    <a:pt x="0" y="3570"/>
                    <a:pt x="300" y="4270"/>
                    <a:pt x="801" y="4837"/>
                  </a:cubicBezTo>
                  <a:lnTo>
                    <a:pt x="4970" y="8940"/>
                  </a:lnTo>
                  <a:lnTo>
                    <a:pt x="8873" y="5004"/>
                  </a:lnTo>
                  <a:lnTo>
                    <a:pt x="9040" y="4837"/>
                  </a:lnTo>
                  <a:cubicBezTo>
                    <a:pt x="9540" y="4270"/>
                    <a:pt x="9840" y="3603"/>
                    <a:pt x="9840" y="2869"/>
                  </a:cubicBezTo>
                  <a:cubicBezTo>
                    <a:pt x="9840" y="1268"/>
                    <a:pt x="8539" y="0"/>
                    <a:pt x="6972" y="0"/>
                  </a:cubicBezTo>
                  <a:cubicBezTo>
                    <a:pt x="6171" y="0"/>
                    <a:pt x="5471" y="334"/>
                    <a:pt x="4937" y="868"/>
                  </a:cubicBezTo>
                  <a:cubicBezTo>
                    <a:pt x="4403" y="267"/>
                    <a:pt x="3669" y="0"/>
                    <a:pt x="29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a:off x="3067125" y="658001"/>
              <a:ext cx="305577" cy="306701"/>
            </a:xfrm>
            <a:custGeom>
              <a:rect b="b" l="l" r="r" t="t"/>
              <a:pathLst>
                <a:path extrusionOk="0" h="9275" w="9241">
                  <a:moveTo>
                    <a:pt x="4637" y="601"/>
                  </a:moveTo>
                  <a:cubicBezTo>
                    <a:pt x="6839" y="601"/>
                    <a:pt x="8673" y="2403"/>
                    <a:pt x="8673" y="4637"/>
                  </a:cubicBezTo>
                  <a:cubicBezTo>
                    <a:pt x="8673" y="6839"/>
                    <a:pt x="6872" y="8674"/>
                    <a:pt x="4637" y="8674"/>
                  </a:cubicBezTo>
                  <a:cubicBezTo>
                    <a:pt x="2402" y="8674"/>
                    <a:pt x="568" y="6906"/>
                    <a:pt x="568" y="4637"/>
                  </a:cubicBezTo>
                  <a:cubicBezTo>
                    <a:pt x="568" y="2436"/>
                    <a:pt x="2369" y="601"/>
                    <a:pt x="4637" y="601"/>
                  </a:cubicBezTo>
                  <a:close/>
                  <a:moveTo>
                    <a:pt x="4637" y="1"/>
                  </a:moveTo>
                  <a:cubicBezTo>
                    <a:pt x="2069" y="1"/>
                    <a:pt x="1" y="2102"/>
                    <a:pt x="1" y="4637"/>
                  </a:cubicBezTo>
                  <a:cubicBezTo>
                    <a:pt x="1" y="7173"/>
                    <a:pt x="2069" y="9274"/>
                    <a:pt x="4637" y="9274"/>
                  </a:cubicBezTo>
                  <a:cubicBezTo>
                    <a:pt x="7172" y="9274"/>
                    <a:pt x="9241" y="7173"/>
                    <a:pt x="9241" y="4637"/>
                  </a:cubicBezTo>
                  <a:cubicBezTo>
                    <a:pt x="9241" y="2102"/>
                    <a:pt x="7172" y="1"/>
                    <a:pt x="46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30"/>
            <p:cNvGrpSpPr/>
            <p:nvPr/>
          </p:nvGrpSpPr>
          <p:grpSpPr>
            <a:xfrm>
              <a:off x="2368563" y="1021713"/>
              <a:ext cx="109275" cy="109275"/>
              <a:chOff x="2224713" y="683625"/>
              <a:chExt cx="109275" cy="109275"/>
            </a:xfrm>
          </p:grpSpPr>
          <p:sp>
            <p:nvSpPr>
              <p:cNvPr id="327" name="Google Shape;327;p30"/>
              <p:cNvSpPr/>
              <p:nvPr/>
            </p:nvSpPr>
            <p:spPr>
              <a:xfrm>
                <a:off x="2273088" y="683625"/>
                <a:ext cx="14200" cy="109275"/>
              </a:xfrm>
              <a:custGeom>
                <a:rect b="b" l="l" r="r" t="t"/>
                <a:pathLst>
                  <a:path extrusionOk="0" h="4371" w="568">
                    <a:moveTo>
                      <a:pt x="267" y="1"/>
                    </a:moveTo>
                    <a:cubicBezTo>
                      <a:pt x="101" y="1"/>
                      <a:pt x="1" y="134"/>
                      <a:pt x="1" y="301"/>
                    </a:cubicBezTo>
                    <a:lnTo>
                      <a:pt x="1" y="4104"/>
                    </a:lnTo>
                    <a:cubicBezTo>
                      <a:pt x="1" y="4237"/>
                      <a:pt x="101" y="4371"/>
                      <a:pt x="267" y="4371"/>
                    </a:cubicBezTo>
                    <a:cubicBezTo>
                      <a:pt x="434" y="4371"/>
                      <a:pt x="568" y="4237"/>
                      <a:pt x="568" y="4104"/>
                    </a:cubicBezTo>
                    <a:lnTo>
                      <a:pt x="568" y="301"/>
                    </a:lnTo>
                    <a:cubicBezTo>
                      <a:pt x="568" y="134"/>
                      <a:pt x="434" y="1"/>
                      <a:pt x="2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2224713" y="732000"/>
                <a:ext cx="109275" cy="14200"/>
              </a:xfrm>
              <a:custGeom>
                <a:rect b="b" l="l" r="r" t="t"/>
                <a:pathLst>
                  <a:path extrusionOk="0" h="568" w="4371">
                    <a:moveTo>
                      <a:pt x="301" y="1"/>
                    </a:moveTo>
                    <a:cubicBezTo>
                      <a:pt x="134" y="1"/>
                      <a:pt x="1" y="101"/>
                      <a:pt x="1" y="267"/>
                    </a:cubicBezTo>
                    <a:cubicBezTo>
                      <a:pt x="1" y="434"/>
                      <a:pt x="134" y="568"/>
                      <a:pt x="301" y="568"/>
                    </a:cubicBezTo>
                    <a:lnTo>
                      <a:pt x="4104" y="568"/>
                    </a:lnTo>
                    <a:cubicBezTo>
                      <a:pt x="4271" y="568"/>
                      <a:pt x="4371" y="401"/>
                      <a:pt x="4371" y="267"/>
                    </a:cubicBezTo>
                    <a:cubicBezTo>
                      <a:pt x="4371" y="101"/>
                      <a:pt x="4271" y="1"/>
                      <a:pt x="41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30"/>
            <p:cNvGrpSpPr/>
            <p:nvPr/>
          </p:nvGrpSpPr>
          <p:grpSpPr>
            <a:xfrm>
              <a:off x="3372688" y="1428150"/>
              <a:ext cx="204350" cy="203500"/>
              <a:chOff x="3246863" y="1101675"/>
              <a:chExt cx="204350" cy="203500"/>
            </a:xfrm>
          </p:grpSpPr>
          <p:sp>
            <p:nvSpPr>
              <p:cNvPr id="330" name="Google Shape;330;p30"/>
              <p:cNvSpPr/>
              <p:nvPr/>
            </p:nvSpPr>
            <p:spPr>
              <a:xfrm>
                <a:off x="3341938" y="1101675"/>
                <a:ext cx="15050" cy="203500"/>
              </a:xfrm>
              <a:custGeom>
                <a:rect b="b" l="l" r="r" t="t"/>
                <a:pathLst>
                  <a:path extrusionOk="0" h="8140" w="602">
                    <a:moveTo>
                      <a:pt x="301" y="1"/>
                    </a:moveTo>
                    <a:cubicBezTo>
                      <a:pt x="134" y="1"/>
                      <a:pt x="1" y="134"/>
                      <a:pt x="1" y="301"/>
                    </a:cubicBezTo>
                    <a:lnTo>
                      <a:pt x="1" y="7840"/>
                    </a:lnTo>
                    <a:cubicBezTo>
                      <a:pt x="1" y="8006"/>
                      <a:pt x="134" y="8140"/>
                      <a:pt x="301" y="8140"/>
                    </a:cubicBezTo>
                    <a:cubicBezTo>
                      <a:pt x="468" y="8140"/>
                      <a:pt x="601" y="8006"/>
                      <a:pt x="601" y="7840"/>
                    </a:cubicBezTo>
                    <a:lnTo>
                      <a:pt x="601" y="301"/>
                    </a:lnTo>
                    <a:cubicBezTo>
                      <a:pt x="601" y="134"/>
                      <a:pt x="468" y="1"/>
                      <a:pt x="3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a:off x="3246863" y="1196750"/>
                <a:ext cx="204350" cy="14200"/>
              </a:xfrm>
              <a:custGeom>
                <a:rect b="b" l="l" r="r" t="t"/>
                <a:pathLst>
                  <a:path extrusionOk="0" h="568" w="8174">
                    <a:moveTo>
                      <a:pt x="301" y="0"/>
                    </a:moveTo>
                    <a:cubicBezTo>
                      <a:pt x="134" y="0"/>
                      <a:pt x="1" y="134"/>
                      <a:pt x="1" y="300"/>
                    </a:cubicBezTo>
                    <a:cubicBezTo>
                      <a:pt x="1" y="467"/>
                      <a:pt x="134" y="567"/>
                      <a:pt x="301" y="567"/>
                    </a:cubicBezTo>
                    <a:lnTo>
                      <a:pt x="7907" y="567"/>
                    </a:lnTo>
                    <a:cubicBezTo>
                      <a:pt x="8073" y="567"/>
                      <a:pt x="8173" y="467"/>
                      <a:pt x="8140" y="300"/>
                    </a:cubicBezTo>
                    <a:cubicBezTo>
                      <a:pt x="8140" y="134"/>
                      <a:pt x="8007" y="0"/>
                      <a:pt x="78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30"/>
            <p:cNvSpPr/>
            <p:nvPr/>
          </p:nvSpPr>
          <p:spPr>
            <a:xfrm>
              <a:off x="442250" y="989828"/>
              <a:ext cx="269390" cy="243657"/>
            </a:xfrm>
            <a:custGeom>
              <a:rect b="b" l="l" r="r" t="t"/>
              <a:pathLst>
                <a:path extrusionOk="0" h="13578" w="15012">
                  <a:moveTo>
                    <a:pt x="10675" y="601"/>
                  </a:moveTo>
                  <a:cubicBezTo>
                    <a:pt x="12709" y="601"/>
                    <a:pt x="14377" y="2269"/>
                    <a:pt x="14377" y="4304"/>
                  </a:cubicBezTo>
                  <a:cubicBezTo>
                    <a:pt x="14377" y="5271"/>
                    <a:pt x="14010" y="6172"/>
                    <a:pt x="13377" y="6839"/>
                  </a:cubicBezTo>
                  <a:lnTo>
                    <a:pt x="7472" y="12743"/>
                  </a:lnTo>
                  <a:lnTo>
                    <a:pt x="1802" y="7106"/>
                  </a:lnTo>
                  <a:lnTo>
                    <a:pt x="1568" y="6906"/>
                  </a:lnTo>
                  <a:cubicBezTo>
                    <a:pt x="968" y="6172"/>
                    <a:pt x="567" y="5304"/>
                    <a:pt x="567" y="4337"/>
                  </a:cubicBezTo>
                  <a:cubicBezTo>
                    <a:pt x="567" y="2302"/>
                    <a:pt x="2235" y="634"/>
                    <a:pt x="4303" y="634"/>
                  </a:cubicBezTo>
                  <a:cubicBezTo>
                    <a:pt x="5471" y="634"/>
                    <a:pt x="6538" y="1168"/>
                    <a:pt x="7205" y="2069"/>
                  </a:cubicBezTo>
                  <a:lnTo>
                    <a:pt x="7472" y="2402"/>
                  </a:lnTo>
                  <a:lnTo>
                    <a:pt x="7706" y="2069"/>
                  </a:lnTo>
                  <a:cubicBezTo>
                    <a:pt x="8406" y="1135"/>
                    <a:pt x="9507" y="601"/>
                    <a:pt x="10675" y="601"/>
                  </a:cubicBezTo>
                  <a:close/>
                  <a:moveTo>
                    <a:pt x="4270" y="1"/>
                  </a:moveTo>
                  <a:cubicBezTo>
                    <a:pt x="1902" y="1"/>
                    <a:pt x="0" y="1935"/>
                    <a:pt x="0" y="4304"/>
                  </a:cubicBezTo>
                  <a:cubicBezTo>
                    <a:pt x="0" y="5438"/>
                    <a:pt x="401" y="6472"/>
                    <a:pt x="1168" y="7273"/>
                  </a:cubicBezTo>
                  <a:lnTo>
                    <a:pt x="7506" y="13577"/>
                  </a:lnTo>
                  <a:lnTo>
                    <a:pt x="13577" y="7506"/>
                  </a:lnTo>
                  <a:lnTo>
                    <a:pt x="13844" y="7273"/>
                  </a:lnTo>
                  <a:cubicBezTo>
                    <a:pt x="14577" y="6472"/>
                    <a:pt x="15011" y="5405"/>
                    <a:pt x="15011" y="4304"/>
                  </a:cubicBezTo>
                  <a:cubicBezTo>
                    <a:pt x="15011" y="1935"/>
                    <a:pt x="13076" y="1"/>
                    <a:pt x="10708" y="1"/>
                  </a:cubicBezTo>
                  <a:cubicBezTo>
                    <a:pt x="9474" y="1"/>
                    <a:pt x="8306" y="501"/>
                    <a:pt x="7506" y="1435"/>
                  </a:cubicBezTo>
                  <a:cubicBezTo>
                    <a:pt x="6672" y="501"/>
                    <a:pt x="5538" y="1"/>
                    <a:pt x="42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30"/>
          <p:cNvGrpSpPr/>
          <p:nvPr/>
        </p:nvGrpSpPr>
        <p:grpSpPr>
          <a:xfrm>
            <a:off x="423025" y="886725"/>
            <a:ext cx="2266650" cy="5764775"/>
            <a:chOff x="423025" y="886725"/>
            <a:chExt cx="2266650" cy="5764775"/>
          </a:xfrm>
        </p:grpSpPr>
        <p:sp>
          <p:nvSpPr>
            <p:cNvPr id="334" name="Google Shape;334;p30"/>
            <p:cNvSpPr/>
            <p:nvPr/>
          </p:nvSpPr>
          <p:spPr>
            <a:xfrm>
              <a:off x="714900" y="2865425"/>
              <a:ext cx="184325" cy="100925"/>
            </a:xfrm>
            <a:custGeom>
              <a:rect b="b" l="l" r="r" t="t"/>
              <a:pathLst>
                <a:path extrusionOk="0" fill="none" h="4037" w="7373">
                  <a:moveTo>
                    <a:pt x="7372" y="4037"/>
                  </a:moveTo>
                  <a:lnTo>
                    <a:pt x="0" y="1"/>
                  </a:lnTo>
                </a:path>
              </a:pathLst>
            </a:custGeom>
            <a:noFill/>
            <a:ln cap="rnd" cmpd="sng" w="14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1140200" y="1451075"/>
              <a:ext cx="1031600" cy="1123350"/>
            </a:xfrm>
            <a:custGeom>
              <a:rect b="b" l="l" r="r" t="t"/>
              <a:pathLst>
                <a:path extrusionOk="0" h="44934" w="41264">
                  <a:moveTo>
                    <a:pt x="19381" y="1"/>
                  </a:moveTo>
                  <a:lnTo>
                    <a:pt x="19381" y="34"/>
                  </a:lnTo>
                  <a:lnTo>
                    <a:pt x="8140" y="435"/>
                  </a:lnTo>
                  <a:cubicBezTo>
                    <a:pt x="8140" y="435"/>
                    <a:pt x="9207" y="8507"/>
                    <a:pt x="6038" y="10875"/>
                  </a:cubicBezTo>
                  <a:cubicBezTo>
                    <a:pt x="2869" y="13244"/>
                    <a:pt x="5138" y="15245"/>
                    <a:pt x="7139" y="17013"/>
                  </a:cubicBezTo>
                  <a:cubicBezTo>
                    <a:pt x="8673" y="18381"/>
                    <a:pt x="4771" y="20049"/>
                    <a:pt x="1869" y="24585"/>
                  </a:cubicBezTo>
                  <a:cubicBezTo>
                    <a:pt x="201" y="27254"/>
                    <a:pt x="1" y="30623"/>
                    <a:pt x="1335" y="33492"/>
                  </a:cubicBezTo>
                  <a:cubicBezTo>
                    <a:pt x="3503" y="38228"/>
                    <a:pt x="8673" y="44933"/>
                    <a:pt x="20749" y="44933"/>
                  </a:cubicBezTo>
                  <a:cubicBezTo>
                    <a:pt x="33558" y="44933"/>
                    <a:pt x="38395" y="37995"/>
                    <a:pt x="40196" y="33291"/>
                  </a:cubicBezTo>
                  <a:cubicBezTo>
                    <a:pt x="41263" y="30523"/>
                    <a:pt x="40996" y="27387"/>
                    <a:pt x="39429" y="24819"/>
                  </a:cubicBezTo>
                  <a:cubicBezTo>
                    <a:pt x="36527" y="20049"/>
                    <a:pt x="32390" y="18347"/>
                    <a:pt x="33991" y="16946"/>
                  </a:cubicBezTo>
                  <a:cubicBezTo>
                    <a:pt x="35993" y="15212"/>
                    <a:pt x="38228" y="13210"/>
                    <a:pt x="35059" y="10842"/>
                  </a:cubicBezTo>
                  <a:cubicBezTo>
                    <a:pt x="31890" y="8440"/>
                    <a:pt x="32991" y="401"/>
                    <a:pt x="32991" y="401"/>
                  </a:cubicBezTo>
                  <a:lnTo>
                    <a:pt x="205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a:off x="1666400" y="3275725"/>
              <a:ext cx="644650" cy="3375775"/>
            </a:xfrm>
            <a:custGeom>
              <a:rect b="b" l="l" r="r" t="t"/>
              <a:pathLst>
                <a:path extrusionOk="0" h="135031" w="25786">
                  <a:moveTo>
                    <a:pt x="1" y="1"/>
                  </a:moveTo>
                  <a:lnTo>
                    <a:pt x="7139" y="135031"/>
                  </a:lnTo>
                  <a:lnTo>
                    <a:pt x="18014" y="135031"/>
                  </a:lnTo>
                  <a:lnTo>
                    <a:pt x="21483" y="58276"/>
                  </a:lnTo>
                  <a:cubicBezTo>
                    <a:pt x="25786" y="15845"/>
                    <a:pt x="12410" y="1"/>
                    <a:pt x="12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1089325" y="3275725"/>
              <a:ext cx="708025" cy="3375775"/>
            </a:xfrm>
            <a:custGeom>
              <a:rect b="b" l="l" r="r" t="t"/>
              <a:pathLst>
                <a:path extrusionOk="0" h="135031" w="28321">
                  <a:moveTo>
                    <a:pt x="11709" y="1"/>
                  </a:moveTo>
                  <a:cubicBezTo>
                    <a:pt x="11709" y="1"/>
                    <a:pt x="1" y="14945"/>
                    <a:pt x="4337" y="57342"/>
                  </a:cubicBezTo>
                  <a:lnTo>
                    <a:pt x="9141" y="135031"/>
                  </a:lnTo>
                  <a:lnTo>
                    <a:pt x="21183" y="135031"/>
                  </a:lnTo>
                  <a:lnTo>
                    <a:pt x="283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1730625" y="3924525"/>
              <a:ext cx="186000" cy="613800"/>
            </a:xfrm>
            <a:custGeom>
              <a:rect b="b" l="l" r="r" t="t"/>
              <a:pathLst>
                <a:path extrusionOk="0" fill="none" h="24552" w="7440">
                  <a:moveTo>
                    <a:pt x="7439" y="0"/>
                  </a:moveTo>
                  <a:lnTo>
                    <a:pt x="901" y="5871"/>
                  </a:lnTo>
                  <a:lnTo>
                    <a:pt x="0" y="24551"/>
                  </a:lnTo>
                </a:path>
              </a:pathLst>
            </a:custGeom>
            <a:noFill/>
            <a:ln cap="rnd" cmpd="sng" w="10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1246425" y="1445700"/>
              <a:ext cx="175675" cy="176500"/>
            </a:xfrm>
            <a:custGeom>
              <a:rect b="b" l="l" r="r" t="t"/>
              <a:pathLst>
                <a:path extrusionOk="0" h="7060" w="7027">
                  <a:moveTo>
                    <a:pt x="3627" y="1"/>
                  </a:moveTo>
                  <a:cubicBezTo>
                    <a:pt x="3051" y="1"/>
                    <a:pt x="2416" y="219"/>
                    <a:pt x="1856" y="916"/>
                  </a:cubicBezTo>
                  <a:cubicBezTo>
                    <a:pt x="0" y="3229"/>
                    <a:pt x="2242" y="7059"/>
                    <a:pt x="4998" y="7059"/>
                  </a:cubicBezTo>
                  <a:cubicBezTo>
                    <a:pt x="5661" y="7059"/>
                    <a:pt x="6354" y="6838"/>
                    <a:pt x="7026" y="6320"/>
                  </a:cubicBezTo>
                  <a:lnTo>
                    <a:pt x="5392" y="616"/>
                  </a:lnTo>
                  <a:cubicBezTo>
                    <a:pt x="5392" y="616"/>
                    <a:pt x="4593" y="1"/>
                    <a:pt x="3627" y="1"/>
                  </a:cubicBez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1328675" y="1499450"/>
              <a:ext cx="60050" cy="60900"/>
            </a:xfrm>
            <a:custGeom>
              <a:rect b="b" l="l" r="r" t="t"/>
              <a:pathLst>
                <a:path extrusionOk="0" fill="none" h="2436" w="2402">
                  <a:moveTo>
                    <a:pt x="0" y="401"/>
                  </a:moveTo>
                  <a:cubicBezTo>
                    <a:pt x="0" y="401"/>
                    <a:pt x="1168" y="1"/>
                    <a:pt x="2402" y="2436"/>
                  </a:cubicBezTo>
                </a:path>
              </a:pathLst>
            </a:custGeom>
            <a:noFill/>
            <a:ln cap="rnd" cmpd="sng" w="75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1891575" y="1445700"/>
              <a:ext cx="175675" cy="176500"/>
            </a:xfrm>
            <a:custGeom>
              <a:rect b="b" l="l" r="r" t="t"/>
              <a:pathLst>
                <a:path extrusionOk="0" h="7060" w="7027">
                  <a:moveTo>
                    <a:pt x="3400" y="1"/>
                  </a:moveTo>
                  <a:cubicBezTo>
                    <a:pt x="2434" y="1"/>
                    <a:pt x="1635" y="616"/>
                    <a:pt x="1635" y="616"/>
                  </a:cubicBezTo>
                  <a:lnTo>
                    <a:pt x="0" y="6320"/>
                  </a:lnTo>
                  <a:cubicBezTo>
                    <a:pt x="673" y="6838"/>
                    <a:pt x="1365" y="7059"/>
                    <a:pt x="2028" y="7059"/>
                  </a:cubicBezTo>
                  <a:cubicBezTo>
                    <a:pt x="4784" y="7059"/>
                    <a:pt x="7026" y="3229"/>
                    <a:pt x="5171" y="916"/>
                  </a:cubicBezTo>
                  <a:cubicBezTo>
                    <a:pt x="4610" y="219"/>
                    <a:pt x="3975" y="1"/>
                    <a:pt x="3400" y="1"/>
                  </a:cubicBez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1924925" y="1499450"/>
              <a:ext cx="60075" cy="60900"/>
            </a:xfrm>
            <a:custGeom>
              <a:rect b="b" l="l" r="r" t="t"/>
              <a:pathLst>
                <a:path extrusionOk="0" fill="none" h="2436" w="2403">
                  <a:moveTo>
                    <a:pt x="2402" y="401"/>
                  </a:moveTo>
                  <a:cubicBezTo>
                    <a:pt x="2402" y="401"/>
                    <a:pt x="1201" y="1"/>
                    <a:pt x="1" y="2436"/>
                  </a:cubicBezTo>
                </a:path>
              </a:pathLst>
            </a:custGeom>
            <a:noFill/>
            <a:ln cap="rnd" cmpd="sng" w="75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1328675" y="1003275"/>
              <a:ext cx="658825" cy="642150"/>
            </a:xfrm>
            <a:custGeom>
              <a:rect b="b" l="l" r="r" t="t"/>
              <a:pathLst>
                <a:path extrusionOk="0" h="25686" w="26353">
                  <a:moveTo>
                    <a:pt x="13176" y="0"/>
                  </a:moveTo>
                  <a:cubicBezTo>
                    <a:pt x="5904" y="0"/>
                    <a:pt x="0" y="5771"/>
                    <a:pt x="0" y="12843"/>
                  </a:cubicBezTo>
                  <a:cubicBezTo>
                    <a:pt x="0" y="19948"/>
                    <a:pt x="5904" y="25685"/>
                    <a:pt x="13176" y="25685"/>
                  </a:cubicBezTo>
                  <a:cubicBezTo>
                    <a:pt x="20448" y="25685"/>
                    <a:pt x="26352" y="19948"/>
                    <a:pt x="26352" y="12843"/>
                  </a:cubicBezTo>
                  <a:cubicBezTo>
                    <a:pt x="26352" y="5771"/>
                    <a:pt x="20448" y="0"/>
                    <a:pt x="131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1527975" y="1748800"/>
              <a:ext cx="237700" cy="287725"/>
            </a:xfrm>
            <a:custGeom>
              <a:rect b="b" l="l" r="r" t="t"/>
              <a:pathLst>
                <a:path extrusionOk="0" h="11509" w="9508">
                  <a:moveTo>
                    <a:pt x="8440" y="0"/>
                  </a:moveTo>
                  <a:lnTo>
                    <a:pt x="1101" y="134"/>
                  </a:lnTo>
                  <a:lnTo>
                    <a:pt x="1" y="11509"/>
                  </a:lnTo>
                  <a:lnTo>
                    <a:pt x="9507" y="11509"/>
                  </a:lnTo>
                  <a:lnTo>
                    <a:pt x="8440" y="0"/>
                  </a:ln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1570500" y="1747975"/>
              <a:ext cx="182675" cy="159300"/>
            </a:xfrm>
            <a:custGeom>
              <a:rect b="b" l="l" r="r" t="t"/>
              <a:pathLst>
                <a:path extrusionOk="0" h="6372" w="7307">
                  <a:moveTo>
                    <a:pt x="6739" y="0"/>
                  </a:moveTo>
                  <a:lnTo>
                    <a:pt x="1" y="1068"/>
                  </a:lnTo>
                  <a:cubicBezTo>
                    <a:pt x="301" y="1234"/>
                    <a:pt x="7306" y="6371"/>
                    <a:pt x="7306" y="6371"/>
                  </a:cubicBezTo>
                  <a:lnTo>
                    <a:pt x="6739" y="0"/>
                  </a:lnTo>
                  <a:close/>
                </a:path>
              </a:pathLst>
            </a:custGeom>
            <a:solidFill>
              <a:srgbClr val="C781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1368700" y="1078325"/>
              <a:ext cx="605450" cy="718875"/>
            </a:xfrm>
            <a:custGeom>
              <a:rect b="b" l="l" r="r" t="t"/>
              <a:pathLst>
                <a:path extrusionOk="0" h="28755" w="24218">
                  <a:moveTo>
                    <a:pt x="11518" y="0"/>
                  </a:moveTo>
                  <a:cubicBezTo>
                    <a:pt x="1263" y="0"/>
                    <a:pt x="0" y="8907"/>
                    <a:pt x="0" y="8907"/>
                  </a:cubicBezTo>
                  <a:cubicBezTo>
                    <a:pt x="0" y="8907"/>
                    <a:pt x="67" y="28754"/>
                    <a:pt x="11175" y="28754"/>
                  </a:cubicBezTo>
                  <a:cubicBezTo>
                    <a:pt x="24218" y="28754"/>
                    <a:pt x="22850" y="8940"/>
                    <a:pt x="22850" y="8940"/>
                  </a:cubicBezTo>
                  <a:cubicBezTo>
                    <a:pt x="22850" y="8940"/>
                    <a:pt x="22750" y="0"/>
                    <a:pt x="11575" y="0"/>
                  </a:cubicBezTo>
                  <a:cubicBezTo>
                    <a:pt x="11556" y="0"/>
                    <a:pt x="11537" y="0"/>
                    <a:pt x="11518" y="0"/>
                  </a:cubicBez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1511300" y="1451075"/>
              <a:ext cx="48400" cy="47575"/>
            </a:xfrm>
            <a:custGeom>
              <a:rect b="b" l="l" r="r" t="t"/>
              <a:pathLst>
                <a:path extrusionOk="0" h="1903" w="1936">
                  <a:moveTo>
                    <a:pt x="968" y="1"/>
                  </a:moveTo>
                  <a:cubicBezTo>
                    <a:pt x="434" y="1"/>
                    <a:pt x="0" y="401"/>
                    <a:pt x="0" y="935"/>
                  </a:cubicBezTo>
                  <a:cubicBezTo>
                    <a:pt x="0" y="1469"/>
                    <a:pt x="434" y="1902"/>
                    <a:pt x="968" y="1902"/>
                  </a:cubicBezTo>
                  <a:cubicBezTo>
                    <a:pt x="1502" y="1902"/>
                    <a:pt x="1935" y="1469"/>
                    <a:pt x="1935" y="935"/>
                  </a:cubicBezTo>
                  <a:cubicBezTo>
                    <a:pt x="1935" y="401"/>
                    <a:pt x="1502" y="1"/>
                    <a:pt x="9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1748975" y="1451075"/>
              <a:ext cx="47550" cy="47575"/>
            </a:xfrm>
            <a:custGeom>
              <a:rect b="b" l="l" r="r" t="t"/>
              <a:pathLst>
                <a:path extrusionOk="0" h="1903" w="1902">
                  <a:moveTo>
                    <a:pt x="968" y="1"/>
                  </a:moveTo>
                  <a:cubicBezTo>
                    <a:pt x="434" y="1"/>
                    <a:pt x="0" y="401"/>
                    <a:pt x="0" y="935"/>
                  </a:cubicBezTo>
                  <a:cubicBezTo>
                    <a:pt x="0" y="1469"/>
                    <a:pt x="434" y="1902"/>
                    <a:pt x="968" y="1902"/>
                  </a:cubicBezTo>
                  <a:cubicBezTo>
                    <a:pt x="1501" y="1902"/>
                    <a:pt x="1902" y="1469"/>
                    <a:pt x="1902" y="935"/>
                  </a:cubicBezTo>
                  <a:cubicBezTo>
                    <a:pt x="1902" y="401"/>
                    <a:pt x="1501" y="1"/>
                    <a:pt x="9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1648900" y="1489450"/>
              <a:ext cx="28375" cy="83425"/>
            </a:xfrm>
            <a:custGeom>
              <a:rect b="b" l="l" r="r" t="t"/>
              <a:pathLst>
                <a:path extrusionOk="0" fill="none" h="3337" w="1135">
                  <a:moveTo>
                    <a:pt x="0" y="0"/>
                  </a:moveTo>
                  <a:lnTo>
                    <a:pt x="0" y="3336"/>
                  </a:lnTo>
                  <a:lnTo>
                    <a:pt x="1135" y="3336"/>
                  </a:lnTo>
                </a:path>
              </a:pathLst>
            </a:custGeom>
            <a:noFill/>
            <a:ln cap="rnd" cmpd="sng" w="75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1703100" y="1316000"/>
              <a:ext cx="152625" cy="61250"/>
            </a:xfrm>
            <a:custGeom>
              <a:rect b="b" l="l" r="r" t="t"/>
              <a:pathLst>
                <a:path extrusionOk="0" h="2450" w="6105">
                  <a:moveTo>
                    <a:pt x="2369" y="0"/>
                  </a:moveTo>
                  <a:cubicBezTo>
                    <a:pt x="534" y="0"/>
                    <a:pt x="301" y="934"/>
                    <a:pt x="301" y="934"/>
                  </a:cubicBezTo>
                  <a:cubicBezTo>
                    <a:pt x="301" y="934"/>
                    <a:pt x="1" y="1935"/>
                    <a:pt x="1602" y="1968"/>
                  </a:cubicBezTo>
                  <a:cubicBezTo>
                    <a:pt x="2803" y="1968"/>
                    <a:pt x="4204" y="2302"/>
                    <a:pt x="4937" y="2435"/>
                  </a:cubicBezTo>
                  <a:cubicBezTo>
                    <a:pt x="4992" y="2445"/>
                    <a:pt x="5048" y="2450"/>
                    <a:pt x="5103" y="2450"/>
                  </a:cubicBezTo>
                  <a:cubicBezTo>
                    <a:pt x="5420" y="2450"/>
                    <a:pt x="5740" y="2295"/>
                    <a:pt x="5938" y="2068"/>
                  </a:cubicBezTo>
                  <a:cubicBezTo>
                    <a:pt x="6105" y="1801"/>
                    <a:pt x="6038" y="1568"/>
                    <a:pt x="5838" y="1334"/>
                  </a:cubicBezTo>
                  <a:cubicBezTo>
                    <a:pt x="5438" y="967"/>
                    <a:pt x="3837" y="67"/>
                    <a:pt x="2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1445425" y="1317650"/>
              <a:ext cx="152625" cy="60800"/>
            </a:xfrm>
            <a:custGeom>
              <a:rect b="b" l="l" r="r" t="t"/>
              <a:pathLst>
                <a:path extrusionOk="0" h="2432" w="6105">
                  <a:moveTo>
                    <a:pt x="3736" y="1"/>
                  </a:moveTo>
                  <a:cubicBezTo>
                    <a:pt x="2269" y="34"/>
                    <a:pt x="667" y="935"/>
                    <a:pt x="267" y="1335"/>
                  </a:cubicBezTo>
                  <a:cubicBezTo>
                    <a:pt x="67" y="1535"/>
                    <a:pt x="0" y="1769"/>
                    <a:pt x="167" y="2036"/>
                  </a:cubicBezTo>
                  <a:cubicBezTo>
                    <a:pt x="354" y="2277"/>
                    <a:pt x="649" y="2432"/>
                    <a:pt x="948" y="2432"/>
                  </a:cubicBezTo>
                  <a:cubicBezTo>
                    <a:pt x="1022" y="2432"/>
                    <a:pt x="1095" y="2422"/>
                    <a:pt x="1168" y="2403"/>
                  </a:cubicBezTo>
                  <a:cubicBezTo>
                    <a:pt x="1902" y="2269"/>
                    <a:pt x="3303" y="1936"/>
                    <a:pt x="4503" y="1936"/>
                  </a:cubicBezTo>
                  <a:cubicBezTo>
                    <a:pt x="6105" y="1902"/>
                    <a:pt x="5804" y="901"/>
                    <a:pt x="5804" y="901"/>
                  </a:cubicBezTo>
                  <a:cubicBezTo>
                    <a:pt x="5804" y="901"/>
                    <a:pt x="5604" y="1"/>
                    <a:pt x="3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1447925" y="1526975"/>
              <a:ext cx="421150" cy="270350"/>
            </a:xfrm>
            <a:custGeom>
              <a:rect b="b" l="l" r="r" t="t"/>
              <a:pathLst>
                <a:path extrusionOk="0" h="10814" w="16846">
                  <a:moveTo>
                    <a:pt x="8139" y="0"/>
                  </a:moveTo>
                  <a:lnTo>
                    <a:pt x="1034" y="2836"/>
                  </a:lnTo>
                  <a:lnTo>
                    <a:pt x="0" y="5171"/>
                  </a:lnTo>
                  <a:cubicBezTo>
                    <a:pt x="0" y="5171"/>
                    <a:pt x="1935" y="10641"/>
                    <a:pt x="7839" y="10808"/>
                  </a:cubicBezTo>
                  <a:cubicBezTo>
                    <a:pt x="7964" y="10812"/>
                    <a:pt x="8087" y="10814"/>
                    <a:pt x="8209" y="10814"/>
                  </a:cubicBezTo>
                  <a:cubicBezTo>
                    <a:pt x="13779" y="10814"/>
                    <a:pt x="16095" y="7143"/>
                    <a:pt x="16846" y="5805"/>
                  </a:cubicBezTo>
                  <a:lnTo>
                    <a:pt x="15678" y="3370"/>
                  </a:lnTo>
                  <a:lnTo>
                    <a:pt x="81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1391225" y="1501950"/>
              <a:ext cx="105925" cy="129300"/>
            </a:xfrm>
            <a:custGeom>
              <a:rect b="b" l="l" r="r" t="t"/>
              <a:pathLst>
                <a:path extrusionOk="0" h="5172" w="4237">
                  <a:moveTo>
                    <a:pt x="0" y="1"/>
                  </a:moveTo>
                  <a:lnTo>
                    <a:pt x="300" y="1302"/>
                  </a:lnTo>
                  <a:lnTo>
                    <a:pt x="3736" y="5171"/>
                  </a:lnTo>
                  <a:lnTo>
                    <a:pt x="4236" y="4804"/>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1814850" y="1499450"/>
              <a:ext cx="110100" cy="128450"/>
            </a:xfrm>
            <a:custGeom>
              <a:rect b="b" l="l" r="r" t="t"/>
              <a:pathLst>
                <a:path extrusionOk="0" h="5138" w="4404">
                  <a:moveTo>
                    <a:pt x="4404" y="1"/>
                  </a:moveTo>
                  <a:lnTo>
                    <a:pt x="0" y="4737"/>
                  </a:lnTo>
                  <a:lnTo>
                    <a:pt x="467" y="5138"/>
                  </a:lnTo>
                  <a:lnTo>
                    <a:pt x="4203" y="1168"/>
                  </a:lnTo>
                  <a:lnTo>
                    <a:pt x="44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1328675" y="1058300"/>
              <a:ext cx="218500" cy="290250"/>
            </a:xfrm>
            <a:custGeom>
              <a:rect b="b" l="l" r="r" t="t"/>
              <a:pathLst>
                <a:path extrusionOk="0" h="11610" w="8740">
                  <a:moveTo>
                    <a:pt x="8573" y="1"/>
                  </a:moveTo>
                  <a:cubicBezTo>
                    <a:pt x="8573" y="34"/>
                    <a:pt x="0" y="3103"/>
                    <a:pt x="1201" y="11609"/>
                  </a:cubicBezTo>
                  <a:cubicBezTo>
                    <a:pt x="1201" y="11609"/>
                    <a:pt x="8740" y="9874"/>
                    <a:pt x="85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1498800" y="1029150"/>
              <a:ext cx="527900" cy="391100"/>
            </a:xfrm>
            <a:custGeom>
              <a:rect b="b" l="l" r="r" t="t"/>
              <a:pathLst>
                <a:path extrusionOk="0" h="15644" w="21116">
                  <a:moveTo>
                    <a:pt x="6124" y="1"/>
                  </a:moveTo>
                  <a:cubicBezTo>
                    <a:pt x="2731" y="1"/>
                    <a:pt x="601" y="1200"/>
                    <a:pt x="601" y="1200"/>
                  </a:cubicBezTo>
                  <a:cubicBezTo>
                    <a:pt x="601" y="1200"/>
                    <a:pt x="0" y="7371"/>
                    <a:pt x="8473" y="9306"/>
                  </a:cubicBezTo>
                  <a:cubicBezTo>
                    <a:pt x="18213" y="11574"/>
                    <a:pt x="18213" y="15644"/>
                    <a:pt x="18213" y="15644"/>
                  </a:cubicBezTo>
                  <a:cubicBezTo>
                    <a:pt x="18213" y="15644"/>
                    <a:pt x="21115" y="5870"/>
                    <a:pt x="13643" y="1934"/>
                  </a:cubicBezTo>
                  <a:cubicBezTo>
                    <a:pt x="10792" y="457"/>
                    <a:pt x="8218" y="1"/>
                    <a:pt x="61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2320200" y="3932575"/>
              <a:ext cx="369475" cy="557175"/>
            </a:xfrm>
            <a:custGeom>
              <a:rect b="b" l="l" r="r" t="t"/>
              <a:pathLst>
                <a:path extrusionOk="0" h="22287" w="14779">
                  <a:moveTo>
                    <a:pt x="3961" y="0"/>
                  </a:moveTo>
                  <a:cubicBezTo>
                    <a:pt x="2667" y="0"/>
                    <a:pt x="1596" y="996"/>
                    <a:pt x="1502" y="2347"/>
                  </a:cubicBezTo>
                  <a:lnTo>
                    <a:pt x="1369" y="4649"/>
                  </a:lnTo>
                  <a:cubicBezTo>
                    <a:pt x="1369" y="4649"/>
                    <a:pt x="1" y="9219"/>
                    <a:pt x="2303" y="13221"/>
                  </a:cubicBezTo>
                  <a:cubicBezTo>
                    <a:pt x="3704" y="15723"/>
                    <a:pt x="4237" y="17525"/>
                    <a:pt x="4437" y="18525"/>
                  </a:cubicBezTo>
                  <a:cubicBezTo>
                    <a:pt x="4501" y="19036"/>
                    <a:pt x="4932" y="19395"/>
                    <a:pt x="5438" y="19395"/>
                  </a:cubicBezTo>
                  <a:cubicBezTo>
                    <a:pt x="5460" y="19395"/>
                    <a:pt x="5482" y="19394"/>
                    <a:pt x="5505" y="19393"/>
                  </a:cubicBezTo>
                  <a:cubicBezTo>
                    <a:pt x="6039" y="19393"/>
                    <a:pt x="6506" y="18926"/>
                    <a:pt x="6539" y="18392"/>
                  </a:cubicBezTo>
                  <a:cubicBezTo>
                    <a:pt x="6606" y="17324"/>
                    <a:pt x="6506" y="15490"/>
                    <a:pt x="5938" y="13522"/>
                  </a:cubicBezTo>
                  <a:lnTo>
                    <a:pt x="5938" y="13522"/>
                  </a:lnTo>
                  <a:lnTo>
                    <a:pt x="13210" y="21994"/>
                  </a:lnTo>
                  <a:cubicBezTo>
                    <a:pt x="13385" y="22186"/>
                    <a:pt x="13623" y="22287"/>
                    <a:pt x="13863" y="22287"/>
                  </a:cubicBezTo>
                  <a:cubicBezTo>
                    <a:pt x="14082" y="22287"/>
                    <a:pt x="14303" y="22203"/>
                    <a:pt x="14478" y="22028"/>
                  </a:cubicBezTo>
                  <a:cubicBezTo>
                    <a:pt x="14711" y="21761"/>
                    <a:pt x="14778" y="21394"/>
                    <a:pt x="14645" y="21094"/>
                  </a:cubicBezTo>
                  <a:lnTo>
                    <a:pt x="8841" y="9385"/>
                  </a:lnTo>
                  <a:cubicBezTo>
                    <a:pt x="8841" y="9385"/>
                    <a:pt x="7173" y="4815"/>
                    <a:pt x="6472" y="1913"/>
                  </a:cubicBezTo>
                  <a:cubicBezTo>
                    <a:pt x="6139" y="846"/>
                    <a:pt x="5271" y="79"/>
                    <a:pt x="4204" y="12"/>
                  </a:cubicBezTo>
                  <a:cubicBezTo>
                    <a:pt x="4122" y="4"/>
                    <a:pt x="4041" y="0"/>
                    <a:pt x="3961" y="0"/>
                  </a:cubicBez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2108400" y="3357450"/>
              <a:ext cx="369450" cy="672175"/>
            </a:xfrm>
            <a:custGeom>
              <a:rect b="b" l="l" r="r" t="t"/>
              <a:pathLst>
                <a:path extrusionOk="0" h="26887" w="14778">
                  <a:moveTo>
                    <a:pt x="6405" y="1"/>
                  </a:moveTo>
                  <a:lnTo>
                    <a:pt x="0" y="5204"/>
                  </a:lnTo>
                  <a:lnTo>
                    <a:pt x="10608" y="26886"/>
                  </a:lnTo>
                  <a:lnTo>
                    <a:pt x="14777" y="24685"/>
                  </a:lnTo>
                  <a:lnTo>
                    <a:pt x="6405" y="1"/>
                  </a:ln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1924925" y="2153250"/>
              <a:ext cx="517075" cy="1677075"/>
            </a:xfrm>
            <a:custGeom>
              <a:rect b="b" l="l" r="r" t="t"/>
              <a:pathLst>
                <a:path extrusionOk="0" h="67083" w="20683">
                  <a:moveTo>
                    <a:pt x="5338" y="1"/>
                  </a:moveTo>
                  <a:lnTo>
                    <a:pt x="1" y="27987"/>
                  </a:lnTo>
                  <a:lnTo>
                    <a:pt x="8640" y="67082"/>
                  </a:lnTo>
                  <a:lnTo>
                    <a:pt x="20682" y="61578"/>
                  </a:lnTo>
                  <a:lnTo>
                    <a:pt x="11976" y="32824"/>
                  </a:lnTo>
                  <a:cubicBezTo>
                    <a:pt x="11976" y="32824"/>
                    <a:pt x="11242" y="18848"/>
                    <a:pt x="9841" y="9474"/>
                  </a:cubicBezTo>
                  <a:cubicBezTo>
                    <a:pt x="8473" y="134"/>
                    <a:pt x="5338" y="1"/>
                    <a:pt x="53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a:off x="1076825" y="2036500"/>
              <a:ext cx="776400" cy="1872200"/>
            </a:xfrm>
            <a:custGeom>
              <a:rect b="b" l="l" r="r" t="t"/>
              <a:pathLst>
                <a:path extrusionOk="0" h="74888" w="31056">
                  <a:moveTo>
                    <a:pt x="18047" y="1"/>
                  </a:moveTo>
                  <a:lnTo>
                    <a:pt x="7506" y="4671"/>
                  </a:lnTo>
                  <a:lnTo>
                    <a:pt x="0" y="16546"/>
                  </a:lnTo>
                  <a:lnTo>
                    <a:pt x="9674" y="36193"/>
                  </a:lnTo>
                  <a:lnTo>
                    <a:pt x="2002" y="74888"/>
                  </a:lnTo>
                  <a:lnTo>
                    <a:pt x="26186" y="70151"/>
                  </a:lnTo>
                  <a:lnTo>
                    <a:pt x="31056" y="53339"/>
                  </a:lnTo>
                  <a:lnTo>
                    <a:pt x="28821" y="19548"/>
                  </a:lnTo>
                  <a:lnTo>
                    <a:pt x="180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1765650" y="2036500"/>
              <a:ext cx="458675" cy="1827175"/>
            </a:xfrm>
            <a:custGeom>
              <a:rect b="b" l="l" r="r" t="t"/>
              <a:pathLst>
                <a:path extrusionOk="0" h="73087" w="18347">
                  <a:moveTo>
                    <a:pt x="0" y="1"/>
                  </a:moveTo>
                  <a:lnTo>
                    <a:pt x="1235" y="19548"/>
                  </a:lnTo>
                  <a:lnTo>
                    <a:pt x="3503" y="53339"/>
                  </a:lnTo>
                  <a:lnTo>
                    <a:pt x="8006" y="69817"/>
                  </a:lnTo>
                  <a:lnTo>
                    <a:pt x="18347" y="73086"/>
                  </a:lnTo>
                  <a:lnTo>
                    <a:pt x="9974" y="40196"/>
                  </a:lnTo>
                  <a:lnTo>
                    <a:pt x="12009" y="27821"/>
                  </a:lnTo>
                  <a:cubicBezTo>
                    <a:pt x="13243" y="20215"/>
                    <a:pt x="13176" y="12510"/>
                    <a:pt x="11742" y="4971"/>
                  </a:cubicBezTo>
                  <a:lnTo>
                    <a:pt x="11709" y="4671"/>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1527975" y="2036500"/>
              <a:ext cx="269375" cy="488725"/>
            </a:xfrm>
            <a:custGeom>
              <a:rect b="b" l="l" r="r" t="t"/>
              <a:pathLst>
                <a:path extrusionOk="0" h="19549" w="10775">
                  <a:moveTo>
                    <a:pt x="1" y="1"/>
                  </a:moveTo>
                  <a:lnTo>
                    <a:pt x="10775" y="19548"/>
                  </a:lnTo>
                  <a:lnTo>
                    <a:pt x="950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1796500" y="2525200"/>
              <a:ext cx="56725" cy="844775"/>
            </a:xfrm>
            <a:custGeom>
              <a:rect b="b" l="l" r="r" t="t"/>
              <a:pathLst>
                <a:path extrusionOk="0" fill="none" h="33791" w="2269">
                  <a:moveTo>
                    <a:pt x="1" y="0"/>
                  </a:moveTo>
                  <a:lnTo>
                    <a:pt x="2269" y="33791"/>
                  </a:lnTo>
                </a:path>
              </a:pathLst>
            </a:custGeom>
            <a:noFill/>
            <a:ln cap="rnd" cmpd="sng" w="14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2015000" y="2450125"/>
              <a:ext cx="192650" cy="1350175"/>
            </a:xfrm>
            <a:custGeom>
              <a:rect b="b" l="l" r="r" t="t"/>
              <a:pathLst>
                <a:path extrusionOk="0" fill="none" h="54007" w="7706">
                  <a:moveTo>
                    <a:pt x="2902" y="1"/>
                  </a:moveTo>
                  <a:cubicBezTo>
                    <a:pt x="2902" y="1"/>
                    <a:pt x="4337" y="8073"/>
                    <a:pt x="0" y="23651"/>
                  </a:cubicBezTo>
                  <a:lnTo>
                    <a:pt x="7706" y="54006"/>
                  </a:lnTo>
                </a:path>
              </a:pathLst>
            </a:custGeom>
            <a:noFill/>
            <a:ln cap="rnd" cmpd="sng" w="14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1348675" y="2041500"/>
              <a:ext cx="448675" cy="483725"/>
            </a:xfrm>
            <a:custGeom>
              <a:rect b="b" l="l" r="r" t="t"/>
              <a:pathLst>
                <a:path extrusionOk="0" fill="none" h="19349" w="17947">
                  <a:moveTo>
                    <a:pt x="6972" y="1"/>
                  </a:moveTo>
                  <a:lnTo>
                    <a:pt x="1" y="7940"/>
                  </a:lnTo>
                  <a:lnTo>
                    <a:pt x="6505" y="9574"/>
                  </a:lnTo>
                  <a:lnTo>
                    <a:pt x="4971" y="14678"/>
                  </a:lnTo>
                  <a:lnTo>
                    <a:pt x="17947" y="19348"/>
                  </a:lnTo>
                </a:path>
              </a:pathLst>
            </a:custGeom>
            <a:noFill/>
            <a:ln cap="rnd" cmpd="sng" w="14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1772325" y="2041500"/>
              <a:ext cx="175150" cy="483725"/>
            </a:xfrm>
            <a:custGeom>
              <a:rect b="b" l="l" r="r" t="t"/>
              <a:pathLst>
                <a:path extrusionOk="0" fill="none" h="19349" w="7006">
                  <a:moveTo>
                    <a:pt x="0" y="1"/>
                  </a:moveTo>
                  <a:lnTo>
                    <a:pt x="6705" y="6339"/>
                  </a:lnTo>
                  <a:lnTo>
                    <a:pt x="3236" y="8640"/>
                  </a:lnTo>
                  <a:lnTo>
                    <a:pt x="7005" y="12610"/>
                  </a:lnTo>
                  <a:lnTo>
                    <a:pt x="1001" y="19348"/>
                  </a:lnTo>
                </a:path>
              </a:pathLst>
            </a:custGeom>
            <a:noFill/>
            <a:ln cap="rnd" cmpd="sng" w="141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500575" y="2153250"/>
              <a:ext cx="826450" cy="999075"/>
            </a:xfrm>
            <a:custGeom>
              <a:rect b="b" l="l" r="r" t="t"/>
              <a:pathLst>
                <a:path extrusionOk="0" h="39963" w="33058">
                  <a:moveTo>
                    <a:pt x="30556" y="1"/>
                  </a:moveTo>
                  <a:cubicBezTo>
                    <a:pt x="30556" y="1"/>
                    <a:pt x="19281" y="3904"/>
                    <a:pt x="1" y="29322"/>
                  </a:cubicBezTo>
                  <a:lnTo>
                    <a:pt x="7639" y="39963"/>
                  </a:lnTo>
                  <a:lnTo>
                    <a:pt x="33058" y="15345"/>
                  </a:lnTo>
                  <a:lnTo>
                    <a:pt x="305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839975" y="2544375"/>
              <a:ext cx="921525" cy="1109975"/>
            </a:xfrm>
            <a:custGeom>
              <a:rect b="b" l="l" r="r" t="t"/>
              <a:pathLst>
                <a:path extrusionOk="0" h="44399" w="36861">
                  <a:moveTo>
                    <a:pt x="10308" y="0"/>
                  </a:moveTo>
                  <a:lnTo>
                    <a:pt x="1" y="37927"/>
                  </a:lnTo>
                  <a:lnTo>
                    <a:pt x="26320" y="44399"/>
                  </a:lnTo>
                  <a:lnTo>
                    <a:pt x="36861" y="7072"/>
                  </a:lnTo>
                  <a:lnTo>
                    <a:pt x="103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860825" y="3033050"/>
              <a:ext cx="524575" cy="374450"/>
            </a:xfrm>
            <a:custGeom>
              <a:rect b="b" l="l" r="r" t="t"/>
              <a:pathLst>
                <a:path extrusionOk="0" h="14978" w="20983">
                  <a:moveTo>
                    <a:pt x="2469" y="1"/>
                  </a:moveTo>
                  <a:lnTo>
                    <a:pt x="1" y="8673"/>
                  </a:lnTo>
                  <a:lnTo>
                    <a:pt x="18381" y="14978"/>
                  </a:lnTo>
                  <a:lnTo>
                    <a:pt x="20983" y="9641"/>
                  </a:lnTo>
                  <a:lnTo>
                    <a:pt x="2469" y="1"/>
                  </a:ln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1321175" y="3223300"/>
              <a:ext cx="353575" cy="295325"/>
            </a:xfrm>
            <a:custGeom>
              <a:rect b="b" l="l" r="r" t="t"/>
              <a:pathLst>
                <a:path extrusionOk="0" h="11813" w="14143">
                  <a:moveTo>
                    <a:pt x="8132" y="0"/>
                  </a:moveTo>
                  <a:cubicBezTo>
                    <a:pt x="5069" y="0"/>
                    <a:pt x="1935" y="563"/>
                    <a:pt x="1935" y="563"/>
                  </a:cubicBezTo>
                  <a:lnTo>
                    <a:pt x="0" y="7368"/>
                  </a:lnTo>
                  <a:cubicBezTo>
                    <a:pt x="3492" y="10601"/>
                    <a:pt x="6112" y="11812"/>
                    <a:pt x="8078" y="11812"/>
                  </a:cubicBezTo>
                  <a:cubicBezTo>
                    <a:pt x="12442" y="11812"/>
                    <a:pt x="13588" y="5846"/>
                    <a:pt x="13910" y="2765"/>
                  </a:cubicBezTo>
                  <a:cubicBezTo>
                    <a:pt x="14143" y="555"/>
                    <a:pt x="11172" y="0"/>
                    <a:pt x="8132" y="0"/>
                  </a:cubicBez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1330325" y="3137600"/>
              <a:ext cx="270225" cy="138150"/>
            </a:xfrm>
            <a:custGeom>
              <a:rect b="b" l="l" r="r" t="t"/>
              <a:pathLst>
                <a:path extrusionOk="0" h="5526" w="10809">
                  <a:moveTo>
                    <a:pt x="9257" y="1"/>
                  </a:moveTo>
                  <a:cubicBezTo>
                    <a:pt x="9174" y="1"/>
                    <a:pt x="9090" y="8"/>
                    <a:pt x="9007" y="22"/>
                  </a:cubicBezTo>
                  <a:lnTo>
                    <a:pt x="6439" y="622"/>
                  </a:lnTo>
                  <a:cubicBezTo>
                    <a:pt x="5038" y="956"/>
                    <a:pt x="3770" y="1656"/>
                    <a:pt x="2836" y="2690"/>
                  </a:cubicBezTo>
                  <a:lnTo>
                    <a:pt x="1" y="5526"/>
                  </a:lnTo>
                  <a:lnTo>
                    <a:pt x="6406" y="4958"/>
                  </a:lnTo>
                  <a:lnTo>
                    <a:pt x="10075" y="2490"/>
                  </a:lnTo>
                  <a:cubicBezTo>
                    <a:pt x="10675" y="2123"/>
                    <a:pt x="10809" y="1356"/>
                    <a:pt x="10542" y="755"/>
                  </a:cubicBezTo>
                  <a:cubicBezTo>
                    <a:pt x="10283" y="267"/>
                    <a:pt x="9777" y="1"/>
                    <a:pt x="9257" y="1"/>
                  </a:cubicBez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423025" y="2836050"/>
              <a:ext cx="738050" cy="533100"/>
            </a:xfrm>
            <a:custGeom>
              <a:rect b="b" l="l" r="r" t="t"/>
              <a:pathLst>
                <a:path extrusionOk="0" h="21324" w="29522">
                  <a:moveTo>
                    <a:pt x="7889" y="1"/>
                  </a:moveTo>
                  <a:cubicBezTo>
                    <a:pt x="5746" y="1"/>
                    <a:pt x="3641" y="1024"/>
                    <a:pt x="2335" y="2910"/>
                  </a:cubicBezTo>
                  <a:cubicBezTo>
                    <a:pt x="0" y="6346"/>
                    <a:pt x="1201" y="11016"/>
                    <a:pt x="4904" y="12851"/>
                  </a:cubicBezTo>
                  <a:lnTo>
                    <a:pt x="25986" y="21324"/>
                  </a:lnTo>
                  <a:lnTo>
                    <a:pt x="29521" y="11416"/>
                  </a:lnTo>
                  <a:lnTo>
                    <a:pt x="11675" y="1176"/>
                  </a:lnTo>
                  <a:cubicBezTo>
                    <a:pt x="10514" y="380"/>
                    <a:pt x="9194" y="1"/>
                    <a:pt x="78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1407900" y="886725"/>
              <a:ext cx="477025" cy="306700"/>
            </a:xfrm>
            <a:custGeom>
              <a:rect b="b" l="l" r="r" t="t"/>
              <a:pathLst>
                <a:path extrusionOk="0" h="12268" w="19081">
                  <a:moveTo>
                    <a:pt x="9540" y="0"/>
                  </a:moveTo>
                  <a:cubicBezTo>
                    <a:pt x="6355" y="0"/>
                    <a:pt x="3169" y="709"/>
                    <a:pt x="0" y="2127"/>
                  </a:cubicBezTo>
                  <a:lnTo>
                    <a:pt x="0" y="12268"/>
                  </a:lnTo>
                  <a:cubicBezTo>
                    <a:pt x="3219" y="11100"/>
                    <a:pt x="6413" y="10516"/>
                    <a:pt x="9590" y="10516"/>
                  </a:cubicBezTo>
                  <a:cubicBezTo>
                    <a:pt x="12768" y="10516"/>
                    <a:pt x="15928" y="11100"/>
                    <a:pt x="19080" y="12268"/>
                  </a:cubicBezTo>
                  <a:lnTo>
                    <a:pt x="19080" y="2127"/>
                  </a:lnTo>
                  <a:cubicBezTo>
                    <a:pt x="15912" y="709"/>
                    <a:pt x="12726" y="0"/>
                    <a:pt x="95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1352850" y="959275"/>
              <a:ext cx="587125" cy="234150"/>
            </a:xfrm>
            <a:custGeom>
              <a:rect b="b" l="l" r="r" t="t"/>
              <a:pathLst>
                <a:path extrusionOk="0" h="9366" w="23485">
                  <a:moveTo>
                    <a:pt x="11742" y="1"/>
                  </a:moveTo>
                  <a:cubicBezTo>
                    <a:pt x="7756" y="1"/>
                    <a:pt x="3770" y="676"/>
                    <a:pt x="1" y="2027"/>
                  </a:cubicBezTo>
                  <a:lnTo>
                    <a:pt x="2202" y="9366"/>
                  </a:lnTo>
                  <a:cubicBezTo>
                    <a:pt x="5320" y="8636"/>
                    <a:pt x="8528" y="8277"/>
                    <a:pt x="11724" y="8277"/>
                  </a:cubicBezTo>
                  <a:cubicBezTo>
                    <a:pt x="14958" y="8277"/>
                    <a:pt x="18179" y="8644"/>
                    <a:pt x="21282" y="9366"/>
                  </a:cubicBezTo>
                  <a:lnTo>
                    <a:pt x="23484" y="2027"/>
                  </a:lnTo>
                  <a:cubicBezTo>
                    <a:pt x="19715" y="676"/>
                    <a:pt x="15728" y="1"/>
                    <a:pt x="117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1626375" y="1007425"/>
              <a:ext cx="41725" cy="112625"/>
            </a:xfrm>
            <a:custGeom>
              <a:rect b="b" l="l" r="r" t="t"/>
              <a:pathLst>
                <a:path extrusionOk="0" h="4505" w="1669">
                  <a:moveTo>
                    <a:pt x="1" y="1"/>
                  </a:moveTo>
                  <a:lnTo>
                    <a:pt x="1" y="4504"/>
                  </a:lnTo>
                  <a:lnTo>
                    <a:pt x="1669" y="4504"/>
                  </a:lnTo>
                  <a:lnTo>
                    <a:pt x="16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1590525" y="1043300"/>
              <a:ext cx="112600" cy="41725"/>
            </a:xfrm>
            <a:custGeom>
              <a:rect b="b" l="l" r="r" t="t"/>
              <a:pathLst>
                <a:path extrusionOk="0" h="1669" w="4504">
                  <a:moveTo>
                    <a:pt x="0" y="0"/>
                  </a:moveTo>
                  <a:lnTo>
                    <a:pt x="0" y="1668"/>
                  </a:lnTo>
                  <a:lnTo>
                    <a:pt x="4504" y="1668"/>
                  </a:lnTo>
                  <a:lnTo>
                    <a:pt x="45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30"/>
          <p:cNvGrpSpPr/>
          <p:nvPr/>
        </p:nvGrpSpPr>
        <p:grpSpPr>
          <a:xfrm>
            <a:off x="2315217" y="2095104"/>
            <a:ext cx="1579453" cy="1485216"/>
            <a:chOff x="2773550" y="2431350"/>
            <a:chExt cx="1880525" cy="1768325"/>
          </a:xfrm>
        </p:grpSpPr>
        <p:sp>
          <p:nvSpPr>
            <p:cNvPr id="378" name="Google Shape;378;p30"/>
            <p:cNvSpPr/>
            <p:nvPr/>
          </p:nvSpPr>
          <p:spPr>
            <a:xfrm>
              <a:off x="2876950" y="2581450"/>
              <a:ext cx="386125" cy="208525"/>
            </a:xfrm>
            <a:custGeom>
              <a:rect b="b" l="l" r="r" t="t"/>
              <a:pathLst>
                <a:path extrusionOk="0" h="8341" w="15445">
                  <a:moveTo>
                    <a:pt x="0" y="1"/>
                  </a:moveTo>
                  <a:lnTo>
                    <a:pt x="0" y="8340"/>
                  </a:lnTo>
                  <a:lnTo>
                    <a:pt x="15445" y="8340"/>
                  </a:lnTo>
                  <a:lnTo>
                    <a:pt x="154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2876950" y="2709875"/>
              <a:ext cx="386125" cy="80925"/>
            </a:xfrm>
            <a:custGeom>
              <a:rect b="b" l="l" r="r" t="t"/>
              <a:pathLst>
                <a:path extrusionOk="0" h="3237" w="15445">
                  <a:moveTo>
                    <a:pt x="0" y="1"/>
                  </a:moveTo>
                  <a:lnTo>
                    <a:pt x="0" y="3236"/>
                  </a:lnTo>
                  <a:lnTo>
                    <a:pt x="15445" y="3236"/>
                  </a:lnTo>
                  <a:lnTo>
                    <a:pt x="154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2773550" y="2768250"/>
              <a:ext cx="592925" cy="927350"/>
            </a:xfrm>
            <a:custGeom>
              <a:rect b="b" l="l" r="r" t="t"/>
              <a:pathLst>
                <a:path extrusionOk="0" h="37094" w="23717">
                  <a:moveTo>
                    <a:pt x="3869" y="1"/>
                  </a:moveTo>
                  <a:cubicBezTo>
                    <a:pt x="1768" y="1"/>
                    <a:pt x="0" y="1735"/>
                    <a:pt x="0" y="3870"/>
                  </a:cubicBezTo>
                  <a:lnTo>
                    <a:pt x="0" y="29455"/>
                  </a:lnTo>
                  <a:cubicBezTo>
                    <a:pt x="0" y="33692"/>
                    <a:pt x="3436" y="37094"/>
                    <a:pt x="7639" y="37094"/>
                  </a:cubicBezTo>
                  <a:lnTo>
                    <a:pt x="16112" y="37094"/>
                  </a:lnTo>
                  <a:cubicBezTo>
                    <a:pt x="20281" y="37094"/>
                    <a:pt x="23717" y="33692"/>
                    <a:pt x="23684" y="29455"/>
                  </a:cubicBezTo>
                  <a:lnTo>
                    <a:pt x="23684" y="3870"/>
                  </a:lnTo>
                  <a:cubicBezTo>
                    <a:pt x="23684" y="1735"/>
                    <a:pt x="21949" y="1"/>
                    <a:pt x="198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2774375" y="3030950"/>
              <a:ext cx="592100" cy="481200"/>
            </a:xfrm>
            <a:custGeom>
              <a:rect b="b" l="l" r="r" t="t"/>
              <a:pathLst>
                <a:path extrusionOk="0" h="19248" w="23684">
                  <a:moveTo>
                    <a:pt x="0" y="0"/>
                  </a:moveTo>
                  <a:lnTo>
                    <a:pt x="0" y="19247"/>
                  </a:lnTo>
                  <a:lnTo>
                    <a:pt x="23684" y="19247"/>
                  </a:lnTo>
                  <a:lnTo>
                    <a:pt x="236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2877775" y="3078475"/>
              <a:ext cx="386150" cy="386150"/>
            </a:xfrm>
            <a:custGeom>
              <a:rect b="b" l="l" r="r" t="t"/>
              <a:pathLst>
                <a:path extrusionOk="0" h="15446" w="15446">
                  <a:moveTo>
                    <a:pt x="3503" y="1"/>
                  </a:moveTo>
                  <a:cubicBezTo>
                    <a:pt x="1602" y="1"/>
                    <a:pt x="1" y="1602"/>
                    <a:pt x="1" y="3503"/>
                  </a:cubicBezTo>
                  <a:lnTo>
                    <a:pt x="1" y="11943"/>
                  </a:lnTo>
                  <a:cubicBezTo>
                    <a:pt x="1" y="13844"/>
                    <a:pt x="1602" y="15445"/>
                    <a:pt x="3503" y="15445"/>
                  </a:cubicBezTo>
                  <a:lnTo>
                    <a:pt x="11943" y="15445"/>
                  </a:lnTo>
                  <a:cubicBezTo>
                    <a:pt x="13844" y="15445"/>
                    <a:pt x="15445" y="13844"/>
                    <a:pt x="15445" y="11943"/>
                  </a:cubicBezTo>
                  <a:lnTo>
                    <a:pt x="15445" y="3503"/>
                  </a:lnTo>
                  <a:cubicBezTo>
                    <a:pt x="15445" y="1602"/>
                    <a:pt x="13844" y="1"/>
                    <a:pt x="119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4165375" y="2532250"/>
              <a:ext cx="386125" cy="208500"/>
            </a:xfrm>
            <a:custGeom>
              <a:rect b="b" l="l" r="r" t="t"/>
              <a:pathLst>
                <a:path extrusionOk="0" h="8340" w="15445">
                  <a:moveTo>
                    <a:pt x="0" y="1"/>
                  </a:moveTo>
                  <a:lnTo>
                    <a:pt x="0" y="8340"/>
                  </a:lnTo>
                  <a:lnTo>
                    <a:pt x="15444" y="8340"/>
                  </a:lnTo>
                  <a:lnTo>
                    <a:pt x="15444" y="1"/>
                  </a:lnTo>
                  <a:close/>
                </a:path>
              </a:pathLst>
            </a:custGeom>
            <a:solidFill>
              <a:srgbClr val="BFC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4165375" y="2659850"/>
              <a:ext cx="386125" cy="80900"/>
            </a:xfrm>
            <a:custGeom>
              <a:rect b="b" l="l" r="r" t="t"/>
              <a:pathLst>
                <a:path extrusionOk="0" h="3236" w="15445">
                  <a:moveTo>
                    <a:pt x="0" y="0"/>
                  </a:moveTo>
                  <a:lnTo>
                    <a:pt x="0" y="3236"/>
                  </a:lnTo>
                  <a:lnTo>
                    <a:pt x="15444" y="3236"/>
                  </a:lnTo>
                  <a:lnTo>
                    <a:pt x="1544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4061950" y="2719050"/>
              <a:ext cx="592125" cy="1012425"/>
            </a:xfrm>
            <a:custGeom>
              <a:rect b="b" l="l" r="r" t="t"/>
              <a:pathLst>
                <a:path extrusionOk="0" h="40497" w="23685">
                  <a:moveTo>
                    <a:pt x="3870" y="1"/>
                  </a:moveTo>
                  <a:cubicBezTo>
                    <a:pt x="1735" y="1"/>
                    <a:pt x="1" y="1769"/>
                    <a:pt x="1" y="3870"/>
                  </a:cubicBezTo>
                  <a:lnTo>
                    <a:pt x="1" y="32858"/>
                  </a:lnTo>
                  <a:cubicBezTo>
                    <a:pt x="1" y="37061"/>
                    <a:pt x="3403" y="40496"/>
                    <a:pt x="7640" y="40496"/>
                  </a:cubicBezTo>
                  <a:lnTo>
                    <a:pt x="16112" y="40496"/>
                  </a:lnTo>
                  <a:cubicBezTo>
                    <a:pt x="20282" y="40496"/>
                    <a:pt x="23684" y="37061"/>
                    <a:pt x="23684" y="32858"/>
                  </a:cubicBezTo>
                  <a:lnTo>
                    <a:pt x="23684" y="3870"/>
                  </a:lnTo>
                  <a:cubicBezTo>
                    <a:pt x="23684" y="1769"/>
                    <a:pt x="21950" y="1"/>
                    <a:pt x="198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4061950" y="2895025"/>
              <a:ext cx="592125" cy="651325"/>
            </a:xfrm>
            <a:custGeom>
              <a:rect b="b" l="l" r="r" t="t"/>
              <a:pathLst>
                <a:path extrusionOk="0" h="26053" w="23685">
                  <a:moveTo>
                    <a:pt x="1" y="0"/>
                  </a:moveTo>
                  <a:lnTo>
                    <a:pt x="1" y="26052"/>
                  </a:lnTo>
                  <a:lnTo>
                    <a:pt x="23684" y="26052"/>
                  </a:lnTo>
                  <a:lnTo>
                    <a:pt x="236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4082800" y="2957350"/>
              <a:ext cx="552925" cy="528325"/>
            </a:xfrm>
            <a:custGeom>
              <a:rect b="b" l="l" r="r" t="t"/>
              <a:pathLst>
                <a:path extrusionOk="0" h="21133" w="22117">
                  <a:moveTo>
                    <a:pt x="11059" y="1"/>
                  </a:moveTo>
                  <a:cubicBezTo>
                    <a:pt x="9774" y="1"/>
                    <a:pt x="8490" y="493"/>
                    <a:pt x="7506" y="1477"/>
                  </a:cubicBezTo>
                  <a:lnTo>
                    <a:pt x="1969" y="7014"/>
                  </a:lnTo>
                  <a:cubicBezTo>
                    <a:pt x="1" y="8982"/>
                    <a:pt x="1" y="12151"/>
                    <a:pt x="1969" y="14119"/>
                  </a:cubicBezTo>
                  <a:lnTo>
                    <a:pt x="7506" y="19656"/>
                  </a:lnTo>
                  <a:cubicBezTo>
                    <a:pt x="8490" y="20640"/>
                    <a:pt x="9774" y="21132"/>
                    <a:pt x="11059" y="21132"/>
                  </a:cubicBezTo>
                  <a:cubicBezTo>
                    <a:pt x="12343" y="21132"/>
                    <a:pt x="13627" y="20640"/>
                    <a:pt x="14611" y="19656"/>
                  </a:cubicBezTo>
                  <a:lnTo>
                    <a:pt x="20148" y="14119"/>
                  </a:lnTo>
                  <a:cubicBezTo>
                    <a:pt x="22117" y="12151"/>
                    <a:pt x="22117" y="8982"/>
                    <a:pt x="20148" y="7014"/>
                  </a:cubicBezTo>
                  <a:lnTo>
                    <a:pt x="14611" y="1477"/>
                  </a:lnTo>
                  <a:cubicBezTo>
                    <a:pt x="13627" y="493"/>
                    <a:pt x="12343" y="1"/>
                    <a:pt x="1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3331425" y="2569775"/>
              <a:ext cx="789775" cy="110950"/>
            </a:xfrm>
            <a:custGeom>
              <a:rect b="b" l="l" r="r" t="t"/>
              <a:pathLst>
                <a:path extrusionOk="0" h="4438" w="31591">
                  <a:moveTo>
                    <a:pt x="1" y="1"/>
                  </a:moveTo>
                  <a:lnTo>
                    <a:pt x="1" y="4437"/>
                  </a:lnTo>
                  <a:lnTo>
                    <a:pt x="31590" y="4437"/>
                  </a:lnTo>
                  <a:lnTo>
                    <a:pt x="3159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3331425" y="2659850"/>
              <a:ext cx="789775" cy="20875"/>
            </a:xfrm>
            <a:custGeom>
              <a:rect b="b" l="l" r="r" t="t"/>
              <a:pathLst>
                <a:path extrusionOk="0" h="835" w="31591">
                  <a:moveTo>
                    <a:pt x="1" y="0"/>
                  </a:moveTo>
                  <a:lnTo>
                    <a:pt x="1" y="834"/>
                  </a:lnTo>
                  <a:lnTo>
                    <a:pt x="31590" y="834"/>
                  </a:lnTo>
                  <a:lnTo>
                    <a:pt x="31590" y="0"/>
                  </a:lnTo>
                  <a:close/>
                </a:path>
              </a:pathLst>
            </a:custGeom>
            <a:solidFill>
              <a:srgbClr val="BFC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a:off x="3331425" y="2431350"/>
              <a:ext cx="789775" cy="139300"/>
            </a:xfrm>
            <a:custGeom>
              <a:rect b="b" l="l" r="r" t="t"/>
              <a:pathLst>
                <a:path extrusionOk="0" h="5572" w="31591">
                  <a:moveTo>
                    <a:pt x="1" y="0"/>
                  </a:moveTo>
                  <a:lnTo>
                    <a:pt x="1" y="5571"/>
                  </a:lnTo>
                  <a:lnTo>
                    <a:pt x="31590" y="5571"/>
                  </a:lnTo>
                  <a:lnTo>
                    <a:pt x="315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3331425" y="2680700"/>
              <a:ext cx="789775" cy="1237575"/>
            </a:xfrm>
            <a:custGeom>
              <a:rect b="b" l="l" r="r" t="t"/>
              <a:pathLst>
                <a:path extrusionOk="0" h="49503" w="31591">
                  <a:moveTo>
                    <a:pt x="1" y="0"/>
                  </a:moveTo>
                  <a:lnTo>
                    <a:pt x="1" y="49502"/>
                  </a:lnTo>
                  <a:lnTo>
                    <a:pt x="31590" y="49502"/>
                  </a:lnTo>
                  <a:lnTo>
                    <a:pt x="315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3389800" y="2963400"/>
              <a:ext cx="673025" cy="673000"/>
            </a:xfrm>
            <a:custGeom>
              <a:rect b="b" l="l" r="r" t="t"/>
              <a:pathLst>
                <a:path extrusionOk="0" h="26920" w="26921">
                  <a:moveTo>
                    <a:pt x="13444" y="0"/>
                  </a:moveTo>
                  <a:cubicBezTo>
                    <a:pt x="6039" y="0"/>
                    <a:pt x="1" y="6005"/>
                    <a:pt x="1" y="13443"/>
                  </a:cubicBezTo>
                  <a:cubicBezTo>
                    <a:pt x="1" y="20882"/>
                    <a:pt x="6039" y="26920"/>
                    <a:pt x="13444" y="26920"/>
                  </a:cubicBezTo>
                  <a:cubicBezTo>
                    <a:pt x="20883" y="26920"/>
                    <a:pt x="26920" y="20882"/>
                    <a:pt x="26920" y="13443"/>
                  </a:cubicBezTo>
                  <a:cubicBezTo>
                    <a:pt x="26920" y="6005"/>
                    <a:pt x="20883" y="0"/>
                    <a:pt x="134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3190500" y="3841550"/>
              <a:ext cx="303575" cy="142200"/>
            </a:xfrm>
            <a:custGeom>
              <a:rect b="b" l="l" r="r" t="t"/>
              <a:pathLst>
                <a:path extrusionOk="0" h="5688" w="12143">
                  <a:moveTo>
                    <a:pt x="5926" y="0"/>
                  </a:moveTo>
                  <a:cubicBezTo>
                    <a:pt x="4824" y="0"/>
                    <a:pt x="3725" y="139"/>
                    <a:pt x="2769" y="433"/>
                  </a:cubicBezTo>
                  <a:cubicBezTo>
                    <a:pt x="1135" y="934"/>
                    <a:pt x="101" y="1801"/>
                    <a:pt x="34" y="2735"/>
                  </a:cubicBezTo>
                  <a:cubicBezTo>
                    <a:pt x="1" y="3269"/>
                    <a:pt x="334" y="3836"/>
                    <a:pt x="1135" y="4403"/>
                  </a:cubicBezTo>
                  <a:cubicBezTo>
                    <a:pt x="2398" y="5262"/>
                    <a:pt x="4291" y="5687"/>
                    <a:pt x="6165" y="5687"/>
                  </a:cubicBezTo>
                  <a:cubicBezTo>
                    <a:pt x="8001" y="5687"/>
                    <a:pt x="9820" y="5278"/>
                    <a:pt x="11008" y="4469"/>
                  </a:cubicBezTo>
                  <a:cubicBezTo>
                    <a:pt x="11709" y="3969"/>
                    <a:pt x="12043" y="3435"/>
                    <a:pt x="12109" y="2935"/>
                  </a:cubicBezTo>
                  <a:cubicBezTo>
                    <a:pt x="12143" y="2068"/>
                    <a:pt x="11275" y="1167"/>
                    <a:pt x="9841" y="633"/>
                  </a:cubicBezTo>
                  <a:cubicBezTo>
                    <a:pt x="8722" y="223"/>
                    <a:pt x="7322" y="0"/>
                    <a:pt x="5926" y="0"/>
                  </a:cubicBezTo>
                  <a:close/>
                </a:path>
              </a:pathLst>
            </a:custGeom>
            <a:solidFill>
              <a:srgbClr val="BFC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a:off x="3168825" y="3841550"/>
              <a:ext cx="346100" cy="142500"/>
            </a:xfrm>
            <a:custGeom>
              <a:rect b="b" l="l" r="r" t="t"/>
              <a:pathLst>
                <a:path extrusionOk="0" h="5700" w="13844">
                  <a:moveTo>
                    <a:pt x="6812" y="0"/>
                  </a:moveTo>
                  <a:cubicBezTo>
                    <a:pt x="5708" y="0"/>
                    <a:pt x="4611" y="139"/>
                    <a:pt x="3670" y="433"/>
                  </a:cubicBezTo>
                  <a:cubicBezTo>
                    <a:pt x="1068" y="1234"/>
                    <a:pt x="0" y="2968"/>
                    <a:pt x="2035" y="4403"/>
                  </a:cubicBezTo>
                  <a:cubicBezTo>
                    <a:pt x="3275" y="5274"/>
                    <a:pt x="5156" y="5699"/>
                    <a:pt x="7025" y="5699"/>
                  </a:cubicBezTo>
                  <a:cubicBezTo>
                    <a:pt x="8875" y="5699"/>
                    <a:pt x="10714" y="5283"/>
                    <a:pt x="11909" y="4469"/>
                  </a:cubicBezTo>
                  <a:cubicBezTo>
                    <a:pt x="13844" y="3168"/>
                    <a:pt x="13010" y="1501"/>
                    <a:pt x="10741" y="633"/>
                  </a:cubicBezTo>
                  <a:cubicBezTo>
                    <a:pt x="9622" y="223"/>
                    <a:pt x="8212" y="0"/>
                    <a:pt x="68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3235525" y="3860575"/>
              <a:ext cx="197675" cy="84600"/>
            </a:xfrm>
            <a:custGeom>
              <a:rect b="b" l="l" r="r" t="t"/>
              <a:pathLst>
                <a:path extrusionOk="0" h="3384" w="7907">
                  <a:moveTo>
                    <a:pt x="7305" y="1"/>
                  </a:moveTo>
                  <a:cubicBezTo>
                    <a:pt x="7204" y="1"/>
                    <a:pt x="7110" y="11"/>
                    <a:pt x="7039" y="39"/>
                  </a:cubicBezTo>
                  <a:lnTo>
                    <a:pt x="368" y="2841"/>
                  </a:lnTo>
                  <a:cubicBezTo>
                    <a:pt x="68" y="2975"/>
                    <a:pt x="1" y="3175"/>
                    <a:pt x="201" y="3308"/>
                  </a:cubicBezTo>
                  <a:cubicBezTo>
                    <a:pt x="301" y="3358"/>
                    <a:pt x="460" y="3383"/>
                    <a:pt x="631" y="3383"/>
                  </a:cubicBezTo>
                  <a:cubicBezTo>
                    <a:pt x="801" y="3383"/>
                    <a:pt x="985" y="3358"/>
                    <a:pt x="1135" y="3308"/>
                  </a:cubicBezTo>
                  <a:lnTo>
                    <a:pt x="7740" y="339"/>
                  </a:lnTo>
                  <a:cubicBezTo>
                    <a:pt x="7907" y="239"/>
                    <a:pt x="7873" y="139"/>
                    <a:pt x="7706" y="39"/>
                  </a:cubicBezTo>
                  <a:cubicBezTo>
                    <a:pt x="7591" y="20"/>
                    <a:pt x="7442" y="1"/>
                    <a:pt x="73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3990250" y="3874100"/>
              <a:ext cx="350275" cy="166350"/>
            </a:xfrm>
            <a:custGeom>
              <a:rect b="b" l="l" r="r" t="t"/>
              <a:pathLst>
                <a:path extrusionOk="0" h="6654" w="14011">
                  <a:moveTo>
                    <a:pt x="6910" y="1"/>
                  </a:moveTo>
                  <a:cubicBezTo>
                    <a:pt x="5602" y="1"/>
                    <a:pt x="4295" y="169"/>
                    <a:pt x="3169" y="499"/>
                  </a:cubicBezTo>
                  <a:cubicBezTo>
                    <a:pt x="1301" y="1099"/>
                    <a:pt x="67" y="2100"/>
                    <a:pt x="33" y="3167"/>
                  </a:cubicBezTo>
                  <a:cubicBezTo>
                    <a:pt x="0" y="3835"/>
                    <a:pt x="367" y="4502"/>
                    <a:pt x="1234" y="5135"/>
                  </a:cubicBezTo>
                  <a:cubicBezTo>
                    <a:pt x="2710" y="6153"/>
                    <a:pt x="4911" y="6654"/>
                    <a:pt x="7091" y="6654"/>
                  </a:cubicBezTo>
                  <a:cubicBezTo>
                    <a:pt x="9197" y="6654"/>
                    <a:pt x="11283" y="6187"/>
                    <a:pt x="12676" y="5269"/>
                  </a:cubicBezTo>
                  <a:cubicBezTo>
                    <a:pt x="13510" y="4702"/>
                    <a:pt x="13877" y="4101"/>
                    <a:pt x="13910" y="3468"/>
                  </a:cubicBezTo>
                  <a:cubicBezTo>
                    <a:pt x="13977" y="3468"/>
                    <a:pt x="13977" y="3468"/>
                    <a:pt x="13977" y="3434"/>
                  </a:cubicBezTo>
                  <a:cubicBezTo>
                    <a:pt x="14010" y="2367"/>
                    <a:pt x="13043" y="1433"/>
                    <a:pt x="11375" y="766"/>
                  </a:cubicBezTo>
                  <a:cubicBezTo>
                    <a:pt x="10109" y="252"/>
                    <a:pt x="8510" y="1"/>
                    <a:pt x="6910" y="1"/>
                  </a:cubicBezTo>
                  <a:close/>
                </a:path>
              </a:pathLst>
            </a:custGeom>
            <a:solidFill>
              <a:srgbClr val="BFC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3962725" y="3874375"/>
              <a:ext cx="400300" cy="165125"/>
            </a:xfrm>
            <a:custGeom>
              <a:rect b="b" l="l" r="r" t="t"/>
              <a:pathLst>
                <a:path extrusionOk="0" h="6605" w="16012">
                  <a:moveTo>
                    <a:pt x="7965" y="1"/>
                  </a:moveTo>
                  <a:cubicBezTo>
                    <a:pt x="6679" y="1"/>
                    <a:pt x="5399" y="162"/>
                    <a:pt x="4303" y="488"/>
                  </a:cubicBezTo>
                  <a:cubicBezTo>
                    <a:pt x="1301" y="1422"/>
                    <a:pt x="0" y="3423"/>
                    <a:pt x="2402" y="5091"/>
                  </a:cubicBezTo>
                  <a:cubicBezTo>
                    <a:pt x="3855" y="6105"/>
                    <a:pt x="6035" y="6605"/>
                    <a:pt x="8201" y="6605"/>
                  </a:cubicBezTo>
                  <a:cubicBezTo>
                    <a:pt x="10312" y="6605"/>
                    <a:pt x="12411" y="6130"/>
                    <a:pt x="13810" y="5191"/>
                  </a:cubicBezTo>
                  <a:cubicBezTo>
                    <a:pt x="16012" y="3690"/>
                    <a:pt x="15111" y="1789"/>
                    <a:pt x="12476" y="755"/>
                  </a:cubicBezTo>
                  <a:cubicBezTo>
                    <a:pt x="11196" y="254"/>
                    <a:pt x="9576" y="1"/>
                    <a:pt x="796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4066950" y="3902700"/>
              <a:ext cx="201850" cy="105750"/>
            </a:xfrm>
            <a:custGeom>
              <a:rect b="b" l="l" r="r" t="t"/>
              <a:pathLst>
                <a:path extrusionOk="0" h="4230" w="8074">
                  <a:moveTo>
                    <a:pt x="657" y="0"/>
                  </a:moveTo>
                  <a:cubicBezTo>
                    <a:pt x="545" y="0"/>
                    <a:pt x="431" y="8"/>
                    <a:pt x="335" y="22"/>
                  </a:cubicBezTo>
                  <a:cubicBezTo>
                    <a:pt x="101" y="55"/>
                    <a:pt x="1" y="189"/>
                    <a:pt x="168" y="322"/>
                  </a:cubicBezTo>
                  <a:lnTo>
                    <a:pt x="6772" y="4058"/>
                  </a:lnTo>
                  <a:cubicBezTo>
                    <a:pt x="6963" y="4164"/>
                    <a:pt x="7206" y="4229"/>
                    <a:pt x="7435" y="4229"/>
                  </a:cubicBezTo>
                  <a:cubicBezTo>
                    <a:pt x="7568" y="4229"/>
                    <a:pt x="7696" y="4207"/>
                    <a:pt x="7807" y="4158"/>
                  </a:cubicBezTo>
                  <a:cubicBezTo>
                    <a:pt x="8073" y="4025"/>
                    <a:pt x="8007" y="3791"/>
                    <a:pt x="7740" y="3625"/>
                  </a:cubicBezTo>
                  <a:lnTo>
                    <a:pt x="1068" y="55"/>
                  </a:lnTo>
                  <a:cubicBezTo>
                    <a:pt x="971" y="16"/>
                    <a:pt x="816" y="0"/>
                    <a:pt x="65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3560775" y="4008750"/>
              <a:ext cx="414475" cy="190925"/>
            </a:xfrm>
            <a:custGeom>
              <a:rect b="b" l="l" r="r" t="t"/>
              <a:pathLst>
                <a:path extrusionOk="0" h="7637" w="16579">
                  <a:moveTo>
                    <a:pt x="8436" y="0"/>
                  </a:moveTo>
                  <a:cubicBezTo>
                    <a:pt x="6724" y="0"/>
                    <a:pt x="5013" y="304"/>
                    <a:pt x="3703" y="884"/>
                  </a:cubicBezTo>
                  <a:cubicBezTo>
                    <a:pt x="1234" y="1918"/>
                    <a:pt x="0" y="3986"/>
                    <a:pt x="2002" y="5754"/>
                  </a:cubicBezTo>
                  <a:cubicBezTo>
                    <a:pt x="3423" y="7002"/>
                    <a:pt x="5742" y="7636"/>
                    <a:pt x="8073" y="7636"/>
                  </a:cubicBezTo>
                  <a:cubicBezTo>
                    <a:pt x="10665" y="7636"/>
                    <a:pt x="13272" y="6852"/>
                    <a:pt x="14677" y="5253"/>
                  </a:cubicBezTo>
                  <a:cubicBezTo>
                    <a:pt x="16579" y="3085"/>
                    <a:pt x="14377" y="984"/>
                    <a:pt x="11208" y="283"/>
                  </a:cubicBezTo>
                  <a:cubicBezTo>
                    <a:pt x="10329" y="93"/>
                    <a:pt x="9383" y="0"/>
                    <a:pt x="84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3658325" y="4032450"/>
              <a:ext cx="243550" cy="99000"/>
            </a:xfrm>
            <a:custGeom>
              <a:rect b="b" l="l" r="r" t="t"/>
              <a:pathLst>
                <a:path extrusionOk="0" h="3960" w="9742">
                  <a:moveTo>
                    <a:pt x="718" y="1"/>
                  </a:moveTo>
                  <a:cubicBezTo>
                    <a:pt x="568" y="1"/>
                    <a:pt x="397" y="38"/>
                    <a:pt x="268" y="102"/>
                  </a:cubicBezTo>
                  <a:cubicBezTo>
                    <a:pt x="68" y="169"/>
                    <a:pt x="1" y="303"/>
                    <a:pt x="168" y="369"/>
                  </a:cubicBezTo>
                  <a:lnTo>
                    <a:pt x="8307" y="3838"/>
                  </a:lnTo>
                  <a:cubicBezTo>
                    <a:pt x="8514" y="3918"/>
                    <a:pt x="8751" y="3960"/>
                    <a:pt x="8965" y="3960"/>
                  </a:cubicBezTo>
                  <a:cubicBezTo>
                    <a:pt x="9198" y="3960"/>
                    <a:pt x="9403" y="3910"/>
                    <a:pt x="9508" y="3805"/>
                  </a:cubicBezTo>
                  <a:cubicBezTo>
                    <a:pt x="9741" y="3605"/>
                    <a:pt x="9508" y="3305"/>
                    <a:pt x="9107" y="3138"/>
                  </a:cubicBezTo>
                  <a:lnTo>
                    <a:pt x="935" y="36"/>
                  </a:lnTo>
                  <a:cubicBezTo>
                    <a:pt x="876" y="12"/>
                    <a:pt x="800" y="1"/>
                    <a:pt x="7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grpSp>
        <p:nvGrpSpPr>
          <p:cNvPr id="830" name="Google Shape;830;p48"/>
          <p:cNvGrpSpPr/>
          <p:nvPr/>
        </p:nvGrpSpPr>
        <p:grpSpPr>
          <a:xfrm>
            <a:off x="4957925" y="636845"/>
            <a:ext cx="741150" cy="2471222"/>
            <a:chOff x="5115775" y="571520"/>
            <a:chExt cx="741150" cy="2471222"/>
          </a:xfrm>
        </p:grpSpPr>
        <p:sp>
          <p:nvSpPr>
            <p:cNvPr id="831" name="Google Shape;831;p48"/>
            <p:cNvSpPr/>
            <p:nvPr/>
          </p:nvSpPr>
          <p:spPr>
            <a:xfrm>
              <a:off x="5584825" y="2946143"/>
              <a:ext cx="272100" cy="966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8"/>
            <p:cNvSpPr/>
            <p:nvPr/>
          </p:nvSpPr>
          <p:spPr>
            <a:xfrm flipH="1">
              <a:off x="5197032" y="2946143"/>
              <a:ext cx="272100" cy="96600"/>
            </a:xfrm>
            <a:prstGeom prst="round1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3" name="Google Shape;833;p48"/>
            <p:cNvGrpSpPr/>
            <p:nvPr/>
          </p:nvGrpSpPr>
          <p:grpSpPr>
            <a:xfrm>
              <a:off x="5115775" y="571520"/>
              <a:ext cx="717614" cy="2378716"/>
              <a:chOff x="3096900" y="322050"/>
              <a:chExt cx="1416250" cy="4694525"/>
            </a:xfrm>
          </p:grpSpPr>
          <p:sp>
            <p:nvSpPr>
              <p:cNvPr id="834" name="Google Shape;834;p48"/>
              <p:cNvSpPr/>
              <p:nvPr/>
            </p:nvSpPr>
            <p:spPr>
              <a:xfrm>
                <a:off x="3412250" y="2255625"/>
                <a:ext cx="969250" cy="2760950"/>
              </a:xfrm>
              <a:custGeom>
                <a:rect b="b" l="l" r="r" t="t"/>
                <a:pathLst>
                  <a:path extrusionOk="0" h="110438" w="38770">
                    <a:moveTo>
                      <a:pt x="954" y="0"/>
                    </a:moveTo>
                    <a:lnTo>
                      <a:pt x="335" y="10408"/>
                    </a:lnTo>
                    <a:cubicBezTo>
                      <a:pt x="236" y="13469"/>
                      <a:pt x="0" y="30580"/>
                      <a:pt x="198" y="33653"/>
                    </a:cubicBezTo>
                    <a:lnTo>
                      <a:pt x="260" y="110438"/>
                    </a:lnTo>
                    <a:lnTo>
                      <a:pt x="15364" y="110438"/>
                    </a:lnTo>
                    <a:lnTo>
                      <a:pt x="15984" y="31262"/>
                    </a:lnTo>
                    <a:lnTo>
                      <a:pt x="24496" y="110438"/>
                    </a:lnTo>
                    <a:lnTo>
                      <a:pt x="38770" y="110103"/>
                    </a:lnTo>
                    <a:lnTo>
                      <a:pt x="33901" y="32810"/>
                    </a:lnTo>
                    <a:cubicBezTo>
                      <a:pt x="34557" y="18536"/>
                      <a:pt x="32054" y="11114"/>
                      <a:pt x="30989" y="6518"/>
                    </a:cubicBezTo>
                    <a:lnTo>
                      <a:pt x="30840" y="4411"/>
                    </a:lnTo>
                    <a:lnTo>
                      <a:pt x="30444" y="4312"/>
                    </a:lnTo>
                    <a:cubicBezTo>
                      <a:pt x="30369" y="4052"/>
                      <a:pt x="30344" y="3891"/>
                      <a:pt x="30344" y="3891"/>
                    </a:cubicBezTo>
                    <a:lnTo>
                      <a:pt x="30221" y="4250"/>
                    </a:lnTo>
                    <a:lnTo>
                      <a:pt x="15934" y="991"/>
                    </a:lnTo>
                    <a:lnTo>
                      <a:pt x="95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8"/>
              <p:cNvSpPr/>
              <p:nvPr/>
            </p:nvSpPr>
            <p:spPr>
              <a:xfrm>
                <a:off x="3634950" y="3006175"/>
                <a:ext cx="177525" cy="32550"/>
              </a:xfrm>
              <a:custGeom>
                <a:rect b="b" l="l" r="r" t="t"/>
                <a:pathLst>
                  <a:path extrusionOk="0" h="1302" w="7101">
                    <a:moveTo>
                      <a:pt x="75" y="0"/>
                    </a:moveTo>
                    <a:cubicBezTo>
                      <a:pt x="38" y="0"/>
                      <a:pt x="1" y="38"/>
                      <a:pt x="1" y="62"/>
                    </a:cubicBezTo>
                    <a:cubicBezTo>
                      <a:pt x="1" y="100"/>
                      <a:pt x="26" y="149"/>
                      <a:pt x="63" y="149"/>
                    </a:cubicBezTo>
                    <a:lnTo>
                      <a:pt x="7026" y="1302"/>
                    </a:lnTo>
                    <a:cubicBezTo>
                      <a:pt x="7063" y="1302"/>
                      <a:pt x="7088" y="1277"/>
                      <a:pt x="7101" y="1240"/>
                    </a:cubicBezTo>
                    <a:cubicBezTo>
                      <a:pt x="7101" y="1215"/>
                      <a:pt x="7076" y="1165"/>
                      <a:pt x="7039" y="1165"/>
                    </a:cubicBezTo>
                    <a:lnTo>
                      <a:pt x="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8"/>
              <p:cNvSpPr/>
              <p:nvPr/>
            </p:nvSpPr>
            <p:spPr>
              <a:xfrm>
                <a:off x="3380025" y="1297200"/>
                <a:ext cx="929300" cy="1424625"/>
              </a:xfrm>
              <a:custGeom>
                <a:rect b="b" l="l" r="r" t="t"/>
                <a:pathLst>
                  <a:path extrusionOk="0" h="56985" w="37172">
                    <a:moveTo>
                      <a:pt x="11821" y="0"/>
                    </a:moveTo>
                    <a:lnTo>
                      <a:pt x="2776" y="1438"/>
                    </a:lnTo>
                    <a:cubicBezTo>
                      <a:pt x="1178" y="1797"/>
                      <a:pt x="781" y="4585"/>
                      <a:pt x="732" y="6221"/>
                    </a:cubicBezTo>
                    <a:lnTo>
                      <a:pt x="1" y="56440"/>
                    </a:lnTo>
                    <a:lnTo>
                      <a:pt x="37172" y="56985"/>
                    </a:lnTo>
                    <a:cubicBezTo>
                      <a:pt x="37172" y="56985"/>
                      <a:pt x="33405" y="9851"/>
                      <a:pt x="33690" y="4548"/>
                    </a:cubicBezTo>
                    <a:cubicBezTo>
                      <a:pt x="33814" y="2194"/>
                      <a:pt x="31472" y="509"/>
                      <a:pt x="30246" y="509"/>
                    </a:cubicBezTo>
                    <a:lnTo>
                      <a:pt x="21250" y="75"/>
                    </a:lnTo>
                    <a:lnTo>
                      <a:pt x="1182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8"/>
              <p:cNvSpPr/>
              <p:nvPr/>
            </p:nvSpPr>
            <p:spPr>
              <a:xfrm>
                <a:off x="3674600" y="1294100"/>
                <a:ext cx="244750" cy="86525"/>
              </a:xfrm>
              <a:custGeom>
                <a:rect b="b" l="l" r="r" t="t"/>
                <a:pathLst>
                  <a:path extrusionOk="0" h="3461" w="9790">
                    <a:moveTo>
                      <a:pt x="7472" y="1"/>
                    </a:moveTo>
                    <a:lnTo>
                      <a:pt x="1" y="124"/>
                    </a:lnTo>
                    <a:lnTo>
                      <a:pt x="571" y="1116"/>
                    </a:lnTo>
                    <a:cubicBezTo>
                      <a:pt x="1452" y="2639"/>
                      <a:pt x="3035" y="3460"/>
                      <a:pt x="4642" y="3460"/>
                    </a:cubicBezTo>
                    <a:cubicBezTo>
                      <a:pt x="5702" y="3460"/>
                      <a:pt x="6772" y="3103"/>
                      <a:pt x="7658" y="2355"/>
                    </a:cubicBezTo>
                    <a:lnTo>
                      <a:pt x="9789" y="261"/>
                    </a:lnTo>
                    <a:lnTo>
                      <a:pt x="7472" y="1"/>
                    </a:lnTo>
                    <a:close/>
                  </a:path>
                </a:pathLst>
              </a:custGeom>
              <a:solidFill>
                <a:srgbClr val="DE8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8"/>
              <p:cNvSpPr/>
              <p:nvPr/>
            </p:nvSpPr>
            <p:spPr>
              <a:xfrm>
                <a:off x="3902600" y="1557400"/>
                <a:ext cx="41225" cy="164525"/>
              </a:xfrm>
              <a:custGeom>
                <a:rect b="b" l="l" r="r" t="t"/>
                <a:pathLst>
                  <a:path extrusionOk="0" h="6581" w="1649">
                    <a:moveTo>
                      <a:pt x="335" y="1"/>
                    </a:moveTo>
                    <a:lnTo>
                      <a:pt x="0" y="6506"/>
                    </a:lnTo>
                    <a:lnTo>
                      <a:pt x="1314" y="6580"/>
                    </a:lnTo>
                    <a:lnTo>
                      <a:pt x="1648" y="63"/>
                    </a:lnTo>
                    <a:lnTo>
                      <a:pt x="33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8"/>
              <p:cNvSpPr/>
              <p:nvPr/>
            </p:nvSpPr>
            <p:spPr>
              <a:xfrm>
                <a:off x="3898875" y="1554000"/>
                <a:ext cx="48350" cy="171950"/>
              </a:xfrm>
              <a:custGeom>
                <a:rect b="b" l="l" r="r" t="t"/>
                <a:pathLst>
                  <a:path extrusionOk="0" h="6878" w="1934">
                    <a:moveTo>
                      <a:pt x="620" y="285"/>
                    </a:moveTo>
                    <a:lnTo>
                      <a:pt x="1661" y="335"/>
                    </a:lnTo>
                    <a:lnTo>
                      <a:pt x="1326" y="6580"/>
                    </a:lnTo>
                    <a:lnTo>
                      <a:pt x="298" y="6530"/>
                    </a:lnTo>
                    <a:lnTo>
                      <a:pt x="620" y="285"/>
                    </a:lnTo>
                    <a:close/>
                    <a:moveTo>
                      <a:pt x="335" y="0"/>
                    </a:moveTo>
                    <a:lnTo>
                      <a:pt x="1" y="6790"/>
                    </a:lnTo>
                    <a:lnTo>
                      <a:pt x="1599" y="6877"/>
                    </a:lnTo>
                    <a:lnTo>
                      <a:pt x="1933" y="75"/>
                    </a:lnTo>
                    <a:lnTo>
                      <a:pt x="3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8"/>
              <p:cNvSpPr/>
              <p:nvPr/>
            </p:nvSpPr>
            <p:spPr>
              <a:xfrm>
                <a:off x="3841250" y="1619050"/>
                <a:ext cx="164525" cy="41225"/>
              </a:xfrm>
              <a:custGeom>
                <a:rect b="b" l="l" r="r" t="t"/>
                <a:pathLst>
                  <a:path extrusionOk="0" h="1649" w="6581">
                    <a:moveTo>
                      <a:pt x="63" y="0"/>
                    </a:moveTo>
                    <a:lnTo>
                      <a:pt x="1" y="1314"/>
                    </a:lnTo>
                    <a:lnTo>
                      <a:pt x="6506" y="1648"/>
                    </a:lnTo>
                    <a:lnTo>
                      <a:pt x="6580" y="335"/>
                    </a:lnTo>
                    <a:lnTo>
                      <a:pt x="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8"/>
              <p:cNvSpPr/>
              <p:nvPr/>
            </p:nvSpPr>
            <p:spPr>
              <a:xfrm>
                <a:off x="3837225" y="1615950"/>
                <a:ext cx="171950" cy="48350"/>
              </a:xfrm>
              <a:custGeom>
                <a:rect b="b" l="l" r="r" t="t"/>
                <a:pathLst>
                  <a:path extrusionOk="0" h="1934" w="6878">
                    <a:moveTo>
                      <a:pt x="348" y="273"/>
                    </a:moveTo>
                    <a:lnTo>
                      <a:pt x="6593" y="595"/>
                    </a:lnTo>
                    <a:lnTo>
                      <a:pt x="6543" y="1636"/>
                    </a:lnTo>
                    <a:lnTo>
                      <a:pt x="298" y="1314"/>
                    </a:lnTo>
                    <a:lnTo>
                      <a:pt x="348" y="273"/>
                    </a:lnTo>
                    <a:close/>
                    <a:moveTo>
                      <a:pt x="88" y="0"/>
                    </a:moveTo>
                    <a:lnTo>
                      <a:pt x="1" y="1586"/>
                    </a:lnTo>
                    <a:lnTo>
                      <a:pt x="6803" y="1933"/>
                    </a:lnTo>
                    <a:lnTo>
                      <a:pt x="6878" y="335"/>
                    </a:lnTo>
                    <a:lnTo>
                      <a:pt x="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8"/>
              <p:cNvSpPr/>
              <p:nvPr/>
            </p:nvSpPr>
            <p:spPr>
              <a:xfrm>
                <a:off x="3096900" y="1907125"/>
                <a:ext cx="313825" cy="424475"/>
              </a:xfrm>
              <a:custGeom>
                <a:rect b="b" l="l" r="r" t="t"/>
                <a:pathLst>
                  <a:path extrusionOk="0" h="16979" w="12553">
                    <a:moveTo>
                      <a:pt x="3259" y="1"/>
                    </a:moveTo>
                    <a:lnTo>
                      <a:pt x="905" y="9950"/>
                    </a:lnTo>
                    <a:cubicBezTo>
                      <a:pt x="1" y="13915"/>
                      <a:pt x="3383" y="16493"/>
                      <a:pt x="6481" y="16926"/>
                    </a:cubicBezTo>
                    <a:cubicBezTo>
                      <a:pt x="6735" y="16962"/>
                      <a:pt x="6988" y="16979"/>
                      <a:pt x="7238" y="16979"/>
                    </a:cubicBezTo>
                    <a:cubicBezTo>
                      <a:pt x="9788" y="16979"/>
                      <a:pt x="12033" y="15187"/>
                      <a:pt x="12552" y="12614"/>
                    </a:cubicBezTo>
                    <a:lnTo>
                      <a:pt x="12441" y="694"/>
                    </a:lnTo>
                    <a:lnTo>
                      <a:pt x="3259" y="1"/>
                    </a:lnTo>
                    <a:close/>
                  </a:path>
                </a:pathLst>
              </a:custGeom>
              <a:solidFill>
                <a:srgbClr val="DE8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8"/>
              <p:cNvSpPr/>
              <p:nvPr/>
            </p:nvSpPr>
            <p:spPr>
              <a:xfrm>
                <a:off x="3142125" y="1330025"/>
                <a:ext cx="307000" cy="683375"/>
              </a:xfrm>
              <a:custGeom>
                <a:rect b="b" l="l" r="r" t="t"/>
                <a:pathLst>
                  <a:path extrusionOk="0" h="27335" w="12280">
                    <a:moveTo>
                      <a:pt x="12280" y="125"/>
                    </a:moveTo>
                    <a:cubicBezTo>
                      <a:pt x="12057" y="174"/>
                      <a:pt x="3767" y="1"/>
                      <a:pt x="1" y="24918"/>
                    </a:cubicBezTo>
                    <a:lnTo>
                      <a:pt x="10570" y="27335"/>
                    </a:lnTo>
                    <a:lnTo>
                      <a:pt x="12280" y="125"/>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8"/>
              <p:cNvSpPr/>
              <p:nvPr/>
            </p:nvSpPr>
            <p:spPr>
              <a:xfrm>
                <a:off x="3406350" y="1685025"/>
                <a:ext cx="7475" cy="305150"/>
              </a:xfrm>
              <a:custGeom>
                <a:rect b="b" l="l" r="r" t="t"/>
                <a:pathLst>
                  <a:path extrusionOk="0" h="12206" w="299">
                    <a:moveTo>
                      <a:pt x="236" y="1"/>
                    </a:moveTo>
                    <a:cubicBezTo>
                      <a:pt x="199" y="1"/>
                      <a:pt x="174" y="38"/>
                      <a:pt x="174" y="62"/>
                    </a:cubicBezTo>
                    <a:lnTo>
                      <a:pt x="1" y="12143"/>
                    </a:lnTo>
                    <a:cubicBezTo>
                      <a:pt x="1" y="12181"/>
                      <a:pt x="13" y="12205"/>
                      <a:pt x="63" y="12205"/>
                    </a:cubicBezTo>
                    <a:cubicBezTo>
                      <a:pt x="100" y="12205"/>
                      <a:pt x="125" y="12181"/>
                      <a:pt x="125" y="12143"/>
                    </a:cubicBezTo>
                    <a:lnTo>
                      <a:pt x="298" y="62"/>
                    </a:lnTo>
                    <a:cubicBezTo>
                      <a:pt x="298" y="38"/>
                      <a:pt x="261" y="1"/>
                      <a:pt x="2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8"/>
              <p:cNvSpPr/>
              <p:nvPr/>
            </p:nvSpPr>
            <p:spPr>
              <a:xfrm>
                <a:off x="3291750" y="2032900"/>
                <a:ext cx="674050" cy="298000"/>
              </a:xfrm>
              <a:custGeom>
                <a:rect b="b" l="l" r="r" t="t"/>
                <a:pathLst>
                  <a:path extrusionOk="0" h="11920" w="26962">
                    <a:moveTo>
                      <a:pt x="23802" y="0"/>
                    </a:moveTo>
                    <a:lnTo>
                      <a:pt x="1338" y="2912"/>
                    </a:lnTo>
                    <a:lnTo>
                      <a:pt x="0" y="11920"/>
                    </a:lnTo>
                    <a:cubicBezTo>
                      <a:pt x="0" y="11920"/>
                      <a:pt x="14671" y="8141"/>
                      <a:pt x="26962" y="2466"/>
                    </a:cubicBezTo>
                    <a:lnTo>
                      <a:pt x="23802" y="0"/>
                    </a:lnTo>
                    <a:close/>
                  </a:path>
                </a:pathLst>
              </a:custGeom>
              <a:solidFill>
                <a:srgbClr val="DE8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8"/>
              <p:cNvSpPr/>
              <p:nvPr/>
            </p:nvSpPr>
            <p:spPr>
              <a:xfrm>
                <a:off x="3853350" y="1941900"/>
                <a:ext cx="324025" cy="221425"/>
              </a:xfrm>
              <a:custGeom>
                <a:rect b="b" l="l" r="r" t="t"/>
                <a:pathLst>
                  <a:path extrusionOk="0" h="8857" w="12961">
                    <a:moveTo>
                      <a:pt x="7110" y="0"/>
                    </a:moveTo>
                    <a:cubicBezTo>
                      <a:pt x="3541" y="0"/>
                      <a:pt x="0" y="4334"/>
                      <a:pt x="0" y="4334"/>
                    </a:cubicBezTo>
                    <a:lnTo>
                      <a:pt x="1797" y="7543"/>
                    </a:lnTo>
                    <a:lnTo>
                      <a:pt x="7893" y="8857"/>
                    </a:lnTo>
                    <a:lnTo>
                      <a:pt x="12961" y="6366"/>
                    </a:lnTo>
                    <a:lnTo>
                      <a:pt x="12044" y="4334"/>
                    </a:lnTo>
                    <a:cubicBezTo>
                      <a:pt x="10685" y="1084"/>
                      <a:pt x="8894" y="0"/>
                      <a:pt x="7110" y="0"/>
                    </a:cubicBezTo>
                    <a:close/>
                  </a:path>
                </a:pathLst>
              </a:custGeom>
              <a:solidFill>
                <a:srgbClr val="DE8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8"/>
              <p:cNvSpPr/>
              <p:nvPr/>
            </p:nvSpPr>
            <p:spPr>
              <a:xfrm>
                <a:off x="3237850" y="1989300"/>
                <a:ext cx="349750" cy="174025"/>
              </a:xfrm>
              <a:custGeom>
                <a:rect b="b" l="l" r="r" t="t"/>
                <a:pathLst>
                  <a:path extrusionOk="0" h="6961" w="13990">
                    <a:moveTo>
                      <a:pt x="7943" y="0"/>
                    </a:moveTo>
                    <a:cubicBezTo>
                      <a:pt x="7069" y="0"/>
                      <a:pt x="6119" y="215"/>
                      <a:pt x="5105" y="753"/>
                    </a:cubicBezTo>
                    <a:cubicBezTo>
                      <a:pt x="0" y="3442"/>
                      <a:pt x="3147" y="6961"/>
                      <a:pt x="3147" y="6961"/>
                    </a:cubicBezTo>
                    <a:lnTo>
                      <a:pt x="13989" y="3466"/>
                    </a:lnTo>
                    <a:lnTo>
                      <a:pt x="13989" y="3466"/>
                    </a:lnTo>
                    <a:cubicBezTo>
                      <a:pt x="13988" y="3467"/>
                      <a:pt x="13988" y="3467"/>
                      <a:pt x="13987" y="3467"/>
                    </a:cubicBezTo>
                    <a:cubicBezTo>
                      <a:pt x="13738" y="3467"/>
                      <a:pt x="11452" y="0"/>
                      <a:pt x="7943" y="0"/>
                    </a:cubicBezTo>
                    <a:close/>
                  </a:path>
                </a:pathLst>
              </a:custGeom>
              <a:solidFill>
                <a:srgbClr val="DE8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8"/>
              <p:cNvSpPr/>
              <p:nvPr/>
            </p:nvSpPr>
            <p:spPr>
              <a:xfrm>
                <a:off x="3240625" y="2071825"/>
                <a:ext cx="341075" cy="52475"/>
              </a:xfrm>
              <a:custGeom>
                <a:rect b="b" l="l" r="r" t="t"/>
                <a:pathLst>
                  <a:path extrusionOk="0" h="2099" w="13643">
                    <a:moveTo>
                      <a:pt x="13058" y="0"/>
                    </a:moveTo>
                    <a:cubicBezTo>
                      <a:pt x="11178" y="0"/>
                      <a:pt x="4633" y="135"/>
                      <a:pt x="50" y="1962"/>
                    </a:cubicBezTo>
                    <a:cubicBezTo>
                      <a:pt x="13" y="1975"/>
                      <a:pt x="1" y="2024"/>
                      <a:pt x="13" y="2049"/>
                    </a:cubicBezTo>
                    <a:cubicBezTo>
                      <a:pt x="38" y="2086"/>
                      <a:pt x="50" y="2098"/>
                      <a:pt x="75" y="2098"/>
                    </a:cubicBezTo>
                    <a:cubicBezTo>
                      <a:pt x="100" y="2098"/>
                      <a:pt x="100" y="2098"/>
                      <a:pt x="75" y="2074"/>
                    </a:cubicBezTo>
                    <a:cubicBezTo>
                      <a:pt x="4629" y="271"/>
                      <a:pt x="11147" y="137"/>
                      <a:pt x="13037" y="137"/>
                    </a:cubicBezTo>
                    <a:cubicBezTo>
                      <a:pt x="13368" y="137"/>
                      <a:pt x="13557" y="141"/>
                      <a:pt x="13568" y="141"/>
                    </a:cubicBezTo>
                    <a:cubicBezTo>
                      <a:pt x="13578" y="145"/>
                      <a:pt x="13586" y="147"/>
                      <a:pt x="13594" y="147"/>
                    </a:cubicBezTo>
                    <a:cubicBezTo>
                      <a:pt x="13626" y="147"/>
                      <a:pt x="13643" y="109"/>
                      <a:pt x="13643" y="79"/>
                    </a:cubicBezTo>
                    <a:cubicBezTo>
                      <a:pt x="13643" y="29"/>
                      <a:pt x="13618" y="4"/>
                      <a:pt x="13581" y="4"/>
                    </a:cubicBezTo>
                    <a:cubicBezTo>
                      <a:pt x="13570" y="4"/>
                      <a:pt x="13384" y="0"/>
                      <a:pt x="130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8"/>
              <p:cNvSpPr/>
              <p:nvPr/>
            </p:nvSpPr>
            <p:spPr>
              <a:xfrm>
                <a:off x="3290200" y="2003675"/>
                <a:ext cx="82725" cy="103575"/>
              </a:xfrm>
              <a:custGeom>
                <a:rect b="b" l="l" r="r" t="t"/>
                <a:pathLst>
                  <a:path extrusionOk="0" h="4143" w="3309">
                    <a:moveTo>
                      <a:pt x="3230" y="0"/>
                    </a:moveTo>
                    <a:cubicBezTo>
                      <a:pt x="3222" y="0"/>
                      <a:pt x="3215" y="2"/>
                      <a:pt x="3209" y="4"/>
                    </a:cubicBezTo>
                    <a:cubicBezTo>
                      <a:pt x="3185" y="17"/>
                      <a:pt x="558" y="921"/>
                      <a:pt x="13" y="4069"/>
                    </a:cubicBezTo>
                    <a:cubicBezTo>
                      <a:pt x="0" y="4093"/>
                      <a:pt x="37" y="4143"/>
                      <a:pt x="75" y="4143"/>
                    </a:cubicBezTo>
                    <a:cubicBezTo>
                      <a:pt x="112" y="4143"/>
                      <a:pt x="137" y="4106"/>
                      <a:pt x="149" y="4093"/>
                    </a:cubicBezTo>
                    <a:cubicBezTo>
                      <a:pt x="682" y="1033"/>
                      <a:pt x="3222" y="166"/>
                      <a:pt x="3247" y="141"/>
                    </a:cubicBezTo>
                    <a:cubicBezTo>
                      <a:pt x="3296" y="128"/>
                      <a:pt x="3309" y="79"/>
                      <a:pt x="3296" y="54"/>
                    </a:cubicBezTo>
                    <a:cubicBezTo>
                      <a:pt x="3287" y="16"/>
                      <a:pt x="3256" y="0"/>
                      <a:pt x="3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8"/>
              <p:cNvSpPr/>
              <p:nvPr/>
            </p:nvSpPr>
            <p:spPr>
              <a:xfrm>
                <a:off x="4136150" y="1309900"/>
                <a:ext cx="377000" cy="740375"/>
              </a:xfrm>
              <a:custGeom>
                <a:rect b="b" l="l" r="r" t="t"/>
                <a:pathLst>
                  <a:path extrusionOk="0" h="29615" w="15080">
                    <a:moveTo>
                      <a:pt x="1" y="1"/>
                    </a:moveTo>
                    <a:lnTo>
                      <a:pt x="732" y="29614"/>
                    </a:lnTo>
                    <a:lnTo>
                      <a:pt x="15080" y="26739"/>
                    </a:lnTo>
                    <a:cubicBezTo>
                      <a:pt x="10805" y="1"/>
                      <a:pt x="1"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8"/>
              <p:cNvSpPr/>
              <p:nvPr/>
            </p:nvSpPr>
            <p:spPr>
              <a:xfrm>
                <a:off x="4083500" y="1728800"/>
                <a:ext cx="72825" cy="323025"/>
              </a:xfrm>
              <a:custGeom>
                <a:rect b="b" l="l" r="r" t="t"/>
                <a:pathLst>
                  <a:path extrusionOk="0" h="12921" w="2913">
                    <a:moveTo>
                      <a:pt x="89" y="1"/>
                    </a:moveTo>
                    <a:cubicBezTo>
                      <a:pt x="80" y="1"/>
                      <a:pt x="71" y="3"/>
                      <a:pt x="62" y="9"/>
                    </a:cubicBezTo>
                    <a:cubicBezTo>
                      <a:pt x="37" y="9"/>
                      <a:pt x="0" y="46"/>
                      <a:pt x="25" y="83"/>
                    </a:cubicBezTo>
                    <a:lnTo>
                      <a:pt x="2776" y="12870"/>
                    </a:lnTo>
                    <a:cubicBezTo>
                      <a:pt x="2776" y="12908"/>
                      <a:pt x="2813" y="12920"/>
                      <a:pt x="2838" y="12920"/>
                    </a:cubicBezTo>
                    <a:cubicBezTo>
                      <a:pt x="2900" y="12920"/>
                      <a:pt x="2912" y="12870"/>
                      <a:pt x="2900" y="12846"/>
                    </a:cubicBezTo>
                    <a:lnTo>
                      <a:pt x="149" y="46"/>
                    </a:lnTo>
                    <a:cubicBezTo>
                      <a:pt x="149" y="27"/>
                      <a:pt x="120" y="1"/>
                      <a:pt x="8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8"/>
              <p:cNvSpPr/>
              <p:nvPr/>
            </p:nvSpPr>
            <p:spPr>
              <a:xfrm>
                <a:off x="3681725" y="1995725"/>
                <a:ext cx="777225" cy="329900"/>
              </a:xfrm>
              <a:custGeom>
                <a:rect b="b" l="l" r="r" t="t"/>
                <a:pathLst>
                  <a:path extrusionOk="0" h="13196" w="31089">
                    <a:moveTo>
                      <a:pt x="29812" y="0"/>
                    </a:moveTo>
                    <a:lnTo>
                      <a:pt x="18909" y="2181"/>
                    </a:lnTo>
                    <a:lnTo>
                      <a:pt x="18909" y="3371"/>
                    </a:lnTo>
                    <a:lnTo>
                      <a:pt x="9740" y="3656"/>
                    </a:lnTo>
                    <a:lnTo>
                      <a:pt x="1" y="8537"/>
                    </a:lnTo>
                    <a:cubicBezTo>
                      <a:pt x="1" y="8537"/>
                      <a:pt x="12716" y="13196"/>
                      <a:pt x="22743" y="13196"/>
                    </a:cubicBezTo>
                    <a:cubicBezTo>
                      <a:pt x="23563" y="13196"/>
                      <a:pt x="24365" y="13165"/>
                      <a:pt x="25141" y="13097"/>
                    </a:cubicBezTo>
                    <a:cubicBezTo>
                      <a:pt x="28462" y="12825"/>
                      <a:pt x="30989" y="10086"/>
                      <a:pt x="31064" y="6840"/>
                    </a:cubicBezTo>
                    <a:cubicBezTo>
                      <a:pt x="31089" y="6344"/>
                      <a:pt x="31002" y="5873"/>
                      <a:pt x="30915" y="5390"/>
                    </a:cubicBezTo>
                    <a:lnTo>
                      <a:pt x="29812" y="0"/>
                    </a:lnTo>
                    <a:close/>
                  </a:path>
                </a:pathLst>
              </a:custGeom>
              <a:solidFill>
                <a:srgbClr val="DE8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8"/>
              <p:cNvSpPr/>
              <p:nvPr/>
            </p:nvSpPr>
            <p:spPr>
              <a:xfrm>
                <a:off x="3679875" y="2048950"/>
                <a:ext cx="476450" cy="162075"/>
              </a:xfrm>
              <a:custGeom>
                <a:rect b="b" l="l" r="r" t="t"/>
                <a:pathLst>
                  <a:path extrusionOk="0" h="6483" w="19058">
                    <a:moveTo>
                      <a:pt x="18982" y="0"/>
                    </a:moveTo>
                    <a:cubicBezTo>
                      <a:pt x="18978" y="0"/>
                      <a:pt x="18974" y="1"/>
                      <a:pt x="18970" y="3"/>
                    </a:cubicBezTo>
                    <a:cubicBezTo>
                      <a:pt x="15414" y="1019"/>
                      <a:pt x="9876" y="1477"/>
                      <a:pt x="9814" y="1477"/>
                    </a:cubicBezTo>
                    <a:lnTo>
                      <a:pt x="9777" y="1477"/>
                    </a:lnTo>
                    <a:lnTo>
                      <a:pt x="38" y="6359"/>
                    </a:lnTo>
                    <a:cubicBezTo>
                      <a:pt x="13" y="6371"/>
                      <a:pt x="1" y="6421"/>
                      <a:pt x="13" y="6446"/>
                    </a:cubicBezTo>
                    <a:cubicBezTo>
                      <a:pt x="25" y="6470"/>
                      <a:pt x="38" y="6483"/>
                      <a:pt x="75" y="6483"/>
                    </a:cubicBezTo>
                    <a:lnTo>
                      <a:pt x="100" y="6483"/>
                    </a:lnTo>
                    <a:lnTo>
                      <a:pt x="9826" y="1601"/>
                    </a:lnTo>
                    <a:cubicBezTo>
                      <a:pt x="10136" y="1589"/>
                      <a:pt x="15513" y="1118"/>
                      <a:pt x="18995" y="126"/>
                    </a:cubicBezTo>
                    <a:cubicBezTo>
                      <a:pt x="19032" y="126"/>
                      <a:pt x="19057" y="89"/>
                      <a:pt x="19045" y="52"/>
                    </a:cubicBezTo>
                    <a:cubicBezTo>
                      <a:pt x="19045" y="31"/>
                      <a:pt x="19008" y="0"/>
                      <a:pt x="189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8"/>
              <p:cNvSpPr/>
              <p:nvPr/>
            </p:nvSpPr>
            <p:spPr>
              <a:xfrm>
                <a:off x="3387775" y="616950"/>
                <a:ext cx="829550" cy="630700"/>
              </a:xfrm>
              <a:custGeom>
                <a:rect b="b" l="l" r="r" t="t"/>
                <a:pathLst>
                  <a:path extrusionOk="0" h="25228" w="33182">
                    <a:moveTo>
                      <a:pt x="16591" y="1"/>
                    </a:moveTo>
                    <a:cubicBezTo>
                      <a:pt x="7422" y="1"/>
                      <a:pt x="0" y="5899"/>
                      <a:pt x="0" y="13197"/>
                    </a:cubicBezTo>
                    <a:cubicBezTo>
                      <a:pt x="0" y="20482"/>
                      <a:pt x="7435" y="25228"/>
                      <a:pt x="16591" y="25228"/>
                    </a:cubicBezTo>
                    <a:cubicBezTo>
                      <a:pt x="25748" y="25228"/>
                      <a:pt x="33182" y="20482"/>
                      <a:pt x="33182" y="13197"/>
                    </a:cubicBezTo>
                    <a:cubicBezTo>
                      <a:pt x="33182" y="5899"/>
                      <a:pt x="25748" y="1"/>
                      <a:pt x="1659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8"/>
              <p:cNvSpPr/>
              <p:nvPr/>
            </p:nvSpPr>
            <p:spPr>
              <a:xfrm>
                <a:off x="4013500" y="748700"/>
                <a:ext cx="161425" cy="163050"/>
              </a:xfrm>
              <a:custGeom>
                <a:rect b="b" l="l" r="r" t="t"/>
                <a:pathLst>
                  <a:path extrusionOk="0" h="6522" w="6457">
                    <a:moveTo>
                      <a:pt x="3137" y="1"/>
                    </a:moveTo>
                    <a:cubicBezTo>
                      <a:pt x="2243" y="1"/>
                      <a:pt x="1499" y="579"/>
                      <a:pt x="1499" y="579"/>
                    </a:cubicBezTo>
                    <a:lnTo>
                      <a:pt x="0" y="5833"/>
                    </a:lnTo>
                    <a:cubicBezTo>
                      <a:pt x="622" y="6315"/>
                      <a:pt x="1262" y="6521"/>
                      <a:pt x="1874" y="6521"/>
                    </a:cubicBezTo>
                    <a:cubicBezTo>
                      <a:pt x="4406" y="6521"/>
                      <a:pt x="6457" y="2990"/>
                      <a:pt x="4770" y="864"/>
                    </a:cubicBezTo>
                    <a:cubicBezTo>
                      <a:pt x="4256" y="207"/>
                      <a:pt x="3670" y="1"/>
                      <a:pt x="3137" y="1"/>
                    </a:cubicBezTo>
                    <a:close/>
                  </a:path>
                </a:pathLst>
              </a:custGeom>
              <a:solidFill>
                <a:srgbClr val="DE8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8"/>
              <p:cNvSpPr/>
              <p:nvPr/>
            </p:nvSpPr>
            <p:spPr>
              <a:xfrm>
                <a:off x="4044150" y="799725"/>
                <a:ext cx="54850" cy="55150"/>
              </a:xfrm>
              <a:custGeom>
                <a:rect b="b" l="l" r="r" t="t"/>
                <a:pathLst>
                  <a:path extrusionOk="0" fill="none" h="2206" w="2194">
                    <a:moveTo>
                      <a:pt x="2194" y="322"/>
                    </a:moveTo>
                    <a:cubicBezTo>
                      <a:pt x="2194" y="322"/>
                      <a:pt x="1141" y="0"/>
                      <a:pt x="1" y="2206"/>
                    </a:cubicBezTo>
                  </a:path>
                </a:pathLst>
              </a:custGeom>
              <a:noFill/>
              <a:ln cap="rnd" cmpd="sng" w="1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8"/>
              <p:cNvSpPr/>
              <p:nvPr/>
            </p:nvSpPr>
            <p:spPr>
              <a:xfrm>
                <a:off x="3420875" y="748700"/>
                <a:ext cx="161450" cy="163050"/>
              </a:xfrm>
              <a:custGeom>
                <a:rect b="b" l="l" r="r" t="t"/>
                <a:pathLst>
                  <a:path extrusionOk="0" h="6522" w="6458">
                    <a:moveTo>
                      <a:pt x="3317" y="1"/>
                    </a:moveTo>
                    <a:cubicBezTo>
                      <a:pt x="2786" y="1"/>
                      <a:pt x="2201" y="207"/>
                      <a:pt x="1687" y="864"/>
                    </a:cubicBezTo>
                    <a:cubicBezTo>
                      <a:pt x="1" y="2990"/>
                      <a:pt x="2051" y="6521"/>
                      <a:pt x="4583" y="6521"/>
                    </a:cubicBezTo>
                    <a:cubicBezTo>
                      <a:pt x="5195" y="6521"/>
                      <a:pt x="5835" y="6315"/>
                      <a:pt x="6457" y="5833"/>
                    </a:cubicBezTo>
                    <a:lnTo>
                      <a:pt x="4946" y="579"/>
                    </a:lnTo>
                    <a:cubicBezTo>
                      <a:pt x="4946" y="579"/>
                      <a:pt x="4207" y="1"/>
                      <a:pt x="3317" y="1"/>
                    </a:cubicBezTo>
                    <a:close/>
                  </a:path>
                </a:pathLst>
              </a:custGeom>
              <a:solidFill>
                <a:srgbClr val="DE8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8"/>
              <p:cNvSpPr/>
              <p:nvPr/>
            </p:nvSpPr>
            <p:spPr>
              <a:xfrm>
                <a:off x="3497125" y="799725"/>
                <a:ext cx="54850" cy="55150"/>
              </a:xfrm>
              <a:custGeom>
                <a:rect b="b" l="l" r="r" t="t"/>
                <a:pathLst>
                  <a:path extrusionOk="0" fill="none" h="2206" w="2194">
                    <a:moveTo>
                      <a:pt x="0" y="322"/>
                    </a:moveTo>
                    <a:cubicBezTo>
                      <a:pt x="0" y="322"/>
                      <a:pt x="1053" y="0"/>
                      <a:pt x="2193" y="2206"/>
                    </a:cubicBezTo>
                  </a:path>
                </a:pathLst>
              </a:custGeom>
              <a:noFill/>
              <a:ln cap="rnd" cmpd="sng" w="1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8"/>
              <p:cNvSpPr/>
              <p:nvPr/>
            </p:nvSpPr>
            <p:spPr>
              <a:xfrm>
                <a:off x="3494325" y="322050"/>
                <a:ext cx="604075" cy="589525"/>
              </a:xfrm>
              <a:custGeom>
                <a:rect b="b" l="l" r="r" t="t"/>
                <a:pathLst>
                  <a:path extrusionOk="0" h="23581" w="24163">
                    <a:moveTo>
                      <a:pt x="12081" y="1"/>
                    </a:moveTo>
                    <a:cubicBezTo>
                      <a:pt x="5403" y="1"/>
                      <a:pt x="1" y="5279"/>
                      <a:pt x="1" y="11797"/>
                    </a:cubicBezTo>
                    <a:cubicBezTo>
                      <a:pt x="1" y="18302"/>
                      <a:pt x="5403" y="23580"/>
                      <a:pt x="12081" y="23580"/>
                    </a:cubicBezTo>
                    <a:cubicBezTo>
                      <a:pt x="18747" y="23580"/>
                      <a:pt x="24162" y="18302"/>
                      <a:pt x="24162" y="11797"/>
                    </a:cubicBezTo>
                    <a:cubicBezTo>
                      <a:pt x="24162" y="5279"/>
                      <a:pt x="18747" y="1"/>
                      <a:pt x="120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8"/>
              <p:cNvSpPr/>
              <p:nvPr/>
            </p:nvSpPr>
            <p:spPr>
              <a:xfrm>
                <a:off x="3675225" y="1026775"/>
                <a:ext cx="244125" cy="273850"/>
              </a:xfrm>
              <a:custGeom>
                <a:rect b="b" l="l" r="r" t="t"/>
                <a:pathLst>
                  <a:path extrusionOk="0" h="10954" w="9765">
                    <a:moveTo>
                      <a:pt x="1884" y="0"/>
                    </a:moveTo>
                    <a:lnTo>
                      <a:pt x="1" y="10817"/>
                    </a:lnTo>
                    <a:lnTo>
                      <a:pt x="9764" y="10954"/>
                    </a:lnTo>
                    <a:lnTo>
                      <a:pt x="8649" y="149"/>
                    </a:lnTo>
                    <a:lnTo>
                      <a:pt x="1884" y="0"/>
                    </a:lnTo>
                    <a:close/>
                  </a:path>
                </a:pathLst>
              </a:custGeom>
              <a:solidFill>
                <a:srgbClr val="DE8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8"/>
              <p:cNvSpPr/>
              <p:nvPr/>
            </p:nvSpPr>
            <p:spPr>
              <a:xfrm>
                <a:off x="3693825" y="1026775"/>
                <a:ext cx="182775" cy="162650"/>
              </a:xfrm>
              <a:custGeom>
                <a:rect b="b" l="l" r="r" t="t"/>
                <a:pathLst>
                  <a:path extrusionOk="0" h="6506" w="7311">
                    <a:moveTo>
                      <a:pt x="1140" y="0"/>
                    </a:moveTo>
                    <a:lnTo>
                      <a:pt x="0" y="6506"/>
                    </a:lnTo>
                    <a:cubicBezTo>
                      <a:pt x="0" y="6506"/>
                      <a:pt x="7038" y="1140"/>
                      <a:pt x="7310" y="979"/>
                    </a:cubicBezTo>
                    <a:lnTo>
                      <a:pt x="1140" y="0"/>
                    </a:lnTo>
                    <a:close/>
                  </a:path>
                </a:pathLst>
              </a:custGeom>
              <a:solidFill>
                <a:srgbClr val="DE8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8"/>
              <p:cNvSpPr/>
              <p:nvPr/>
            </p:nvSpPr>
            <p:spPr>
              <a:xfrm>
                <a:off x="3507325" y="411275"/>
                <a:ext cx="555750" cy="659825"/>
              </a:xfrm>
              <a:custGeom>
                <a:rect b="b" l="l" r="r" t="t"/>
                <a:pathLst>
                  <a:path extrusionOk="0" h="26393" w="22230">
                    <a:moveTo>
                      <a:pt x="11632" y="0"/>
                    </a:moveTo>
                    <a:cubicBezTo>
                      <a:pt x="11625" y="0"/>
                      <a:pt x="11618" y="0"/>
                      <a:pt x="11611" y="0"/>
                    </a:cubicBezTo>
                    <a:cubicBezTo>
                      <a:pt x="1327" y="0"/>
                      <a:pt x="1265" y="8191"/>
                      <a:pt x="1265" y="8191"/>
                    </a:cubicBezTo>
                    <a:cubicBezTo>
                      <a:pt x="1265" y="8191"/>
                      <a:pt x="1" y="26392"/>
                      <a:pt x="11983" y="26392"/>
                    </a:cubicBezTo>
                    <a:cubicBezTo>
                      <a:pt x="22168" y="26392"/>
                      <a:pt x="22230" y="8178"/>
                      <a:pt x="22230" y="8178"/>
                    </a:cubicBezTo>
                    <a:cubicBezTo>
                      <a:pt x="22230" y="8178"/>
                      <a:pt x="21042" y="0"/>
                      <a:pt x="11632" y="0"/>
                    </a:cubicBezTo>
                    <a:close/>
                  </a:path>
                </a:pathLst>
              </a:custGeom>
              <a:solidFill>
                <a:srgbClr val="DE8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8"/>
              <p:cNvSpPr/>
              <p:nvPr/>
            </p:nvSpPr>
            <p:spPr>
              <a:xfrm>
                <a:off x="3887725" y="739925"/>
                <a:ext cx="43400" cy="43400"/>
              </a:xfrm>
              <a:custGeom>
                <a:rect b="b" l="l" r="r" t="t"/>
                <a:pathLst>
                  <a:path extrusionOk="0" h="1736" w="1736">
                    <a:moveTo>
                      <a:pt x="868" y="1"/>
                    </a:moveTo>
                    <a:cubicBezTo>
                      <a:pt x="385" y="1"/>
                      <a:pt x="1" y="385"/>
                      <a:pt x="1" y="868"/>
                    </a:cubicBezTo>
                    <a:cubicBezTo>
                      <a:pt x="1" y="1351"/>
                      <a:pt x="385" y="1735"/>
                      <a:pt x="868" y="1735"/>
                    </a:cubicBezTo>
                    <a:cubicBezTo>
                      <a:pt x="1339" y="1735"/>
                      <a:pt x="1735" y="1351"/>
                      <a:pt x="1735" y="868"/>
                    </a:cubicBezTo>
                    <a:cubicBezTo>
                      <a:pt x="1735" y="385"/>
                      <a:pt x="1339" y="1"/>
                      <a:pt x="8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8"/>
              <p:cNvSpPr/>
              <p:nvPr/>
            </p:nvSpPr>
            <p:spPr>
              <a:xfrm>
                <a:off x="3669350" y="739925"/>
                <a:ext cx="43375" cy="43400"/>
              </a:xfrm>
              <a:custGeom>
                <a:rect b="b" l="l" r="r" t="t"/>
                <a:pathLst>
                  <a:path extrusionOk="0" h="1736" w="1735">
                    <a:moveTo>
                      <a:pt x="868" y="1"/>
                    </a:moveTo>
                    <a:cubicBezTo>
                      <a:pt x="384" y="1"/>
                      <a:pt x="0" y="385"/>
                      <a:pt x="0" y="868"/>
                    </a:cubicBezTo>
                    <a:cubicBezTo>
                      <a:pt x="0" y="1351"/>
                      <a:pt x="384" y="1735"/>
                      <a:pt x="868" y="1735"/>
                    </a:cubicBezTo>
                    <a:cubicBezTo>
                      <a:pt x="1338" y="1735"/>
                      <a:pt x="1735" y="1351"/>
                      <a:pt x="1735" y="868"/>
                    </a:cubicBezTo>
                    <a:cubicBezTo>
                      <a:pt x="1735" y="385"/>
                      <a:pt x="1338" y="1"/>
                      <a:pt x="8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8"/>
              <p:cNvSpPr/>
              <p:nvPr/>
            </p:nvSpPr>
            <p:spPr>
              <a:xfrm>
                <a:off x="3789850" y="810550"/>
                <a:ext cx="25425" cy="42150"/>
              </a:xfrm>
              <a:custGeom>
                <a:rect b="b" l="l" r="r" t="t"/>
                <a:pathLst>
                  <a:path extrusionOk="0" fill="none" h="1686" w="1017">
                    <a:moveTo>
                      <a:pt x="1016" y="1"/>
                    </a:moveTo>
                    <a:lnTo>
                      <a:pt x="1016" y="1674"/>
                    </a:lnTo>
                    <a:lnTo>
                      <a:pt x="0" y="1686"/>
                    </a:lnTo>
                  </a:path>
                </a:pathLst>
              </a:custGeom>
              <a:noFill/>
              <a:ln cap="rnd" cmpd="sng" w="18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8"/>
              <p:cNvSpPr/>
              <p:nvPr/>
            </p:nvSpPr>
            <p:spPr>
              <a:xfrm>
                <a:off x="3615450" y="621900"/>
                <a:ext cx="139100" cy="43825"/>
              </a:xfrm>
              <a:custGeom>
                <a:rect b="b" l="l" r="r" t="t"/>
                <a:pathLst>
                  <a:path extrusionOk="0" h="1753" w="5564">
                    <a:moveTo>
                      <a:pt x="3431" y="1"/>
                    </a:moveTo>
                    <a:cubicBezTo>
                      <a:pt x="3415" y="1"/>
                      <a:pt x="3399" y="1"/>
                      <a:pt x="3383" y="1"/>
                    </a:cubicBezTo>
                    <a:cubicBezTo>
                      <a:pt x="2045" y="26"/>
                      <a:pt x="607" y="682"/>
                      <a:pt x="223" y="955"/>
                    </a:cubicBezTo>
                    <a:cubicBezTo>
                      <a:pt x="37" y="1091"/>
                      <a:pt x="0" y="1302"/>
                      <a:pt x="137" y="1475"/>
                    </a:cubicBezTo>
                    <a:cubicBezTo>
                      <a:pt x="278" y="1647"/>
                      <a:pt x="559" y="1753"/>
                      <a:pt x="852" y="1753"/>
                    </a:cubicBezTo>
                    <a:cubicBezTo>
                      <a:pt x="919" y="1753"/>
                      <a:pt x="987" y="1747"/>
                      <a:pt x="1053" y="1736"/>
                    </a:cubicBezTo>
                    <a:cubicBezTo>
                      <a:pt x="1685" y="1624"/>
                      <a:pt x="3024" y="1401"/>
                      <a:pt x="4126" y="1389"/>
                    </a:cubicBezTo>
                    <a:cubicBezTo>
                      <a:pt x="5564" y="1376"/>
                      <a:pt x="5316" y="645"/>
                      <a:pt x="5316" y="645"/>
                    </a:cubicBezTo>
                    <a:cubicBezTo>
                      <a:pt x="5316" y="645"/>
                      <a:pt x="5121" y="1"/>
                      <a:pt x="3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8"/>
              <p:cNvSpPr/>
              <p:nvPr/>
            </p:nvSpPr>
            <p:spPr>
              <a:xfrm>
                <a:off x="3852425" y="622225"/>
                <a:ext cx="139100" cy="43825"/>
              </a:xfrm>
              <a:custGeom>
                <a:rect b="b" l="l" r="r" t="t"/>
                <a:pathLst>
                  <a:path extrusionOk="0" h="1753" w="5564">
                    <a:moveTo>
                      <a:pt x="2133" y="0"/>
                    </a:moveTo>
                    <a:cubicBezTo>
                      <a:pt x="442" y="0"/>
                      <a:pt x="248" y="657"/>
                      <a:pt x="248" y="657"/>
                    </a:cubicBezTo>
                    <a:cubicBezTo>
                      <a:pt x="248" y="657"/>
                      <a:pt x="0" y="1376"/>
                      <a:pt x="1437" y="1400"/>
                    </a:cubicBezTo>
                    <a:cubicBezTo>
                      <a:pt x="2540" y="1413"/>
                      <a:pt x="3878" y="1624"/>
                      <a:pt x="4510" y="1735"/>
                    </a:cubicBezTo>
                    <a:cubicBezTo>
                      <a:pt x="4577" y="1747"/>
                      <a:pt x="4645" y="1752"/>
                      <a:pt x="4712" y="1752"/>
                    </a:cubicBezTo>
                    <a:cubicBezTo>
                      <a:pt x="5005" y="1752"/>
                      <a:pt x="5286" y="1646"/>
                      <a:pt x="5427" y="1475"/>
                    </a:cubicBezTo>
                    <a:cubicBezTo>
                      <a:pt x="5563" y="1301"/>
                      <a:pt x="5526" y="1103"/>
                      <a:pt x="5340" y="967"/>
                    </a:cubicBezTo>
                    <a:cubicBezTo>
                      <a:pt x="4956" y="682"/>
                      <a:pt x="3519" y="38"/>
                      <a:pt x="2181" y="0"/>
                    </a:cubicBezTo>
                    <a:cubicBezTo>
                      <a:pt x="2165" y="0"/>
                      <a:pt x="2149" y="0"/>
                      <a:pt x="21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8"/>
              <p:cNvSpPr/>
              <p:nvPr/>
            </p:nvSpPr>
            <p:spPr>
              <a:xfrm>
                <a:off x="3732525" y="902250"/>
                <a:ext cx="136325" cy="44625"/>
              </a:xfrm>
              <a:custGeom>
                <a:rect b="b" l="l" r="r" t="t"/>
                <a:pathLst>
                  <a:path extrusionOk="0" h="1785" w="5453">
                    <a:moveTo>
                      <a:pt x="1" y="0"/>
                    </a:moveTo>
                    <a:cubicBezTo>
                      <a:pt x="1" y="0"/>
                      <a:pt x="831" y="1785"/>
                      <a:pt x="2925" y="1785"/>
                    </a:cubicBezTo>
                    <a:cubicBezTo>
                      <a:pt x="5019" y="1785"/>
                      <a:pt x="5453" y="0"/>
                      <a:pt x="545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8"/>
              <p:cNvSpPr/>
              <p:nvPr/>
            </p:nvSpPr>
            <p:spPr>
              <a:xfrm>
                <a:off x="3828875" y="660950"/>
                <a:ext cx="212825" cy="212825"/>
              </a:xfrm>
              <a:custGeom>
                <a:rect b="b" l="l" r="r" t="t"/>
                <a:pathLst>
                  <a:path extrusionOk="0" fill="none" h="8513" w="8513">
                    <a:moveTo>
                      <a:pt x="8513" y="4263"/>
                    </a:moveTo>
                    <a:cubicBezTo>
                      <a:pt x="8513" y="6617"/>
                      <a:pt x="6604" y="8513"/>
                      <a:pt x="4250" y="8513"/>
                    </a:cubicBezTo>
                    <a:cubicBezTo>
                      <a:pt x="1908" y="8513"/>
                      <a:pt x="0" y="6617"/>
                      <a:pt x="0" y="4263"/>
                    </a:cubicBezTo>
                    <a:cubicBezTo>
                      <a:pt x="0" y="1908"/>
                      <a:pt x="1908" y="0"/>
                      <a:pt x="4250" y="0"/>
                    </a:cubicBezTo>
                    <a:cubicBezTo>
                      <a:pt x="6604" y="0"/>
                      <a:pt x="8513" y="1908"/>
                      <a:pt x="8513" y="4263"/>
                    </a:cubicBezTo>
                    <a:close/>
                  </a:path>
                </a:pathLst>
              </a:custGeom>
              <a:noFill/>
              <a:ln cap="flat" cmpd="sng" w="7750">
                <a:solidFill>
                  <a:schemeClr val="accent5"/>
                </a:solidFill>
                <a:prstDash val="solid"/>
                <a:miter lim="123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8"/>
              <p:cNvSpPr/>
              <p:nvPr/>
            </p:nvSpPr>
            <p:spPr>
              <a:xfrm>
                <a:off x="3563100" y="660950"/>
                <a:ext cx="213125" cy="212825"/>
              </a:xfrm>
              <a:custGeom>
                <a:rect b="b" l="l" r="r" t="t"/>
                <a:pathLst>
                  <a:path extrusionOk="0" fill="none" h="8513" w="8525">
                    <a:moveTo>
                      <a:pt x="8525" y="4263"/>
                    </a:moveTo>
                    <a:cubicBezTo>
                      <a:pt x="8525" y="6617"/>
                      <a:pt x="6617" y="8513"/>
                      <a:pt x="4263" y="8513"/>
                    </a:cubicBezTo>
                    <a:cubicBezTo>
                      <a:pt x="1908" y="8513"/>
                      <a:pt x="0" y="6617"/>
                      <a:pt x="0" y="4263"/>
                    </a:cubicBezTo>
                    <a:cubicBezTo>
                      <a:pt x="0" y="1908"/>
                      <a:pt x="1908" y="0"/>
                      <a:pt x="4263" y="0"/>
                    </a:cubicBezTo>
                    <a:cubicBezTo>
                      <a:pt x="6617" y="0"/>
                      <a:pt x="8525" y="1908"/>
                      <a:pt x="8525" y="4263"/>
                    </a:cubicBezTo>
                    <a:close/>
                  </a:path>
                </a:pathLst>
              </a:custGeom>
              <a:noFill/>
              <a:ln cap="flat" cmpd="sng" w="7750">
                <a:solidFill>
                  <a:schemeClr val="accent5"/>
                </a:solidFill>
                <a:prstDash val="solid"/>
                <a:miter lim="123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8"/>
              <p:cNvSpPr/>
              <p:nvPr/>
            </p:nvSpPr>
            <p:spPr>
              <a:xfrm>
                <a:off x="3775900" y="745825"/>
                <a:ext cx="53000" cy="21700"/>
              </a:xfrm>
              <a:custGeom>
                <a:rect b="b" l="l" r="r" t="t"/>
                <a:pathLst>
                  <a:path extrusionOk="0" fill="none" h="868" w="2120">
                    <a:moveTo>
                      <a:pt x="1" y="868"/>
                    </a:moveTo>
                    <a:cubicBezTo>
                      <a:pt x="967" y="0"/>
                      <a:pt x="2119" y="868"/>
                      <a:pt x="2119" y="868"/>
                    </a:cubicBezTo>
                  </a:path>
                </a:pathLst>
              </a:custGeom>
              <a:noFill/>
              <a:ln cap="flat" cmpd="sng" w="7750">
                <a:solidFill>
                  <a:schemeClr val="accent5"/>
                </a:solidFill>
                <a:prstDash val="solid"/>
                <a:miter lim="123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8"/>
              <p:cNvSpPr/>
              <p:nvPr/>
            </p:nvSpPr>
            <p:spPr>
              <a:xfrm>
                <a:off x="3797750" y="375625"/>
                <a:ext cx="288550" cy="238775"/>
              </a:xfrm>
              <a:custGeom>
                <a:rect b="b" l="l" r="r" t="t"/>
                <a:pathLst>
                  <a:path extrusionOk="0" h="9551" w="11542">
                    <a:moveTo>
                      <a:pt x="3181" y="0"/>
                    </a:moveTo>
                    <a:cubicBezTo>
                      <a:pt x="1244" y="0"/>
                      <a:pt x="0" y="1421"/>
                      <a:pt x="6" y="1426"/>
                    </a:cubicBezTo>
                    <a:cubicBezTo>
                      <a:pt x="295" y="8508"/>
                      <a:pt x="5919" y="9550"/>
                      <a:pt x="9206" y="9550"/>
                    </a:cubicBezTo>
                    <a:cubicBezTo>
                      <a:pt x="10577" y="9550"/>
                      <a:pt x="11542" y="9369"/>
                      <a:pt x="11542" y="9369"/>
                    </a:cubicBezTo>
                    <a:cubicBezTo>
                      <a:pt x="8404" y="1788"/>
                      <a:pt x="5355" y="0"/>
                      <a:pt x="31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8"/>
              <p:cNvSpPr/>
              <p:nvPr/>
            </p:nvSpPr>
            <p:spPr>
              <a:xfrm>
                <a:off x="3524675" y="375625"/>
                <a:ext cx="288725" cy="238775"/>
              </a:xfrm>
              <a:custGeom>
                <a:rect b="b" l="l" r="r" t="t"/>
                <a:pathLst>
                  <a:path extrusionOk="0" h="9551" w="11549">
                    <a:moveTo>
                      <a:pt x="8359" y="0"/>
                    </a:moveTo>
                    <a:cubicBezTo>
                      <a:pt x="6181" y="0"/>
                      <a:pt x="3133" y="1788"/>
                      <a:pt x="1" y="9369"/>
                    </a:cubicBezTo>
                    <a:cubicBezTo>
                      <a:pt x="1" y="9369"/>
                      <a:pt x="965" y="9550"/>
                      <a:pt x="2337" y="9550"/>
                    </a:cubicBezTo>
                    <a:cubicBezTo>
                      <a:pt x="5625" y="9550"/>
                      <a:pt x="11252" y="8508"/>
                      <a:pt x="11549" y="1426"/>
                    </a:cubicBezTo>
                    <a:cubicBezTo>
                      <a:pt x="11549" y="1421"/>
                      <a:pt x="10300" y="0"/>
                      <a:pt x="83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8"/>
              <p:cNvSpPr/>
              <p:nvPr/>
            </p:nvSpPr>
            <p:spPr>
              <a:xfrm>
                <a:off x="3920250" y="1254450"/>
                <a:ext cx="205400" cy="323100"/>
              </a:xfrm>
              <a:custGeom>
                <a:rect b="b" l="l" r="r" t="t"/>
                <a:pathLst>
                  <a:path extrusionOk="0" h="12924" w="8216">
                    <a:moveTo>
                      <a:pt x="186" y="0"/>
                    </a:moveTo>
                    <a:cubicBezTo>
                      <a:pt x="167" y="0"/>
                      <a:pt x="155" y="1"/>
                      <a:pt x="149" y="1"/>
                    </a:cubicBezTo>
                    <a:cubicBezTo>
                      <a:pt x="75" y="1"/>
                      <a:pt x="1" y="75"/>
                      <a:pt x="1" y="174"/>
                    </a:cubicBezTo>
                    <a:cubicBezTo>
                      <a:pt x="13" y="273"/>
                      <a:pt x="75" y="323"/>
                      <a:pt x="162" y="323"/>
                    </a:cubicBezTo>
                    <a:cubicBezTo>
                      <a:pt x="162" y="323"/>
                      <a:pt x="166" y="323"/>
                      <a:pt x="172" y="323"/>
                    </a:cubicBezTo>
                    <a:cubicBezTo>
                      <a:pt x="358" y="323"/>
                      <a:pt x="2871" y="357"/>
                      <a:pt x="4920" y="2466"/>
                    </a:cubicBezTo>
                    <a:cubicBezTo>
                      <a:pt x="7001" y="4598"/>
                      <a:pt x="7906" y="8054"/>
                      <a:pt x="7645" y="12751"/>
                    </a:cubicBezTo>
                    <a:cubicBezTo>
                      <a:pt x="7645" y="12850"/>
                      <a:pt x="7707" y="12924"/>
                      <a:pt x="7807" y="12924"/>
                    </a:cubicBezTo>
                    <a:lnTo>
                      <a:pt x="7831" y="12924"/>
                    </a:lnTo>
                    <a:cubicBezTo>
                      <a:pt x="7906" y="12924"/>
                      <a:pt x="7980" y="12862"/>
                      <a:pt x="7955" y="12763"/>
                    </a:cubicBezTo>
                    <a:cubicBezTo>
                      <a:pt x="8215" y="7980"/>
                      <a:pt x="7274" y="4436"/>
                      <a:pt x="5143" y="2231"/>
                    </a:cubicBezTo>
                    <a:cubicBezTo>
                      <a:pt x="3038" y="56"/>
                      <a:pt x="533"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8"/>
              <p:cNvSpPr/>
              <p:nvPr/>
            </p:nvSpPr>
            <p:spPr>
              <a:xfrm>
                <a:off x="4051275" y="1533375"/>
                <a:ext cx="134150" cy="126225"/>
              </a:xfrm>
              <a:custGeom>
                <a:rect b="b" l="l" r="r" t="t"/>
                <a:pathLst>
                  <a:path extrusionOk="0" h="5049" w="5366">
                    <a:moveTo>
                      <a:pt x="2686" y="0"/>
                    </a:moveTo>
                    <a:cubicBezTo>
                      <a:pt x="2581" y="0"/>
                      <a:pt x="2474" y="7"/>
                      <a:pt x="2367" y="20"/>
                    </a:cubicBezTo>
                    <a:cubicBezTo>
                      <a:pt x="980" y="193"/>
                      <a:pt x="1" y="1457"/>
                      <a:pt x="187" y="2845"/>
                    </a:cubicBezTo>
                    <a:cubicBezTo>
                      <a:pt x="346" y="4119"/>
                      <a:pt x="1424" y="5048"/>
                      <a:pt x="2664" y="5048"/>
                    </a:cubicBezTo>
                    <a:cubicBezTo>
                      <a:pt x="2774" y="5048"/>
                      <a:pt x="2886" y="5041"/>
                      <a:pt x="2999" y="5026"/>
                    </a:cubicBezTo>
                    <a:cubicBezTo>
                      <a:pt x="4387" y="4852"/>
                      <a:pt x="5366" y="3588"/>
                      <a:pt x="5192" y="2201"/>
                    </a:cubicBezTo>
                    <a:cubicBezTo>
                      <a:pt x="5032" y="932"/>
                      <a:pt x="3944" y="0"/>
                      <a:pt x="26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8"/>
              <p:cNvSpPr/>
              <p:nvPr/>
            </p:nvSpPr>
            <p:spPr>
              <a:xfrm>
                <a:off x="4081325" y="1561750"/>
                <a:ext cx="74050" cy="69700"/>
              </a:xfrm>
              <a:custGeom>
                <a:rect b="b" l="l" r="r" t="t"/>
                <a:pathLst>
                  <a:path extrusionOk="0" h="2788" w="2962">
                    <a:moveTo>
                      <a:pt x="1495" y="1"/>
                    </a:moveTo>
                    <a:cubicBezTo>
                      <a:pt x="1435" y="1"/>
                      <a:pt x="1375" y="4"/>
                      <a:pt x="1314" y="12"/>
                    </a:cubicBezTo>
                    <a:cubicBezTo>
                      <a:pt x="546" y="99"/>
                      <a:pt x="1" y="805"/>
                      <a:pt x="100" y="1561"/>
                    </a:cubicBezTo>
                    <a:cubicBezTo>
                      <a:pt x="191" y="2269"/>
                      <a:pt x="787" y="2787"/>
                      <a:pt x="1481" y="2787"/>
                    </a:cubicBezTo>
                    <a:cubicBezTo>
                      <a:pt x="1540" y="2787"/>
                      <a:pt x="1600" y="2783"/>
                      <a:pt x="1661" y="2776"/>
                    </a:cubicBezTo>
                    <a:cubicBezTo>
                      <a:pt x="2429" y="2676"/>
                      <a:pt x="2962" y="1983"/>
                      <a:pt x="2863" y="1214"/>
                    </a:cubicBezTo>
                    <a:cubicBezTo>
                      <a:pt x="2772" y="508"/>
                      <a:pt x="2178" y="1"/>
                      <a:pt x="14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8"/>
              <p:cNvSpPr/>
              <p:nvPr/>
            </p:nvSpPr>
            <p:spPr>
              <a:xfrm>
                <a:off x="3555350" y="1255350"/>
                <a:ext cx="123625" cy="298050"/>
              </a:xfrm>
              <a:custGeom>
                <a:rect b="b" l="l" r="r" t="t"/>
                <a:pathLst>
                  <a:path extrusionOk="0" h="11922" w="4945">
                    <a:moveTo>
                      <a:pt x="4768" y="0"/>
                    </a:moveTo>
                    <a:cubicBezTo>
                      <a:pt x="4761" y="0"/>
                      <a:pt x="4754" y="1"/>
                      <a:pt x="4746" y="2"/>
                    </a:cubicBezTo>
                    <a:cubicBezTo>
                      <a:pt x="4672" y="14"/>
                      <a:pt x="2640" y="361"/>
                      <a:pt x="1351" y="2430"/>
                    </a:cubicBezTo>
                    <a:cubicBezTo>
                      <a:pt x="13" y="4586"/>
                      <a:pt x="1" y="7746"/>
                      <a:pt x="1302" y="11798"/>
                    </a:cubicBezTo>
                    <a:cubicBezTo>
                      <a:pt x="1339" y="11860"/>
                      <a:pt x="1401" y="11909"/>
                      <a:pt x="1463" y="11909"/>
                    </a:cubicBezTo>
                    <a:cubicBezTo>
                      <a:pt x="1487" y="11909"/>
                      <a:pt x="1512" y="11909"/>
                      <a:pt x="1512" y="11922"/>
                    </a:cubicBezTo>
                    <a:cubicBezTo>
                      <a:pt x="1599" y="11897"/>
                      <a:pt x="1648" y="11798"/>
                      <a:pt x="1611" y="11723"/>
                    </a:cubicBezTo>
                    <a:cubicBezTo>
                      <a:pt x="347" y="7758"/>
                      <a:pt x="347" y="4698"/>
                      <a:pt x="1611" y="2616"/>
                    </a:cubicBezTo>
                    <a:cubicBezTo>
                      <a:pt x="2826" y="671"/>
                      <a:pt x="4771" y="324"/>
                      <a:pt x="4796" y="324"/>
                    </a:cubicBezTo>
                    <a:cubicBezTo>
                      <a:pt x="4882" y="312"/>
                      <a:pt x="4944" y="237"/>
                      <a:pt x="4932" y="138"/>
                    </a:cubicBezTo>
                    <a:cubicBezTo>
                      <a:pt x="4921" y="59"/>
                      <a:pt x="4847" y="0"/>
                      <a:pt x="47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8"/>
              <p:cNvSpPr/>
              <p:nvPr/>
            </p:nvSpPr>
            <p:spPr>
              <a:xfrm>
                <a:off x="3567425" y="1779200"/>
                <a:ext cx="123325" cy="154275"/>
              </a:xfrm>
              <a:custGeom>
                <a:rect b="b" l="l" r="r" t="t"/>
                <a:pathLst>
                  <a:path extrusionOk="0" h="6171" w="4933">
                    <a:moveTo>
                      <a:pt x="496" y="0"/>
                    </a:moveTo>
                    <a:cubicBezTo>
                      <a:pt x="323" y="75"/>
                      <a:pt x="174" y="161"/>
                      <a:pt x="1" y="223"/>
                    </a:cubicBezTo>
                    <a:cubicBezTo>
                      <a:pt x="757" y="1995"/>
                      <a:pt x="1587" y="3965"/>
                      <a:pt x="2082" y="5142"/>
                    </a:cubicBezTo>
                    <a:cubicBezTo>
                      <a:pt x="2343" y="5774"/>
                      <a:pt x="2974" y="6171"/>
                      <a:pt x="3631" y="6171"/>
                    </a:cubicBezTo>
                    <a:cubicBezTo>
                      <a:pt x="3842" y="6171"/>
                      <a:pt x="4065" y="6121"/>
                      <a:pt x="4275" y="6047"/>
                    </a:cubicBezTo>
                    <a:lnTo>
                      <a:pt x="4722" y="5861"/>
                    </a:lnTo>
                    <a:cubicBezTo>
                      <a:pt x="4870" y="5799"/>
                      <a:pt x="4932" y="5638"/>
                      <a:pt x="4870" y="5502"/>
                    </a:cubicBezTo>
                    <a:cubicBezTo>
                      <a:pt x="4825" y="5401"/>
                      <a:pt x="4725" y="5341"/>
                      <a:pt x="4622" y="5341"/>
                    </a:cubicBezTo>
                    <a:cubicBezTo>
                      <a:pt x="4585" y="5341"/>
                      <a:pt x="4547" y="5349"/>
                      <a:pt x="4511" y="5365"/>
                    </a:cubicBezTo>
                    <a:lnTo>
                      <a:pt x="4052" y="5551"/>
                    </a:lnTo>
                    <a:cubicBezTo>
                      <a:pt x="3915" y="5605"/>
                      <a:pt x="3772" y="5631"/>
                      <a:pt x="3630" y="5631"/>
                    </a:cubicBezTo>
                    <a:cubicBezTo>
                      <a:pt x="3184" y="5631"/>
                      <a:pt x="2754" y="5377"/>
                      <a:pt x="2566" y="4944"/>
                    </a:cubicBezTo>
                    <a:cubicBezTo>
                      <a:pt x="2082" y="3779"/>
                      <a:pt x="1240" y="1797"/>
                      <a:pt x="4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8"/>
              <p:cNvSpPr/>
              <p:nvPr/>
            </p:nvSpPr>
            <p:spPr>
              <a:xfrm>
                <a:off x="3769700" y="1693400"/>
                <a:ext cx="73125" cy="187400"/>
              </a:xfrm>
              <a:custGeom>
                <a:rect b="b" l="l" r="r" t="t"/>
                <a:pathLst>
                  <a:path extrusionOk="0" h="7496" w="2925">
                    <a:moveTo>
                      <a:pt x="496" y="0"/>
                    </a:moveTo>
                    <a:cubicBezTo>
                      <a:pt x="323" y="62"/>
                      <a:pt x="149" y="136"/>
                      <a:pt x="1" y="198"/>
                    </a:cubicBezTo>
                    <a:lnTo>
                      <a:pt x="2082" y="5179"/>
                    </a:lnTo>
                    <a:cubicBezTo>
                      <a:pt x="2206" y="5464"/>
                      <a:pt x="2206" y="5774"/>
                      <a:pt x="2082" y="6047"/>
                    </a:cubicBezTo>
                    <a:cubicBezTo>
                      <a:pt x="1983" y="6332"/>
                      <a:pt x="1748" y="6542"/>
                      <a:pt x="1463" y="6666"/>
                    </a:cubicBezTo>
                    <a:lnTo>
                      <a:pt x="707" y="6976"/>
                    </a:lnTo>
                    <a:cubicBezTo>
                      <a:pt x="571" y="7038"/>
                      <a:pt x="509" y="7199"/>
                      <a:pt x="571" y="7335"/>
                    </a:cubicBezTo>
                    <a:cubicBezTo>
                      <a:pt x="616" y="7436"/>
                      <a:pt x="709" y="7496"/>
                      <a:pt x="814" y="7496"/>
                    </a:cubicBezTo>
                    <a:cubicBezTo>
                      <a:pt x="852" y="7496"/>
                      <a:pt x="891" y="7488"/>
                      <a:pt x="930" y="7472"/>
                    </a:cubicBezTo>
                    <a:lnTo>
                      <a:pt x="1686" y="7162"/>
                    </a:lnTo>
                    <a:cubicBezTo>
                      <a:pt x="2516" y="6815"/>
                      <a:pt x="2925" y="5836"/>
                      <a:pt x="2566" y="4981"/>
                    </a:cubicBezTo>
                    <a:lnTo>
                      <a:pt x="4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8"/>
              <p:cNvSpPr/>
              <p:nvPr/>
            </p:nvSpPr>
            <p:spPr>
              <a:xfrm>
                <a:off x="3506100" y="1535225"/>
                <a:ext cx="275400" cy="249575"/>
              </a:xfrm>
              <a:custGeom>
                <a:rect b="b" l="l" r="r" t="t"/>
                <a:pathLst>
                  <a:path extrusionOk="0" h="9983" w="11016">
                    <a:moveTo>
                      <a:pt x="5285" y="0"/>
                    </a:moveTo>
                    <a:cubicBezTo>
                      <a:pt x="4677" y="0"/>
                      <a:pt x="4068" y="118"/>
                      <a:pt x="3495" y="355"/>
                    </a:cubicBezTo>
                    <a:cubicBezTo>
                      <a:pt x="1140" y="1346"/>
                      <a:pt x="0" y="4060"/>
                      <a:pt x="979" y="6426"/>
                    </a:cubicBezTo>
                    <a:cubicBezTo>
                      <a:pt x="1239" y="7071"/>
                      <a:pt x="1822" y="8458"/>
                      <a:pt x="2466" y="9982"/>
                    </a:cubicBezTo>
                    <a:cubicBezTo>
                      <a:pt x="2640" y="9896"/>
                      <a:pt x="2788" y="9821"/>
                      <a:pt x="2962" y="9759"/>
                    </a:cubicBezTo>
                    <a:cubicBezTo>
                      <a:pt x="2330" y="8248"/>
                      <a:pt x="1760" y="6847"/>
                      <a:pt x="1487" y="6228"/>
                    </a:cubicBezTo>
                    <a:cubicBezTo>
                      <a:pt x="620" y="4134"/>
                      <a:pt x="1611" y="1743"/>
                      <a:pt x="3705" y="875"/>
                    </a:cubicBezTo>
                    <a:cubicBezTo>
                      <a:pt x="4222" y="658"/>
                      <a:pt x="4768" y="547"/>
                      <a:pt x="5316" y="547"/>
                    </a:cubicBezTo>
                    <a:cubicBezTo>
                      <a:pt x="5834" y="547"/>
                      <a:pt x="6353" y="646"/>
                      <a:pt x="6852" y="850"/>
                    </a:cubicBezTo>
                    <a:cubicBezTo>
                      <a:pt x="7881" y="1272"/>
                      <a:pt x="8661" y="2065"/>
                      <a:pt x="9083" y="3068"/>
                    </a:cubicBezTo>
                    <a:lnTo>
                      <a:pt x="10520" y="6538"/>
                    </a:lnTo>
                    <a:cubicBezTo>
                      <a:pt x="10693" y="6476"/>
                      <a:pt x="10867" y="6401"/>
                      <a:pt x="11016" y="6339"/>
                    </a:cubicBezTo>
                    <a:lnTo>
                      <a:pt x="9578" y="2858"/>
                    </a:lnTo>
                    <a:cubicBezTo>
                      <a:pt x="9095" y="1705"/>
                      <a:pt x="8203" y="813"/>
                      <a:pt x="7051" y="342"/>
                    </a:cubicBezTo>
                    <a:cubicBezTo>
                      <a:pt x="6484" y="115"/>
                      <a:pt x="5885" y="0"/>
                      <a:pt x="5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8"/>
              <p:cNvSpPr/>
              <p:nvPr/>
            </p:nvSpPr>
            <p:spPr>
              <a:xfrm>
                <a:off x="3663150" y="1893550"/>
                <a:ext cx="51750" cy="45650"/>
              </a:xfrm>
              <a:custGeom>
                <a:rect b="b" l="l" r="r" t="t"/>
                <a:pathLst>
                  <a:path extrusionOk="0" h="1826" w="2070">
                    <a:moveTo>
                      <a:pt x="1034" y="0"/>
                    </a:moveTo>
                    <a:cubicBezTo>
                      <a:pt x="916" y="0"/>
                      <a:pt x="796" y="23"/>
                      <a:pt x="682" y="73"/>
                    </a:cubicBezTo>
                    <a:cubicBezTo>
                      <a:pt x="211" y="259"/>
                      <a:pt x="0" y="804"/>
                      <a:pt x="186" y="1262"/>
                    </a:cubicBezTo>
                    <a:cubicBezTo>
                      <a:pt x="336" y="1618"/>
                      <a:pt x="677" y="1825"/>
                      <a:pt x="1037" y="1825"/>
                    </a:cubicBezTo>
                    <a:cubicBezTo>
                      <a:pt x="1154" y="1825"/>
                      <a:pt x="1273" y="1803"/>
                      <a:pt x="1388" y="1758"/>
                    </a:cubicBezTo>
                    <a:cubicBezTo>
                      <a:pt x="1847" y="1560"/>
                      <a:pt x="2070" y="1027"/>
                      <a:pt x="1871" y="556"/>
                    </a:cubicBezTo>
                    <a:cubicBezTo>
                      <a:pt x="1732" y="212"/>
                      <a:pt x="1390" y="0"/>
                      <a:pt x="10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8"/>
              <p:cNvSpPr/>
              <p:nvPr/>
            </p:nvSpPr>
            <p:spPr>
              <a:xfrm>
                <a:off x="3750500" y="1857000"/>
                <a:ext cx="52075" cy="45775"/>
              </a:xfrm>
              <a:custGeom>
                <a:rect b="b" l="l" r="r" t="t"/>
                <a:pathLst>
                  <a:path extrusionOk="0" h="1831" w="2083">
                    <a:moveTo>
                      <a:pt x="1043" y="0"/>
                    </a:moveTo>
                    <a:cubicBezTo>
                      <a:pt x="926" y="0"/>
                      <a:pt x="808" y="24"/>
                      <a:pt x="694" y="73"/>
                    </a:cubicBezTo>
                    <a:cubicBezTo>
                      <a:pt x="224" y="271"/>
                      <a:pt x="1" y="804"/>
                      <a:pt x="199" y="1275"/>
                    </a:cubicBezTo>
                    <a:cubicBezTo>
                      <a:pt x="348" y="1619"/>
                      <a:pt x="685" y="1830"/>
                      <a:pt x="1038" y="1830"/>
                    </a:cubicBezTo>
                    <a:cubicBezTo>
                      <a:pt x="1155" y="1830"/>
                      <a:pt x="1274" y="1807"/>
                      <a:pt x="1388" y="1758"/>
                    </a:cubicBezTo>
                    <a:cubicBezTo>
                      <a:pt x="1859" y="1560"/>
                      <a:pt x="2082" y="1027"/>
                      <a:pt x="1884" y="568"/>
                    </a:cubicBezTo>
                    <a:cubicBezTo>
                      <a:pt x="1735" y="214"/>
                      <a:pt x="1396" y="0"/>
                      <a:pt x="10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83" name="Google Shape;883;p48"/>
          <p:cNvGrpSpPr/>
          <p:nvPr/>
        </p:nvGrpSpPr>
        <p:grpSpPr>
          <a:xfrm>
            <a:off x="6294112" y="600976"/>
            <a:ext cx="762838" cy="2542474"/>
            <a:chOff x="6451962" y="535651"/>
            <a:chExt cx="762838" cy="2542474"/>
          </a:xfrm>
        </p:grpSpPr>
        <p:sp>
          <p:nvSpPr>
            <p:cNvPr id="884" name="Google Shape;884;p48"/>
            <p:cNvSpPr/>
            <p:nvPr/>
          </p:nvSpPr>
          <p:spPr>
            <a:xfrm>
              <a:off x="6942700" y="2981525"/>
              <a:ext cx="272100" cy="966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8"/>
            <p:cNvSpPr/>
            <p:nvPr/>
          </p:nvSpPr>
          <p:spPr>
            <a:xfrm flipH="1">
              <a:off x="6549464" y="2981525"/>
              <a:ext cx="272100" cy="966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6" name="Google Shape;886;p48"/>
            <p:cNvGrpSpPr/>
            <p:nvPr/>
          </p:nvGrpSpPr>
          <p:grpSpPr>
            <a:xfrm>
              <a:off x="6451962" y="535651"/>
              <a:ext cx="751955" cy="2450436"/>
              <a:chOff x="3260325" y="675775"/>
              <a:chExt cx="1291575" cy="4208925"/>
            </a:xfrm>
          </p:grpSpPr>
          <p:sp>
            <p:nvSpPr>
              <p:cNvPr id="887" name="Google Shape;887;p48"/>
              <p:cNvSpPr/>
              <p:nvPr/>
            </p:nvSpPr>
            <p:spPr>
              <a:xfrm>
                <a:off x="3547175" y="2365850"/>
                <a:ext cx="882750" cy="2518850"/>
              </a:xfrm>
              <a:custGeom>
                <a:rect b="b" l="l" r="r" t="t"/>
                <a:pathLst>
                  <a:path extrusionOk="0" h="100754" w="35310">
                    <a:moveTo>
                      <a:pt x="858" y="0"/>
                    </a:moveTo>
                    <a:lnTo>
                      <a:pt x="296" y="9493"/>
                    </a:lnTo>
                    <a:cubicBezTo>
                      <a:pt x="207" y="12302"/>
                      <a:pt x="0" y="27887"/>
                      <a:pt x="148" y="30697"/>
                    </a:cubicBezTo>
                    <a:lnTo>
                      <a:pt x="207" y="100754"/>
                    </a:lnTo>
                    <a:lnTo>
                      <a:pt x="13988" y="100754"/>
                    </a:lnTo>
                    <a:lnTo>
                      <a:pt x="14550" y="28508"/>
                    </a:lnTo>
                    <a:lnTo>
                      <a:pt x="22297" y="100754"/>
                    </a:lnTo>
                    <a:lnTo>
                      <a:pt x="35309" y="100458"/>
                    </a:lnTo>
                    <a:lnTo>
                      <a:pt x="30962" y="29898"/>
                    </a:lnTo>
                    <a:cubicBezTo>
                      <a:pt x="31554" y="16886"/>
                      <a:pt x="29247" y="10085"/>
                      <a:pt x="28301" y="5915"/>
                    </a:cubicBezTo>
                    <a:lnTo>
                      <a:pt x="28153" y="3993"/>
                    </a:lnTo>
                    <a:lnTo>
                      <a:pt x="27768" y="3904"/>
                    </a:lnTo>
                    <a:cubicBezTo>
                      <a:pt x="27709" y="3638"/>
                      <a:pt x="27650" y="3549"/>
                      <a:pt x="27650" y="3549"/>
                    </a:cubicBezTo>
                    <a:lnTo>
                      <a:pt x="27561" y="3874"/>
                    </a:lnTo>
                    <a:lnTo>
                      <a:pt x="14550" y="888"/>
                    </a:lnTo>
                    <a:lnTo>
                      <a:pt x="85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8"/>
              <p:cNvSpPr/>
              <p:nvPr/>
            </p:nvSpPr>
            <p:spPr>
              <a:xfrm>
                <a:off x="3751225" y="3049075"/>
                <a:ext cx="163400" cy="29500"/>
              </a:xfrm>
              <a:custGeom>
                <a:rect b="b" l="l" r="r" t="t"/>
                <a:pathLst>
                  <a:path extrusionOk="0" h="1180" w="6536">
                    <a:moveTo>
                      <a:pt x="62" y="1"/>
                    </a:moveTo>
                    <a:cubicBezTo>
                      <a:pt x="44" y="1"/>
                      <a:pt x="30" y="35"/>
                      <a:pt x="30" y="55"/>
                    </a:cubicBezTo>
                    <a:cubicBezTo>
                      <a:pt x="0" y="85"/>
                      <a:pt x="30" y="115"/>
                      <a:pt x="59" y="115"/>
                    </a:cubicBezTo>
                    <a:lnTo>
                      <a:pt x="6417" y="1179"/>
                    </a:lnTo>
                    <a:cubicBezTo>
                      <a:pt x="6447" y="1179"/>
                      <a:pt x="6447" y="1150"/>
                      <a:pt x="6506" y="1120"/>
                    </a:cubicBezTo>
                    <a:cubicBezTo>
                      <a:pt x="6535" y="1090"/>
                      <a:pt x="6506" y="1061"/>
                      <a:pt x="6447" y="1061"/>
                    </a:cubicBezTo>
                    <a:lnTo>
                      <a:pt x="89" y="26"/>
                    </a:lnTo>
                    <a:cubicBezTo>
                      <a:pt x="80" y="7"/>
                      <a:pt x="70" y="1"/>
                      <a:pt x="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8"/>
              <p:cNvSpPr/>
              <p:nvPr/>
            </p:nvSpPr>
            <p:spPr>
              <a:xfrm>
                <a:off x="3519075" y="1489775"/>
                <a:ext cx="847250" cy="1301200"/>
              </a:xfrm>
              <a:custGeom>
                <a:rect b="b" l="l" r="r" t="t"/>
                <a:pathLst>
                  <a:path extrusionOk="0" h="52048" w="33890">
                    <a:moveTo>
                      <a:pt x="10765" y="0"/>
                    </a:moveTo>
                    <a:lnTo>
                      <a:pt x="2514" y="1331"/>
                    </a:lnTo>
                    <a:cubicBezTo>
                      <a:pt x="1035" y="1656"/>
                      <a:pt x="651" y="4170"/>
                      <a:pt x="621" y="5678"/>
                    </a:cubicBezTo>
                    <a:lnTo>
                      <a:pt x="0" y="51515"/>
                    </a:lnTo>
                    <a:lnTo>
                      <a:pt x="33890" y="52047"/>
                    </a:lnTo>
                    <a:lnTo>
                      <a:pt x="33890" y="52047"/>
                    </a:lnTo>
                    <a:cubicBezTo>
                      <a:pt x="33890" y="52047"/>
                      <a:pt x="30460" y="9049"/>
                      <a:pt x="30726" y="4199"/>
                    </a:cubicBezTo>
                    <a:cubicBezTo>
                      <a:pt x="30814" y="2041"/>
                      <a:pt x="28685" y="503"/>
                      <a:pt x="27562" y="503"/>
                    </a:cubicBezTo>
                    <a:lnTo>
                      <a:pt x="19370" y="89"/>
                    </a:lnTo>
                    <a:lnTo>
                      <a:pt x="107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8"/>
              <p:cNvSpPr/>
              <p:nvPr/>
            </p:nvSpPr>
            <p:spPr>
              <a:xfrm>
                <a:off x="3729025" y="1486800"/>
                <a:ext cx="340850" cy="202600"/>
              </a:xfrm>
              <a:custGeom>
                <a:rect b="b" l="l" r="r" t="t"/>
                <a:pathLst>
                  <a:path extrusionOk="0" h="8104" w="13634">
                    <a:moveTo>
                      <a:pt x="9168" y="1"/>
                    </a:moveTo>
                    <a:lnTo>
                      <a:pt x="2367" y="149"/>
                    </a:lnTo>
                    <a:lnTo>
                      <a:pt x="1" y="504"/>
                    </a:lnTo>
                    <a:lnTo>
                      <a:pt x="2071" y="8104"/>
                    </a:lnTo>
                    <a:lnTo>
                      <a:pt x="13634" y="297"/>
                    </a:lnTo>
                    <a:lnTo>
                      <a:pt x="9168" y="1"/>
                    </a:ln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8"/>
              <p:cNvSpPr/>
              <p:nvPr/>
            </p:nvSpPr>
            <p:spPr>
              <a:xfrm>
                <a:off x="3995925" y="1727825"/>
                <a:ext cx="37725" cy="150100"/>
              </a:xfrm>
              <a:custGeom>
                <a:rect b="b" l="l" r="r" t="t"/>
                <a:pathLst>
                  <a:path extrusionOk="0" h="6004" w="1509">
                    <a:moveTo>
                      <a:pt x="296" y="0"/>
                    </a:moveTo>
                    <a:lnTo>
                      <a:pt x="0" y="5944"/>
                    </a:lnTo>
                    <a:lnTo>
                      <a:pt x="1213" y="6004"/>
                    </a:lnTo>
                    <a:lnTo>
                      <a:pt x="1509" y="89"/>
                    </a:lnTo>
                    <a:lnTo>
                      <a:pt x="29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8"/>
              <p:cNvSpPr/>
              <p:nvPr/>
            </p:nvSpPr>
            <p:spPr>
              <a:xfrm>
                <a:off x="3992225" y="1724125"/>
                <a:ext cx="44375" cy="157500"/>
              </a:xfrm>
              <a:custGeom>
                <a:rect b="b" l="l" r="r" t="t"/>
                <a:pathLst>
                  <a:path extrusionOk="0" h="6300" w="1775">
                    <a:moveTo>
                      <a:pt x="562" y="267"/>
                    </a:moveTo>
                    <a:lnTo>
                      <a:pt x="1509" y="296"/>
                    </a:lnTo>
                    <a:lnTo>
                      <a:pt x="1213" y="6004"/>
                    </a:lnTo>
                    <a:lnTo>
                      <a:pt x="267" y="5945"/>
                    </a:lnTo>
                    <a:lnTo>
                      <a:pt x="562" y="267"/>
                    </a:lnTo>
                    <a:close/>
                    <a:moveTo>
                      <a:pt x="326" y="1"/>
                    </a:moveTo>
                    <a:lnTo>
                      <a:pt x="1" y="6211"/>
                    </a:lnTo>
                    <a:lnTo>
                      <a:pt x="1450" y="6299"/>
                    </a:lnTo>
                    <a:lnTo>
                      <a:pt x="1775" y="89"/>
                    </a:lnTo>
                    <a:lnTo>
                      <a:pt x="3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8"/>
              <p:cNvSpPr/>
              <p:nvPr/>
            </p:nvSpPr>
            <p:spPr>
              <a:xfrm>
                <a:off x="3938250" y="1784000"/>
                <a:ext cx="150100" cy="38475"/>
              </a:xfrm>
              <a:custGeom>
                <a:rect b="b" l="l" r="r" t="t"/>
                <a:pathLst>
                  <a:path extrusionOk="0" h="1539" w="6004">
                    <a:moveTo>
                      <a:pt x="60" y="1"/>
                    </a:moveTo>
                    <a:lnTo>
                      <a:pt x="1" y="1243"/>
                    </a:lnTo>
                    <a:lnTo>
                      <a:pt x="5945" y="1539"/>
                    </a:lnTo>
                    <a:lnTo>
                      <a:pt x="6004" y="326"/>
                    </a:lnTo>
                    <a:lnTo>
                      <a:pt x="6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8"/>
              <p:cNvSpPr/>
              <p:nvPr/>
            </p:nvSpPr>
            <p:spPr>
              <a:xfrm>
                <a:off x="3936050" y="1780325"/>
                <a:ext cx="156750" cy="44375"/>
              </a:xfrm>
              <a:custGeom>
                <a:rect b="b" l="l" r="r" t="t"/>
                <a:pathLst>
                  <a:path extrusionOk="0" h="1775" w="6270">
                    <a:moveTo>
                      <a:pt x="266" y="266"/>
                    </a:moveTo>
                    <a:lnTo>
                      <a:pt x="5974" y="562"/>
                    </a:lnTo>
                    <a:lnTo>
                      <a:pt x="5944" y="1538"/>
                    </a:lnTo>
                    <a:lnTo>
                      <a:pt x="237" y="1242"/>
                    </a:lnTo>
                    <a:lnTo>
                      <a:pt x="266" y="266"/>
                    </a:lnTo>
                    <a:close/>
                    <a:moveTo>
                      <a:pt x="59" y="0"/>
                    </a:moveTo>
                    <a:lnTo>
                      <a:pt x="0" y="1449"/>
                    </a:lnTo>
                    <a:lnTo>
                      <a:pt x="6181" y="1774"/>
                    </a:lnTo>
                    <a:lnTo>
                      <a:pt x="6269" y="355"/>
                    </a:lnTo>
                    <a:lnTo>
                      <a:pt x="5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8"/>
              <p:cNvSpPr/>
              <p:nvPr/>
            </p:nvSpPr>
            <p:spPr>
              <a:xfrm>
                <a:off x="3260325" y="2046475"/>
                <a:ext cx="286125" cy="387825"/>
              </a:xfrm>
              <a:custGeom>
                <a:rect b="b" l="l" r="r" t="t"/>
                <a:pathLst>
                  <a:path extrusionOk="0" h="15513" w="11445">
                    <a:moveTo>
                      <a:pt x="2957" y="0"/>
                    </a:moveTo>
                    <a:lnTo>
                      <a:pt x="799" y="9108"/>
                    </a:lnTo>
                    <a:cubicBezTo>
                      <a:pt x="0" y="12716"/>
                      <a:pt x="3076" y="15052"/>
                      <a:pt x="5915" y="15466"/>
                    </a:cubicBezTo>
                    <a:cubicBezTo>
                      <a:pt x="6141" y="15498"/>
                      <a:pt x="6366" y="15513"/>
                      <a:pt x="6590" y="15513"/>
                    </a:cubicBezTo>
                    <a:cubicBezTo>
                      <a:pt x="8904" y="15513"/>
                      <a:pt x="10986" y="13880"/>
                      <a:pt x="11445" y="11533"/>
                    </a:cubicBezTo>
                    <a:lnTo>
                      <a:pt x="11356" y="651"/>
                    </a:lnTo>
                    <a:lnTo>
                      <a:pt x="2957" y="0"/>
                    </a:ln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8"/>
              <p:cNvSpPr/>
              <p:nvPr/>
            </p:nvSpPr>
            <p:spPr>
              <a:xfrm>
                <a:off x="3301725" y="1520075"/>
                <a:ext cx="280225" cy="624000"/>
              </a:xfrm>
              <a:custGeom>
                <a:rect b="b" l="l" r="r" t="t"/>
                <a:pathLst>
                  <a:path extrusionOk="0" h="24960" w="11209">
                    <a:moveTo>
                      <a:pt x="11208" y="119"/>
                    </a:moveTo>
                    <a:lnTo>
                      <a:pt x="11208" y="119"/>
                    </a:lnTo>
                    <a:cubicBezTo>
                      <a:pt x="11001" y="148"/>
                      <a:pt x="3431" y="1"/>
                      <a:pt x="0" y="22742"/>
                    </a:cubicBezTo>
                    <a:lnTo>
                      <a:pt x="9641" y="24960"/>
                    </a:lnTo>
                    <a:lnTo>
                      <a:pt x="11208" y="11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8"/>
              <p:cNvSpPr/>
              <p:nvPr/>
            </p:nvSpPr>
            <p:spPr>
              <a:xfrm>
                <a:off x="3542000" y="1843150"/>
                <a:ext cx="7400" cy="279500"/>
              </a:xfrm>
              <a:custGeom>
                <a:rect b="b" l="l" r="r" t="t"/>
                <a:pathLst>
                  <a:path extrusionOk="0" h="11180" w="296">
                    <a:moveTo>
                      <a:pt x="237" y="1"/>
                    </a:moveTo>
                    <a:cubicBezTo>
                      <a:pt x="178" y="1"/>
                      <a:pt x="148" y="60"/>
                      <a:pt x="148" y="89"/>
                    </a:cubicBezTo>
                    <a:lnTo>
                      <a:pt x="0" y="11090"/>
                    </a:lnTo>
                    <a:cubicBezTo>
                      <a:pt x="0" y="11149"/>
                      <a:pt x="30" y="11179"/>
                      <a:pt x="89" y="11179"/>
                    </a:cubicBezTo>
                    <a:cubicBezTo>
                      <a:pt x="118" y="11179"/>
                      <a:pt x="148" y="11149"/>
                      <a:pt x="148" y="11090"/>
                    </a:cubicBezTo>
                    <a:lnTo>
                      <a:pt x="296" y="89"/>
                    </a:lnTo>
                    <a:cubicBezTo>
                      <a:pt x="296" y="60"/>
                      <a:pt x="266" y="1"/>
                      <a:pt x="2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8"/>
              <p:cNvSpPr/>
              <p:nvPr/>
            </p:nvSpPr>
            <p:spPr>
              <a:xfrm>
                <a:off x="3437750" y="2160325"/>
                <a:ext cx="615125" cy="272825"/>
              </a:xfrm>
              <a:custGeom>
                <a:rect b="b" l="l" r="r" t="t"/>
                <a:pathLst>
                  <a:path extrusionOk="0" h="10913" w="24605">
                    <a:moveTo>
                      <a:pt x="21736" y="0"/>
                    </a:moveTo>
                    <a:lnTo>
                      <a:pt x="1213" y="2662"/>
                    </a:lnTo>
                    <a:lnTo>
                      <a:pt x="0" y="10912"/>
                    </a:lnTo>
                    <a:cubicBezTo>
                      <a:pt x="0" y="10912"/>
                      <a:pt x="13367" y="7482"/>
                      <a:pt x="24604" y="2248"/>
                    </a:cubicBezTo>
                    <a:lnTo>
                      <a:pt x="21736" y="0"/>
                    </a:ln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8"/>
              <p:cNvSpPr/>
              <p:nvPr/>
            </p:nvSpPr>
            <p:spPr>
              <a:xfrm>
                <a:off x="3950825" y="2078100"/>
                <a:ext cx="295750" cy="202750"/>
              </a:xfrm>
              <a:custGeom>
                <a:rect b="b" l="l" r="r" t="t"/>
                <a:pathLst>
                  <a:path extrusionOk="0" h="8110" w="11830">
                    <a:moveTo>
                      <a:pt x="6484" y="0"/>
                    </a:moveTo>
                    <a:cubicBezTo>
                      <a:pt x="3234" y="0"/>
                      <a:pt x="0" y="3969"/>
                      <a:pt x="0" y="3969"/>
                    </a:cubicBezTo>
                    <a:lnTo>
                      <a:pt x="1627" y="6927"/>
                    </a:lnTo>
                    <a:lnTo>
                      <a:pt x="7186" y="8110"/>
                    </a:lnTo>
                    <a:lnTo>
                      <a:pt x="11829" y="5803"/>
                    </a:lnTo>
                    <a:lnTo>
                      <a:pt x="10972" y="3969"/>
                    </a:lnTo>
                    <a:cubicBezTo>
                      <a:pt x="9740" y="992"/>
                      <a:pt x="8110" y="0"/>
                      <a:pt x="6484" y="0"/>
                    </a:cubicBez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8"/>
              <p:cNvSpPr/>
              <p:nvPr/>
            </p:nvSpPr>
            <p:spPr>
              <a:xfrm>
                <a:off x="3388950" y="2122125"/>
                <a:ext cx="318675" cy="158725"/>
              </a:xfrm>
              <a:custGeom>
                <a:rect b="b" l="l" r="r" t="t"/>
                <a:pathLst>
                  <a:path extrusionOk="0" h="6349" w="12747">
                    <a:moveTo>
                      <a:pt x="7199" y="1"/>
                    </a:moveTo>
                    <a:cubicBezTo>
                      <a:pt x="6409" y="1"/>
                      <a:pt x="5553" y="192"/>
                      <a:pt x="4644" y="671"/>
                    </a:cubicBezTo>
                    <a:cubicBezTo>
                      <a:pt x="1" y="3125"/>
                      <a:pt x="2869" y="6349"/>
                      <a:pt x="2869" y="6349"/>
                    </a:cubicBezTo>
                    <a:lnTo>
                      <a:pt x="12746" y="3155"/>
                    </a:lnTo>
                    <a:lnTo>
                      <a:pt x="12746" y="3155"/>
                    </a:lnTo>
                    <a:cubicBezTo>
                      <a:pt x="12745" y="3155"/>
                      <a:pt x="12745" y="3155"/>
                      <a:pt x="12744" y="3155"/>
                    </a:cubicBezTo>
                    <a:cubicBezTo>
                      <a:pt x="12517" y="3155"/>
                      <a:pt x="10401" y="1"/>
                      <a:pt x="7199" y="1"/>
                    </a:cubicBez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8"/>
              <p:cNvSpPr/>
              <p:nvPr/>
            </p:nvSpPr>
            <p:spPr>
              <a:xfrm>
                <a:off x="3391175" y="2197175"/>
                <a:ext cx="312000" cy="47450"/>
              </a:xfrm>
              <a:custGeom>
                <a:rect b="b" l="l" r="r" t="t"/>
                <a:pathLst>
                  <a:path extrusionOk="0" h="1898" w="12480">
                    <a:moveTo>
                      <a:pt x="11879" y="1"/>
                    </a:moveTo>
                    <a:cubicBezTo>
                      <a:pt x="10117" y="1"/>
                      <a:pt x="4188" y="128"/>
                      <a:pt x="60" y="1779"/>
                    </a:cubicBezTo>
                    <a:cubicBezTo>
                      <a:pt x="0" y="1779"/>
                      <a:pt x="0" y="1809"/>
                      <a:pt x="0" y="1868"/>
                    </a:cubicBezTo>
                    <a:cubicBezTo>
                      <a:pt x="60" y="1897"/>
                      <a:pt x="60" y="1897"/>
                      <a:pt x="89" y="1897"/>
                    </a:cubicBezTo>
                    <a:cubicBezTo>
                      <a:pt x="4079" y="326"/>
                      <a:pt x="9730" y="138"/>
                      <a:pt x="11690" y="138"/>
                    </a:cubicBezTo>
                    <a:cubicBezTo>
                      <a:pt x="12127" y="138"/>
                      <a:pt x="12380" y="147"/>
                      <a:pt x="12391" y="153"/>
                    </a:cubicBezTo>
                    <a:cubicBezTo>
                      <a:pt x="12421" y="153"/>
                      <a:pt x="12480" y="123"/>
                      <a:pt x="12480" y="94"/>
                    </a:cubicBezTo>
                    <a:cubicBezTo>
                      <a:pt x="12480" y="34"/>
                      <a:pt x="12421" y="5"/>
                      <a:pt x="12391" y="5"/>
                    </a:cubicBezTo>
                    <a:cubicBezTo>
                      <a:pt x="12382" y="5"/>
                      <a:pt x="12199" y="1"/>
                      <a:pt x="11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8"/>
              <p:cNvSpPr/>
              <p:nvPr/>
            </p:nvSpPr>
            <p:spPr>
              <a:xfrm>
                <a:off x="3436275" y="2134450"/>
                <a:ext cx="75425" cy="94650"/>
              </a:xfrm>
              <a:custGeom>
                <a:rect b="b" l="l" r="r" t="t"/>
                <a:pathLst>
                  <a:path extrusionOk="0" h="3786" w="3017">
                    <a:moveTo>
                      <a:pt x="2928" y="0"/>
                    </a:moveTo>
                    <a:cubicBezTo>
                      <a:pt x="2898" y="0"/>
                      <a:pt x="503" y="828"/>
                      <a:pt x="0" y="3697"/>
                    </a:cubicBezTo>
                    <a:cubicBezTo>
                      <a:pt x="0" y="3726"/>
                      <a:pt x="59" y="3785"/>
                      <a:pt x="89" y="3785"/>
                    </a:cubicBezTo>
                    <a:cubicBezTo>
                      <a:pt x="119" y="3785"/>
                      <a:pt x="119" y="3785"/>
                      <a:pt x="119" y="3726"/>
                    </a:cubicBezTo>
                    <a:cubicBezTo>
                      <a:pt x="621" y="917"/>
                      <a:pt x="2928" y="118"/>
                      <a:pt x="2987" y="118"/>
                    </a:cubicBezTo>
                    <a:cubicBezTo>
                      <a:pt x="3017" y="118"/>
                      <a:pt x="3017" y="89"/>
                      <a:pt x="3017" y="30"/>
                    </a:cubicBezTo>
                    <a:cubicBezTo>
                      <a:pt x="3017" y="0"/>
                      <a:pt x="2958" y="0"/>
                      <a:pt x="29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8"/>
              <p:cNvSpPr/>
              <p:nvPr/>
            </p:nvSpPr>
            <p:spPr>
              <a:xfrm>
                <a:off x="4225100" y="1513425"/>
                <a:ext cx="326800" cy="663925"/>
              </a:xfrm>
              <a:custGeom>
                <a:rect b="b" l="l" r="r" t="t"/>
                <a:pathLst>
                  <a:path extrusionOk="0" h="26557" w="13072">
                    <a:moveTo>
                      <a:pt x="622" y="0"/>
                    </a:moveTo>
                    <a:lnTo>
                      <a:pt x="1" y="26556"/>
                    </a:lnTo>
                    <a:lnTo>
                      <a:pt x="13072" y="23924"/>
                    </a:lnTo>
                    <a:cubicBezTo>
                      <a:pt x="9434" y="592"/>
                      <a:pt x="622" y="0"/>
                      <a:pt x="6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8"/>
              <p:cNvSpPr/>
              <p:nvPr/>
            </p:nvSpPr>
            <p:spPr>
              <a:xfrm>
                <a:off x="4160050" y="1883825"/>
                <a:ext cx="66550" cy="295000"/>
              </a:xfrm>
              <a:custGeom>
                <a:rect b="b" l="l" r="r" t="t"/>
                <a:pathLst>
                  <a:path extrusionOk="0" h="11800" w="2662">
                    <a:moveTo>
                      <a:pt x="30" y="0"/>
                    </a:moveTo>
                    <a:cubicBezTo>
                      <a:pt x="0" y="0"/>
                      <a:pt x="0" y="59"/>
                      <a:pt x="0" y="89"/>
                    </a:cubicBezTo>
                    <a:lnTo>
                      <a:pt x="2514" y="11770"/>
                    </a:lnTo>
                    <a:cubicBezTo>
                      <a:pt x="2573" y="11770"/>
                      <a:pt x="2573" y="11800"/>
                      <a:pt x="2603" y="11800"/>
                    </a:cubicBezTo>
                    <a:cubicBezTo>
                      <a:pt x="2632" y="11800"/>
                      <a:pt x="2662" y="11770"/>
                      <a:pt x="2632" y="11740"/>
                    </a:cubicBezTo>
                    <a:lnTo>
                      <a:pt x="119" y="59"/>
                    </a:lnTo>
                    <a:cubicBezTo>
                      <a:pt x="119" y="0"/>
                      <a:pt x="89" y="0"/>
                      <a:pt x="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8"/>
              <p:cNvSpPr/>
              <p:nvPr/>
            </p:nvSpPr>
            <p:spPr>
              <a:xfrm>
                <a:off x="3794100" y="2126300"/>
                <a:ext cx="709000" cy="301500"/>
              </a:xfrm>
              <a:custGeom>
                <a:rect b="b" l="l" r="r" t="t"/>
                <a:pathLst>
                  <a:path extrusionOk="0" h="12060" w="28360">
                    <a:moveTo>
                      <a:pt x="27206" y="1"/>
                    </a:moveTo>
                    <a:lnTo>
                      <a:pt x="17241" y="2041"/>
                    </a:lnTo>
                    <a:lnTo>
                      <a:pt x="17241" y="3106"/>
                    </a:lnTo>
                    <a:lnTo>
                      <a:pt x="8872" y="3372"/>
                    </a:lnTo>
                    <a:lnTo>
                      <a:pt x="0" y="7808"/>
                    </a:lnTo>
                    <a:cubicBezTo>
                      <a:pt x="0" y="7808"/>
                      <a:pt x="11684" y="12059"/>
                      <a:pt x="20882" y="12059"/>
                    </a:cubicBezTo>
                    <a:cubicBezTo>
                      <a:pt x="21598" y="12059"/>
                      <a:pt x="22299" y="12033"/>
                      <a:pt x="22978" y="11978"/>
                    </a:cubicBezTo>
                    <a:cubicBezTo>
                      <a:pt x="25994" y="11712"/>
                      <a:pt x="28330" y="9227"/>
                      <a:pt x="28360" y="6241"/>
                    </a:cubicBezTo>
                    <a:cubicBezTo>
                      <a:pt x="28360" y="5797"/>
                      <a:pt x="28330" y="5354"/>
                      <a:pt x="28212" y="4910"/>
                    </a:cubicBezTo>
                    <a:lnTo>
                      <a:pt x="27206" y="1"/>
                    </a:ln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8"/>
              <p:cNvSpPr/>
              <p:nvPr/>
            </p:nvSpPr>
            <p:spPr>
              <a:xfrm>
                <a:off x="3791875" y="2177325"/>
                <a:ext cx="434000" cy="146400"/>
              </a:xfrm>
              <a:custGeom>
                <a:rect b="b" l="l" r="r" t="t"/>
                <a:pathLst>
                  <a:path extrusionOk="0" h="5856" w="17360">
                    <a:moveTo>
                      <a:pt x="17300" y="0"/>
                    </a:moveTo>
                    <a:cubicBezTo>
                      <a:pt x="14018" y="917"/>
                      <a:pt x="8961" y="1331"/>
                      <a:pt x="8931" y="1331"/>
                    </a:cubicBezTo>
                    <a:lnTo>
                      <a:pt x="8902" y="1331"/>
                    </a:lnTo>
                    <a:lnTo>
                      <a:pt x="30" y="5767"/>
                    </a:lnTo>
                    <a:cubicBezTo>
                      <a:pt x="0" y="5767"/>
                      <a:pt x="0" y="5797"/>
                      <a:pt x="0" y="5826"/>
                    </a:cubicBezTo>
                    <a:cubicBezTo>
                      <a:pt x="30" y="5856"/>
                      <a:pt x="30" y="5856"/>
                      <a:pt x="60" y="5856"/>
                    </a:cubicBezTo>
                    <a:lnTo>
                      <a:pt x="8961" y="1420"/>
                    </a:lnTo>
                    <a:cubicBezTo>
                      <a:pt x="9227" y="1420"/>
                      <a:pt x="14136" y="976"/>
                      <a:pt x="17330" y="89"/>
                    </a:cubicBezTo>
                    <a:cubicBezTo>
                      <a:pt x="17359" y="89"/>
                      <a:pt x="17359" y="60"/>
                      <a:pt x="17359" y="30"/>
                    </a:cubicBezTo>
                    <a:cubicBezTo>
                      <a:pt x="17359" y="0"/>
                      <a:pt x="17330" y="0"/>
                      <a:pt x="173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8"/>
              <p:cNvSpPr/>
              <p:nvPr/>
            </p:nvSpPr>
            <p:spPr>
              <a:xfrm>
                <a:off x="3992225" y="757275"/>
                <a:ext cx="187800" cy="373950"/>
              </a:xfrm>
              <a:custGeom>
                <a:rect b="b" l="l" r="r" t="t"/>
                <a:pathLst>
                  <a:path extrusionOk="0" h="14958" w="7512">
                    <a:moveTo>
                      <a:pt x="1064" y="0"/>
                    </a:moveTo>
                    <a:cubicBezTo>
                      <a:pt x="432" y="0"/>
                      <a:pt x="1" y="112"/>
                      <a:pt x="1" y="112"/>
                    </a:cubicBezTo>
                    <a:lnTo>
                      <a:pt x="1893" y="14957"/>
                    </a:lnTo>
                    <a:cubicBezTo>
                      <a:pt x="1893" y="14957"/>
                      <a:pt x="7512" y="8747"/>
                      <a:pt x="5501" y="3306"/>
                    </a:cubicBezTo>
                    <a:cubicBezTo>
                      <a:pt x="4488" y="467"/>
                      <a:pt x="2356" y="0"/>
                      <a:pt x="10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8"/>
              <p:cNvSpPr/>
              <p:nvPr/>
            </p:nvSpPr>
            <p:spPr>
              <a:xfrm>
                <a:off x="3471750" y="675775"/>
                <a:ext cx="561150" cy="394825"/>
              </a:xfrm>
              <a:custGeom>
                <a:rect b="b" l="l" r="r" t="t"/>
                <a:pathLst>
                  <a:path extrusionOk="0" h="15793" w="22446">
                    <a:moveTo>
                      <a:pt x="16520" y="0"/>
                    </a:moveTo>
                    <a:cubicBezTo>
                      <a:pt x="14713" y="0"/>
                      <a:pt x="13253" y="1125"/>
                      <a:pt x="11090" y="1805"/>
                    </a:cubicBezTo>
                    <a:cubicBezTo>
                      <a:pt x="10500" y="1986"/>
                      <a:pt x="9897" y="2044"/>
                      <a:pt x="9293" y="2044"/>
                    </a:cubicBezTo>
                    <a:cubicBezTo>
                      <a:pt x="8250" y="2044"/>
                      <a:pt x="7203" y="1873"/>
                      <a:pt x="6212" y="1873"/>
                    </a:cubicBezTo>
                    <a:cubicBezTo>
                      <a:pt x="4783" y="1873"/>
                      <a:pt x="3471" y="2228"/>
                      <a:pt x="2455" y="3964"/>
                    </a:cubicBezTo>
                    <a:cubicBezTo>
                      <a:pt x="1" y="8222"/>
                      <a:pt x="6211" y="15793"/>
                      <a:pt x="6211" y="15793"/>
                    </a:cubicBezTo>
                    <a:lnTo>
                      <a:pt x="20494" y="5827"/>
                    </a:lnTo>
                    <a:cubicBezTo>
                      <a:pt x="20494" y="5827"/>
                      <a:pt x="22446" y="2574"/>
                      <a:pt x="19163" y="770"/>
                    </a:cubicBezTo>
                    <a:cubicBezTo>
                      <a:pt x="18159" y="214"/>
                      <a:pt x="17306" y="0"/>
                      <a:pt x="165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8"/>
              <p:cNvSpPr/>
              <p:nvPr/>
            </p:nvSpPr>
            <p:spPr>
              <a:xfrm>
                <a:off x="3536075" y="1014925"/>
                <a:ext cx="146400" cy="132775"/>
              </a:xfrm>
              <a:custGeom>
                <a:rect b="b" l="l" r="r" t="t"/>
                <a:pathLst>
                  <a:path extrusionOk="0" h="5311" w="5856">
                    <a:moveTo>
                      <a:pt x="2918" y="1"/>
                    </a:moveTo>
                    <a:cubicBezTo>
                      <a:pt x="1696" y="1"/>
                      <a:pt x="606" y="832"/>
                      <a:pt x="326" y="2079"/>
                    </a:cubicBezTo>
                    <a:cubicBezTo>
                      <a:pt x="1" y="3498"/>
                      <a:pt x="917" y="4918"/>
                      <a:pt x="2337" y="5243"/>
                    </a:cubicBezTo>
                    <a:cubicBezTo>
                      <a:pt x="2539" y="5288"/>
                      <a:pt x="2740" y="5310"/>
                      <a:pt x="2938" y="5310"/>
                    </a:cubicBezTo>
                    <a:cubicBezTo>
                      <a:pt x="4160" y="5310"/>
                      <a:pt x="5251" y="4479"/>
                      <a:pt x="5531" y="3232"/>
                    </a:cubicBezTo>
                    <a:cubicBezTo>
                      <a:pt x="5856" y="1813"/>
                      <a:pt x="4939" y="393"/>
                      <a:pt x="3520" y="68"/>
                    </a:cubicBezTo>
                    <a:cubicBezTo>
                      <a:pt x="3318" y="22"/>
                      <a:pt x="3116" y="1"/>
                      <a:pt x="2918" y="1"/>
                    </a:cubicBez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8"/>
              <p:cNvSpPr/>
              <p:nvPr/>
            </p:nvSpPr>
            <p:spPr>
              <a:xfrm>
                <a:off x="3768225" y="1070575"/>
                <a:ext cx="220325" cy="430300"/>
              </a:xfrm>
              <a:custGeom>
                <a:rect b="b" l="l" r="r" t="t"/>
                <a:pathLst>
                  <a:path extrusionOk="0" h="17212" w="8813">
                    <a:moveTo>
                      <a:pt x="6565" y="1"/>
                    </a:moveTo>
                    <a:lnTo>
                      <a:pt x="355" y="6950"/>
                    </a:lnTo>
                    <a:lnTo>
                      <a:pt x="0" y="17212"/>
                    </a:lnTo>
                    <a:lnTo>
                      <a:pt x="8813" y="16975"/>
                    </a:lnTo>
                    <a:lnTo>
                      <a:pt x="6565" y="1"/>
                    </a:ln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8"/>
              <p:cNvSpPr/>
              <p:nvPr/>
            </p:nvSpPr>
            <p:spPr>
              <a:xfrm>
                <a:off x="3771925" y="1228050"/>
                <a:ext cx="144175" cy="167100"/>
              </a:xfrm>
              <a:custGeom>
                <a:rect b="b" l="l" r="r" t="t"/>
                <a:pathLst>
                  <a:path extrusionOk="0" h="6684" w="5767">
                    <a:moveTo>
                      <a:pt x="5767" y="0"/>
                    </a:moveTo>
                    <a:lnTo>
                      <a:pt x="207" y="1154"/>
                    </a:lnTo>
                    <a:lnTo>
                      <a:pt x="0" y="6684"/>
                    </a:lnTo>
                    <a:lnTo>
                      <a:pt x="5767" y="0"/>
                    </a:ln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8"/>
              <p:cNvSpPr/>
              <p:nvPr/>
            </p:nvSpPr>
            <p:spPr>
              <a:xfrm>
                <a:off x="3570075" y="792925"/>
                <a:ext cx="406350" cy="506525"/>
              </a:xfrm>
              <a:custGeom>
                <a:rect b="b" l="l" r="r" t="t"/>
                <a:pathLst>
                  <a:path extrusionOk="0" h="20261" w="16254">
                    <a:moveTo>
                      <a:pt x="6544" y="0"/>
                    </a:moveTo>
                    <a:cubicBezTo>
                      <a:pt x="5894" y="0"/>
                      <a:pt x="5237" y="47"/>
                      <a:pt x="4585" y="135"/>
                    </a:cubicBezTo>
                    <a:cubicBezTo>
                      <a:pt x="1864" y="520"/>
                      <a:pt x="592" y="3359"/>
                      <a:pt x="297" y="5902"/>
                    </a:cubicBezTo>
                    <a:cubicBezTo>
                      <a:pt x="1" y="8859"/>
                      <a:pt x="60" y="13561"/>
                      <a:pt x="977" y="15779"/>
                    </a:cubicBezTo>
                    <a:cubicBezTo>
                      <a:pt x="2102" y="18521"/>
                      <a:pt x="4415" y="20260"/>
                      <a:pt x="7594" y="20260"/>
                    </a:cubicBezTo>
                    <a:cubicBezTo>
                      <a:pt x="8426" y="20260"/>
                      <a:pt x="9318" y="20141"/>
                      <a:pt x="10262" y="19890"/>
                    </a:cubicBezTo>
                    <a:cubicBezTo>
                      <a:pt x="10262" y="19890"/>
                      <a:pt x="15230" y="19239"/>
                      <a:pt x="15704" y="11225"/>
                    </a:cubicBezTo>
                    <a:cubicBezTo>
                      <a:pt x="16254" y="2817"/>
                      <a:pt x="11584" y="0"/>
                      <a:pt x="6544" y="0"/>
                    </a:cubicBez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8"/>
              <p:cNvSpPr/>
              <p:nvPr/>
            </p:nvSpPr>
            <p:spPr>
              <a:xfrm>
                <a:off x="3584875" y="1021550"/>
                <a:ext cx="34025" cy="31550"/>
              </a:xfrm>
              <a:custGeom>
                <a:rect b="b" l="l" r="r" t="t"/>
                <a:pathLst>
                  <a:path extrusionOk="0" h="1262" w="1361">
                    <a:moveTo>
                      <a:pt x="690" y="1"/>
                    </a:moveTo>
                    <a:cubicBezTo>
                      <a:pt x="379" y="1"/>
                      <a:pt x="112" y="221"/>
                      <a:pt x="59" y="512"/>
                    </a:cubicBezTo>
                    <a:cubicBezTo>
                      <a:pt x="0" y="867"/>
                      <a:pt x="237" y="1193"/>
                      <a:pt x="562" y="1252"/>
                    </a:cubicBezTo>
                    <a:cubicBezTo>
                      <a:pt x="603" y="1259"/>
                      <a:pt x="643" y="1262"/>
                      <a:pt x="682" y="1262"/>
                    </a:cubicBezTo>
                    <a:cubicBezTo>
                      <a:pt x="988" y="1262"/>
                      <a:pt x="1249" y="1063"/>
                      <a:pt x="1301" y="749"/>
                    </a:cubicBezTo>
                    <a:cubicBezTo>
                      <a:pt x="1361" y="424"/>
                      <a:pt x="1124" y="98"/>
                      <a:pt x="799" y="10"/>
                    </a:cubicBezTo>
                    <a:cubicBezTo>
                      <a:pt x="762" y="4"/>
                      <a:pt x="725" y="1"/>
                      <a:pt x="6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8"/>
              <p:cNvSpPr/>
              <p:nvPr/>
            </p:nvSpPr>
            <p:spPr>
              <a:xfrm>
                <a:off x="3713500" y="1022275"/>
                <a:ext cx="34050" cy="31550"/>
              </a:xfrm>
              <a:custGeom>
                <a:rect b="b" l="l" r="r" t="t"/>
                <a:pathLst>
                  <a:path extrusionOk="0" h="1262" w="1362">
                    <a:moveTo>
                      <a:pt x="679" y="0"/>
                    </a:moveTo>
                    <a:cubicBezTo>
                      <a:pt x="374" y="0"/>
                      <a:pt x="112" y="199"/>
                      <a:pt x="60" y="513"/>
                    </a:cubicBezTo>
                    <a:cubicBezTo>
                      <a:pt x="1" y="838"/>
                      <a:pt x="237" y="1164"/>
                      <a:pt x="563" y="1252"/>
                    </a:cubicBezTo>
                    <a:cubicBezTo>
                      <a:pt x="600" y="1258"/>
                      <a:pt x="636" y="1261"/>
                      <a:pt x="672" y="1261"/>
                    </a:cubicBezTo>
                    <a:cubicBezTo>
                      <a:pt x="982" y="1261"/>
                      <a:pt x="1249" y="1041"/>
                      <a:pt x="1302" y="750"/>
                    </a:cubicBezTo>
                    <a:cubicBezTo>
                      <a:pt x="1361" y="395"/>
                      <a:pt x="1154" y="69"/>
                      <a:pt x="799" y="10"/>
                    </a:cubicBezTo>
                    <a:cubicBezTo>
                      <a:pt x="759" y="4"/>
                      <a:pt x="719" y="0"/>
                      <a:pt x="6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8"/>
              <p:cNvSpPr/>
              <p:nvPr/>
            </p:nvSpPr>
            <p:spPr>
              <a:xfrm>
                <a:off x="3625525" y="1077225"/>
                <a:ext cx="30350" cy="58425"/>
              </a:xfrm>
              <a:custGeom>
                <a:rect b="b" l="l" r="r" t="t"/>
                <a:pathLst>
                  <a:path extrusionOk="0" h="2337" w="1214">
                    <a:moveTo>
                      <a:pt x="622" y="1"/>
                    </a:moveTo>
                    <a:cubicBezTo>
                      <a:pt x="592" y="1"/>
                      <a:pt x="533" y="1"/>
                      <a:pt x="533" y="30"/>
                    </a:cubicBezTo>
                    <a:lnTo>
                      <a:pt x="1" y="1923"/>
                    </a:lnTo>
                    <a:cubicBezTo>
                      <a:pt x="1" y="1952"/>
                      <a:pt x="1" y="1982"/>
                      <a:pt x="30" y="1982"/>
                    </a:cubicBezTo>
                    <a:lnTo>
                      <a:pt x="1125" y="2337"/>
                    </a:lnTo>
                    <a:cubicBezTo>
                      <a:pt x="1184" y="2337"/>
                      <a:pt x="1213" y="2307"/>
                      <a:pt x="1213" y="2248"/>
                    </a:cubicBezTo>
                    <a:cubicBezTo>
                      <a:pt x="1213" y="2219"/>
                      <a:pt x="1213" y="2189"/>
                      <a:pt x="1184" y="2189"/>
                    </a:cubicBezTo>
                    <a:lnTo>
                      <a:pt x="149" y="1893"/>
                    </a:lnTo>
                    <a:lnTo>
                      <a:pt x="651" y="89"/>
                    </a:lnTo>
                    <a:cubicBezTo>
                      <a:pt x="651" y="30"/>
                      <a:pt x="651" y="1"/>
                      <a:pt x="6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8"/>
              <p:cNvSpPr/>
              <p:nvPr/>
            </p:nvSpPr>
            <p:spPr>
              <a:xfrm>
                <a:off x="3559000" y="919250"/>
                <a:ext cx="78375" cy="43850"/>
              </a:xfrm>
              <a:custGeom>
                <a:rect b="b" l="l" r="r" t="t"/>
                <a:pathLst>
                  <a:path extrusionOk="0" h="1754" w="3135">
                    <a:moveTo>
                      <a:pt x="1998" y="0"/>
                    </a:moveTo>
                    <a:cubicBezTo>
                      <a:pt x="1872" y="0"/>
                      <a:pt x="1730" y="15"/>
                      <a:pt x="1568" y="50"/>
                    </a:cubicBezTo>
                    <a:cubicBezTo>
                      <a:pt x="769" y="198"/>
                      <a:pt x="326" y="671"/>
                      <a:pt x="89" y="997"/>
                    </a:cubicBezTo>
                    <a:cubicBezTo>
                      <a:pt x="0" y="1145"/>
                      <a:pt x="0" y="1381"/>
                      <a:pt x="89" y="1529"/>
                    </a:cubicBezTo>
                    <a:cubicBezTo>
                      <a:pt x="174" y="1657"/>
                      <a:pt x="336" y="1754"/>
                      <a:pt x="498" y="1754"/>
                    </a:cubicBezTo>
                    <a:cubicBezTo>
                      <a:pt x="560" y="1754"/>
                      <a:pt x="623" y="1739"/>
                      <a:pt x="680" y="1706"/>
                    </a:cubicBezTo>
                    <a:cubicBezTo>
                      <a:pt x="1094" y="1559"/>
                      <a:pt x="1508" y="1470"/>
                      <a:pt x="2218" y="1381"/>
                    </a:cubicBezTo>
                    <a:cubicBezTo>
                      <a:pt x="3135" y="1233"/>
                      <a:pt x="2869" y="494"/>
                      <a:pt x="2869" y="494"/>
                    </a:cubicBezTo>
                    <a:cubicBezTo>
                      <a:pt x="2869" y="494"/>
                      <a:pt x="2719" y="0"/>
                      <a:pt x="19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8"/>
              <p:cNvSpPr/>
              <p:nvPr/>
            </p:nvSpPr>
            <p:spPr>
              <a:xfrm>
                <a:off x="3703150" y="919025"/>
                <a:ext cx="111675" cy="49675"/>
              </a:xfrm>
              <a:custGeom>
                <a:rect b="b" l="l" r="r" t="t"/>
                <a:pathLst>
                  <a:path extrusionOk="0" h="1987" w="4467">
                    <a:moveTo>
                      <a:pt x="1427" y="0"/>
                    </a:moveTo>
                    <a:cubicBezTo>
                      <a:pt x="423" y="0"/>
                      <a:pt x="237" y="532"/>
                      <a:pt x="237" y="532"/>
                    </a:cubicBezTo>
                    <a:cubicBezTo>
                      <a:pt x="237" y="532"/>
                      <a:pt x="1" y="1272"/>
                      <a:pt x="1125" y="1361"/>
                    </a:cubicBezTo>
                    <a:cubicBezTo>
                      <a:pt x="2012" y="1479"/>
                      <a:pt x="3047" y="1804"/>
                      <a:pt x="3579" y="1952"/>
                    </a:cubicBezTo>
                    <a:cubicBezTo>
                      <a:pt x="3658" y="1976"/>
                      <a:pt x="3738" y="1987"/>
                      <a:pt x="3815" y="1987"/>
                    </a:cubicBezTo>
                    <a:cubicBezTo>
                      <a:pt x="4025" y="1987"/>
                      <a:pt x="4218" y="1904"/>
                      <a:pt x="4348" y="1775"/>
                    </a:cubicBezTo>
                    <a:cubicBezTo>
                      <a:pt x="4466" y="1627"/>
                      <a:pt x="4466" y="1420"/>
                      <a:pt x="4318" y="1272"/>
                    </a:cubicBezTo>
                    <a:cubicBezTo>
                      <a:pt x="4023" y="917"/>
                      <a:pt x="2958" y="148"/>
                      <a:pt x="1864" y="30"/>
                    </a:cubicBezTo>
                    <a:cubicBezTo>
                      <a:pt x="1704" y="9"/>
                      <a:pt x="1558" y="0"/>
                      <a:pt x="14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8"/>
              <p:cNvSpPr/>
              <p:nvPr/>
            </p:nvSpPr>
            <p:spPr>
              <a:xfrm>
                <a:off x="3651400" y="1153575"/>
                <a:ext cx="77650" cy="23475"/>
              </a:xfrm>
              <a:custGeom>
                <a:rect b="b" l="l" r="r" t="t"/>
                <a:pathLst>
                  <a:path extrusionOk="0" h="939" w="3106">
                    <a:moveTo>
                      <a:pt x="3028" y="0"/>
                    </a:moveTo>
                    <a:cubicBezTo>
                      <a:pt x="3017" y="0"/>
                      <a:pt x="3002" y="7"/>
                      <a:pt x="2988" y="22"/>
                    </a:cubicBezTo>
                    <a:cubicBezTo>
                      <a:pt x="2342" y="686"/>
                      <a:pt x="1413" y="816"/>
                      <a:pt x="776" y="816"/>
                    </a:cubicBezTo>
                    <a:cubicBezTo>
                      <a:pt x="362" y="816"/>
                      <a:pt x="72" y="762"/>
                      <a:pt x="60" y="762"/>
                    </a:cubicBezTo>
                    <a:cubicBezTo>
                      <a:pt x="30" y="762"/>
                      <a:pt x="1" y="762"/>
                      <a:pt x="1" y="791"/>
                    </a:cubicBezTo>
                    <a:cubicBezTo>
                      <a:pt x="1" y="821"/>
                      <a:pt x="1" y="880"/>
                      <a:pt x="30" y="880"/>
                    </a:cubicBezTo>
                    <a:cubicBezTo>
                      <a:pt x="30" y="880"/>
                      <a:pt x="326" y="939"/>
                      <a:pt x="770" y="939"/>
                    </a:cubicBezTo>
                    <a:cubicBezTo>
                      <a:pt x="1420" y="939"/>
                      <a:pt x="2396" y="791"/>
                      <a:pt x="3047" y="81"/>
                    </a:cubicBezTo>
                    <a:cubicBezTo>
                      <a:pt x="3106" y="81"/>
                      <a:pt x="3106" y="52"/>
                      <a:pt x="3047" y="22"/>
                    </a:cubicBezTo>
                    <a:cubicBezTo>
                      <a:pt x="3047" y="7"/>
                      <a:pt x="3039" y="0"/>
                      <a:pt x="3028" y="0"/>
                    </a:cubicBezTo>
                    <a:close/>
                  </a:path>
                </a:pathLst>
              </a:custGeom>
              <a:solidFill>
                <a:srgbClr val="1F00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8"/>
              <p:cNvSpPr/>
              <p:nvPr/>
            </p:nvSpPr>
            <p:spPr>
              <a:xfrm>
                <a:off x="3583400" y="1106050"/>
                <a:ext cx="342325" cy="195825"/>
              </a:xfrm>
              <a:custGeom>
                <a:rect b="b" l="l" r="r" t="t"/>
                <a:pathLst>
                  <a:path extrusionOk="0" h="7833" w="13693">
                    <a:moveTo>
                      <a:pt x="1893" y="1"/>
                    </a:moveTo>
                    <a:lnTo>
                      <a:pt x="0" y="1450"/>
                    </a:lnTo>
                    <a:cubicBezTo>
                      <a:pt x="385" y="4200"/>
                      <a:pt x="1775" y="5797"/>
                      <a:pt x="2869" y="6566"/>
                    </a:cubicBezTo>
                    <a:cubicBezTo>
                      <a:pt x="3867" y="7328"/>
                      <a:pt x="5494" y="7833"/>
                      <a:pt x="7151" y="7833"/>
                    </a:cubicBezTo>
                    <a:cubicBezTo>
                      <a:pt x="7360" y="7833"/>
                      <a:pt x="7569" y="7825"/>
                      <a:pt x="7778" y="7808"/>
                    </a:cubicBezTo>
                    <a:cubicBezTo>
                      <a:pt x="12775" y="7365"/>
                      <a:pt x="13692" y="4348"/>
                      <a:pt x="13692" y="4348"/>
                    </a:cubicBezTo>
                    <a:cubicBezTo>
                      <a:pt x="10439" y="740"/>
                      <a:pt x="1893" y="1"/>
                      <a:pt x="18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8"/>
              <p:cNvSpPr/>
              <p:nvPr/>
            </p:nvSpPr>
            <p:spPr>
              <a:xfrm>
                <a:off x="3818500" y="1042475"/>
                <a:ext cx="117575" cy="125725"/>
              </a:xfrm>
              <a:custGeom>
                <a:rect b="b" l="l" r="r" t="t"/>
                <a:pathLst>
                  <a:path extrusionOk="0" h="5029" w="4703">
                    <a:moveTo>
                      <a:pt x="4495" y="1"/>
                    </a:moveTo>
                    <a:lnTo>
                      <a:pt x="0" y="4851"/>
                    </a:lnTo>
                    <a:lnTo>
                      <a:pt x="207" y="5028"/>
                    </a:lnTo>
                    <a:lnTo>
                      <a:pt x="4702" y="178"/>
                    </a:lnTo>
                    <a:lnTo>
                      <a:pt x="449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8"/>
              <p:cNvSpPr/>
              <p:nvPr/>
            </p:nvSpPr>
            <p:spPr>
              <a:xfrm>
                <a:off x="3912375" y="1137125"/>
                <a:ext cx="42175" cy="88000"/>
              </a:xfrm>
              <a:custGeom>
                <a:rect b="b" l="l" r="r" t="t"/>
                <a:pathLst>
                  <a:path extrusionOk="0" h="3520" w="1687">
                    <a:moveTo>
                      <a:pt x="1450" y="0"/>
                    </a:moveTo>
                    <a:lnTo>
                      <a:pt x="1" y="3401"/>
                    </a:lnTo>
                    <a:lnTo>
                      <a:pt x="237" y="3519"/>
                    </a:lnTo>
                    <a:lnTo>
                      <a:pt x="1686" y="89"/>
                    </a:lnTo>
                    <a:lnTo>
                      <a:pt x="14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8"/>
              <p:cNvSpPr/>
              <p:nvPr/>
            </p:nvSpPr>
            <p:spPr>
              <a:xfrm>
                <a:off x="3670625" y="967075"/>
                <a:ext cx="164150" cy="164900"/>
              </a:xfrm>
              <a:custGeom>
                <a:rect b="b" l="l" r="r" t="t"/>
                <a:pathLst>
                  <a:path extrusionOk="0" h="6596" w="6566">
                    <a:moveTo>
                      <a:pt x="3283" y="237"/>
                    </a:moveTo>
                    <a:cubicBezTo>
                      <a:pt x="4939" y="237"/>
                      <a:pt x="6329" y="1597"/>
                      <a:pt x="6329" y="3312"/>
                    </a:cubicBezTo>
                    <a:cubicBezTo>
                      <a:pt x="6329" y="4969"/>
                      <a:pt x="4939" y="6329"/>
                      <a:pt x="3283" y="6329"/>
                    </a:cubicBezTo>
                    <a:cubicBezTo>
                      <a:pt x="1627" y="6329"/>
                      <a:pt x="267" y="4969"/>
                      <a:pt x="267" y="3312"/>
                    </a:cubicBezTo>
                    <a:cubicBezTo>
                      <a:pt x="267" y="1597"/>
                      <a:pt x="1627" y="237"/>
                      <a:pt x="3283" y="237"/>
                    </a:cubicBezTo>
                    <a:close/>
                    <a:moveTo>
                      <a:pt x="3283" y="0"/>
                    </a:moveTo>
                    <a:cubicBezTo>
                      <a:pt x="1479" y="0"/>
                      <a:pt x="1" y="1479"/>
                      <a:pt x="1" y="3312"/>
                    </a:cubicBezTo>
                    <a:cubicBezTo>
                      <a:pt x="1" y="5116"/>
                      <a:pt x="1479" y="6595"/>
                      <a:pt x="3283" y="6595"/>
                    </a:cubicBezTo>
                    <a:cubicBezTo>
                      <a:pt x="5087" y="6595"/>
                      <a:pt x="6566" y="5087"/>
                      <a:pt x="6566" y="3312"/>
                    </a:cubicBezTo>
                    <a:cubicBezTo>
                      <a:pt x="6566" y="1479"/>
                      <a:pt x="5087" y="0"/>
                      <a:pt x="328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8"/>
              <p:cNvSpPr/>
              <p:nvPr/>
            </p:nvSpPr>
            <p:spPr>
              <a:xfrm>
                <a:off x="3511675" y="970025"/>
                <a:ext cx="121275" cy="157500"/>
              </a:xfrm>
              <a:custGeom>
                <a:rect b="b" l="l" r="r" t="t"/>
                <a:pathLst>
                  <a:path extrusionOk="0" h="6300" w="4851">
                    <a:moveTo>
                      <a:pt x="2396" y="267"/>
                    </a:moveTo>
                    <a:cubicBezTo>
                      <a:pt x="3608" y="267"/>
                      <a:pt x="4584" y="1568"/>
                      <a:pt x="4555" y="3135"/>
                    </a:cubicBezTo>
                    <a:cubicBezTo>
                      <a:pt x="4555" y="4732"/>
                      <a:pt x="3579" y="6033"/>
                      <a:pt x="2396" y="6033"/>
                    </a:cubicBezTo>
                    <a:cubicBezTo>
                      <a:pt x="1213" y="6033"/>
                      <a:pt x="267" y="4732"/>
                      <a:pt x="267" y="3135"/>
                    </a:cubicBezTo>
                    <a:cubicBezTo>
                      <a:pt x="267" y="1568"/>
                      <a:pt x="1213" y="267"/>
                      <a:pt x="2396" y="267"/>
                    </a:cubicBezTo>
                    <a:close/>
                    <a:moveTo>
                      <a:pt x="2396" y="1"/>
                    </a:moveTo>
                    <a:cubicBezTo>
                      <a:pt x="1065" y="1"/>
                      <a:pt x="1" y="1420"/>
                      <a:pt x="1" y="3135"/>
                    </a:cubicBezTo>
                    <a:cubicBezTo>
                      <a:pt x="1" y="4880"/>
                      <a:pt x="1065" y="6300"/>
                      <a:pt x="2396" y="6300"/>
                    </a:cubicBezTo>
                    <a:cubicBezTo>
                      <a:pt x="3727" y="6300"/>
                      <a:pt x="4851" y="4880"/>
                      <a:pt x="4791" y="3135"/>
                    </a:cubicBezTo>
                    <a:cubicBezTo>
                      <a:pt x="4791" y="1420"/>
                      <a:pt x="3727" y="1"/>
                      <a:pt x="23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8"/>
              <p:cNvSpPr/>
              <p:nvPr/>
            </p:nvSpPr>
            <p:spPr>
              <a:xfrm>
                <a:off x="3627000" y="1037850"/>
                <a:ext cx="47350" cy="13525"/>
              </a:xfrm>
              <a:custGeom>
                <a:rect b="b" l="l" r="r" t="t"/>
                <a:pathLst>
                  <a:path extrusionOk="0" h="541" w="1894">
                    <a:moveTo>
                      <a:pt x="922" y="1"/>
                    </a:moveTo>
                    <a:cubicBezTo>
                      <a:pt x="408" y="1"/>
                      <a:pt x="1" y="245"/>
                      <a:pt x="1" y="245"/>
                    </a:cubicBezTo>
                    <a:lnTo>
                      <a:pt x="149" y="481"/>
                    </a:lnTo>
                    <a:cubicBezTo>
                      <a:pt x="167" y="445"/>
                      <a:pt x="497" y="246"/>
                      <a:pt x="921" y="246"/>
                    </a:cubicBezTo>
                    <a:cubicBezTo>
                      <a:pt x="1177" y="246"/>
                      <a:pt x="1468" y="318"/>
                      <a:pt x="1746" y="541"/>
                    </a:cubicBezTo>
                    <a:lnTo>
                      <a:pt x="1894" y="363"/>
                    </a:lnTo>
                    <a:cubicBezTo>
                      <a:pt x="1574" y="87"/>
                      <a:pt x="1229" y="1"/>
                      <a:pt x="9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8"/>
              <p:cNvSpPr/>
              <p:nvPr/>
            </p:nvSpPr>
            <p:spPr>
              <a:xfrm>
                <a:off x="3831050" y="1041000"/>
                <a:ext cx="110925" cy="6675"/>
              </a:xfrm>
              <a:custGeom>
                <a:rect b="b" l="l" r="r" t="t"/>
                <a:pathLst>
                  <a:path extrusionOk="0" h="267" w="4437">
                    <a:moveTo>
                      <a:pt x="1" y="1"/>
                    </a:moveTo>
                    <a:lnTo>
                      <a:pt x="1" y="267"/>
                    </a:lnTo>
                    <a:lnTo>
                      <a:pt x="4437" y="267"/>
                    </a:lnTo>
                    <a:lnTo>
                      <a:pt x="44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8"/>
              <p:cNvSpPr/>
              <p:nvPr/>
            </p:nvSpPr>
            <p:spPr>
              <a:xfrm>
                <a:off x="3608525" y="730350"/>
                <a:ext cx="482050" cy="525075"/>
              </a:xfrm>
              <a:custGeom>
                <a:rect b="b" l="l" r="r" t="t"/>
                <a:pathLst>
                  <a:path extrusionOk="0" h="21003" w="19282">
                    <a:moveTo>
                      <a:pt x="9445" y="0"/>
                    </a:moveTo>
                    <a:cubicBezTo>
                      <a:pt x="1898" y="0"/>
                      <a:pt x="1" y="4679"/>
                      <a:pt x="1" y="4679"/>
                    </a:cubicBezTo>
                    <a:cubicBezTo>
                      <a:pt x="1" y="4679"/>
                      <a:pt x="1662" y="2586"/>
                      <a:pt x="4787" y="2586"/>
                    </a:cubicBezTo>
                    <a:cubicBezTo>
                      <a:pt x="6506" y="2586"/>
                      <a:pt x="8667" y="3219"/>
                      <a:pt x="11238" y="5181"/>
                    </a:cubicBezTo>
                    <a:cubicBezTo>
                      <a:pt x="11238" y="5300"/>
                      <a:pt x="13042" y="6187"/>
                      <a:pt x="13012" y="6335"/>
                    </a:cubicBezTo>
                    <a:cubicBezTo>
                      <a:pt x="13012" y="6335"/>
                      <a:pt x="13083" y="6319"/>
                      <a:pt x="13202" y="6319"/>
                    </a:cubicBezTo>
                    <a:cubicBezTo>
                      <a:pt x="13595" y="6319"/>
                      <a:pt x="14520" y="6493"/>
                      <a:pt x="15201" y="7991"/>
                    </a:cubicBezTo>
                    <a:lnTo>
                      <a:pt x="13160" y="15443"/>
                    </a:lnTo>
                    <a:lnTo>
                      <a:pt x="13899" y="21003"/>
                    </a:lnTo>
                    <a:cubicBezTo>
                      <a:pt x="17566" y="15591"/>
                      <a:pt x="18513" y="14852"/>
                      <a:pt x="19045" y="6719"/>
                    </a:cubicBezTo>
                    <a:cubicBezTo>
                      <a:pt x="19282" y="2638"/>
                      <a:pt x="17271" y="539"/>
                      <a:pt x="11031" y="65"/>
                    </a:cubicBezTo>
                    <a:cubicBezTo>
                      <a:pt x="10477" y="21"/>
                      <a:pt x="9948" y="0"/>
                      <a:pt x="94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8"/>
              <p:cNvSpPr/>
              <p:nvPr/>
            </p:nvSpPr>
            <p:spPr>
              <a:xfrm>
                <a:off x="3867275" y="834000"/>
                <a:ext cx="174500" cy="252875"/>
              </a:xfrm>
              <a:custGeom>
                <a:rect b="b" l="l" r="r" t="t"/>
                <a:pathLst>
                  <a:path extrusionOk="0" h="10115" w="6980">
                    <a:moveTo>
                      <a:pt x="3638" y="0"/>
                    </a:moveTo>
                    <a:cubicBezTo>
                      <a:pt x="3638" y="0"/>
                      <a:pt x="1" y="2869"/>
                      <a:pt x="2012" y="6654"/>
                    </a:cubicBezTo>
                    <a:lnTo>
                      <a:pt x="2633" y="10114"/>
                    </a:lnTo>
                    <a:lnTo>
                      <a:pt x="6980" y="5412"/>
                    </a:lnTo>
                    <a:lnTo>
                      <a:pt x="5886" y="237"/>
                    </a:lnTo>
                    <a:lnTo>
                      <a:pt x="36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8"/>
              <p:cNvSpPr/>
              <p:nvPr/>
            </p:nvSpPr>
            <p:spPr>
              <a:xfrm>
                <a:off x="3630700" y="740025"/>
                <a:ext cx="359400" cy="179675"/>
              </a:xfrm>
              <a:custGeom>
                <a:rect b="b" l="l" r="r" t="t"/>
                <a:pathLst>
                  <a:path extrusionOk="0" h="7187" w="14376">
                    <a:moveTo>
                      <a:pt x="9265" y="0"/>
                    </a:moveTo>
                    <a:cubicBezTo>
                      <a:pt x="7914" y="0"/>
                      <a:pt x="6802" y="211"/>
                      <a:pt x="6802" y="211"/>
                    </a:cubicBezTo>
                    <a:cubicBezTo>
                      <a:pt x="6802" y="211"/>
                      <a:pt x="1479" y="1541"/>
                      <a:pt x="1" y="3464"/>
                    </a:cubicBezTo>
                    <a:cubicBezTo>
                      <a:pt x="1" y="3464"/>
                      <a:pt x="887" y="2843"/>
                      <a:pt x="1947" y="2843"/>
                    </a:cubicBezTo>
                    <a:cubicBezTo>
                      <a:pt x="2620" y="2843"/>
                      <a:pt x="3362" y="3093"/>
                      <a:pt x="3993" y="3907"/>
                    </a:cubicBezTo>
                    <a:cubicBezTo>
                      <a:pt x="5633" y="6024"/>
                      <a:pt x="7993" y="7186"/>
                      <a:pt x="10015" y="7186"/>
                    </a:cubicBezTo>
                    <a:cubicBezTo>
                      <a:pt x="12005" y="7186"/>
                      <a:pt x="13666" y="6061"/>
                      <a:pt x="13988" y="3611"/>
                    </a:cubicBezTo>
                    <a:cubicBezTo>
                      <a:pt x="14375" y="573"/>
                      <a:pt x="11494" y="0"/>
                      <a:pt x="9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8"/>
              <p:cNvSpPr/>
              <p:nvPr/>
            </p:nvSpPr>
            <p:spPr>
              <a:xfrm>
                <a:off x="3903500" y="1014825"/>
                <a:ext cx="160450" cy="146325"/>
              </a:xfrm>
              <a:custGeom>
                <a:rect b="b" l="l" r="r" t="t"/>
                <a:pathLst>
                  <a:path extrusionOk="0" h="5853" w="6418">
                    <a:moveTo>
                      <a:pt x="3210" y="0"/>
                    </a:moveTo>
                    <a:cubicBezTo>
                      <a:pt x="1874" y="0"/>
                      <a:pt x="662" y="935"/>
                      <a:pt x="356" y="2290"/>
                    </a:cubicBezTo>
                    <a:cubicBezTo>
                      <a:pt x="1" y="3857"/>
                      <a:pt x="977" y="5424"/>
                      <a:pt x="2574" y="5779"/>
                    </a:cubicBezTo>
                    <a:cubicBezTo>
                      <a:pt x="2791" y="5828"/>
                      <a:pt x="3008" y="5852"/>
                      <a:pt x="3222" y="5852"/>
                    </a:cubicBezTo>
                    <a:cubicBezTo>
                      <a:pt x="4552" y="5852"/>
                      <a:pt x="5757" y="4941"/>
                      <a:pt x="6063" y="3591"/>
                    </a:cubicBezTo>
                    <a:cubicBezTo>
                      <a:pt x="6418" y="1994"/>
                      <a:pt x="5413" y="427"/>
                      <a:pt x="3845" y="72"/>
                    </a:cubicBezTo>
                    <a:cubicBezTo>
                      <a:pt x="3632" y="24"/>
                      <a:pt x="3419" y="0"/>
                      <a:pt x="3210" y="0"/>
                    </a:cubicBez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8"/>
              <p:cNvSpPr/>
              <p:nvPr/>
            </p:nvSpPr>
            <p:spPr>
              <a:xfrm>
                <a:off x="3948600" y="1061675"/>
                <a:ext cx="66575" cy="52550"/>
              </a:xfrm>
              <a:custGeom>
                <a:rect b="b" l="l" r="r" t="t"/>
                <a:pathLst>
                  <a:path extrusionOk="0" h="2102" w="2663">
                    <a:moveTo>
                      <a:pt x="2222" y="1"/>
                    </a:moveTo>
                    <a:cubicBezTo>
                      <a:pt x="1884" y="1"/>
                      <a:pt x="1386" y="62"/>
                      <a:pt x="917" y="357"/>
                    </a:cubicBezTo>
                    <a:cubicBezTo>
                      <a:pt x="444" y="711"/>
                      <a:pt x="119" y="1244"/>
                      <a:pt x="1" y="2042"/>
                    </a:cubicBezTo>
                    <a:cubicBezTo>
                      <a:pt x="1" y="2072"/>
                      <a:pt x="30" y="2101"/>
                      <a:pt x="89" y="2101"/>
                    </a:cubicBezTo>
                    <a:cubicBezTo>
                      <a:pt x="119" y="2101"/>
                      <a:pt x="149" y="2072"/>
                      <a:pt x="60" y="2013"/>
                    </a:cubicBezTo>
                    <a:cubicBezTo>
                      <a:pt x="178" y="1273"/>
                      <a:pt x="474" y="771"/>
                      <a:pt x="947" y="445"/>
                    </a:cubicBezTo>
                    <a:cubicBezTo>
                      <a:pt x="1352" y="170"/>
                      <a:pt x="1802" y="107"/>
                      <a:pt x="2126" y="107"/>
                    </a:cubicBezTo>
                    <a:cubicBezTo>
                      <a:pt x="2393" y="107"/>
                      <a:pt x="2574" y="150"/>
                      <a:pt x="2574" y="150"/>
                    </a:cubicBezTo>
                    <a:cubicBezTo>
                      <a:pt x="2633" y="150"/>
                      <a:pt x="2662" y="150"/>
                      <a:pt x="2662" y="120"/>
                    </a:cubicBezTo>
                    <a:cubicBezTo>
                      <a:pt x="2662" y="61"/>
                      <a:pt x="2662" y="31"/>
                      <a:pt x="2633" y="31"/>
                    </a:cubicBezTo>
                    <a:cubicBezTo>
                      <a:pt x="2620" y="31"/>
                      <a:pt x="2461" y="1"/>
                      <a:pt x="22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8"/>
              <p:cNvSpPr/>
              <p:nvPr/>
            </p:nvSpPr>
            <p:spPr>
              <a:xfrm>
                <a:off x="3990000" y="1470550"/>
                <a:ext cx="147150" cy="281700"/>
              </a:xfrm>
              <a:custGeom>
                <a:rect b="b" l="l" r="r" t="t"/>
                <a:pathLst>
                  <a:path extrusionOk="0" h="11268" w="5886">
                    <a:moveTo>
                      <a:pt x="149" y="0"/>
                    </a:moveTo>
                    <a:cubicBezTo>
                      <a:pt x="90" y="0"/>
                      <a:pt x="1" y="59"/>
                      <a:pt x="1" y="118"/>
                    </a:cubicBezTo>
                    <a:cubicBezTo>
                      <a:pt x="1" y="207"/>
                      <a:pt x="60" y="266"/>
                      <a:pt x="119" y="266"/>
                    </a:cubicBezTo>
                    <a:cubicBezTo>
                      <a:pt x="119" y="266"/>
                      <a:pt x="2278" y="503"/>
                      <a:pt x="3756" y="2484"/>
                    </a:cubicBezTo>
                    <a:cubicBezTo>
                      <a:pt x="5176" y="4406"/>
                      <a:pt x="5590" y="7334"/>
                      <a:pt x="4880" y="11119"/>
                    </a:cubicBezTo>
                    <a:cubicBezTo>
                      <a:pt x="4851" y="11179"/>
                      <a:pt x="4880" y="11267"/>
                      <a:pt x="4998" y="11267"/>
                    </a:cubicBezTo>
                    <a:cubicBezTo>
                      <a:pt x="5028" y="11267"/>
                      <a:pt x="5117" y="11179"/>
                      <a:pt x="5146" y="11179"/>
                    </a:cubicBezTo>
                    <a:cubicBezTo>
                      <a:pt x="5886" y="7334"/>
                      <a:pt x="5472" y="4347"/>
                      <a:pt x="3963" y="2336"/>
                    </a:cubicBezTo>
                    <a:cubicBezTo>
                      <a:pt x="2426" y="266"/>
                      <a:pt x="237" y="0"/>
                      <a:pt x="1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8"/>
              <p:cNvSpPr/>
              <p:nvPr/>
            </p:nvSpPr>
            <p:spPr>
              <a:xfrm>
                <a:off x="4063200" y="1714525"/>
                <a:ext cx="103525" cy="103525"/>
              </a:xfrm>
              <a:custGeom>
                <a:rect b="b" l="l" r="r" t="t"/>
                <a:pathLst>
                  <a:path extrusionOk="0" h="4141" w="4141">
                    <a:moveTo>
                      <a:pt x="2070" y="0"/>
                    </a:moveTo>
                    <a:cubicBezTo>
                      <a:pt x="917" y="0"/>
                      <a:pt x="0" y="946"/>
                      <a:pt x="0" y="2070"/>
                    </a:cubicBezTo>
                    <a:cubicBezTo>
                      <a:pt x="0" y="3223"/>
                      <a:pt x="917" y="4140"/>
                      <a:pt x="2070" y="4140"/>
                    </a:cubicBezTo>
                    <a:cubicBezTo>
                      <a:pt x="3224" y="4140"/>
                      <a:pt x="4141" y="3223"/>
                      <a:pt x="4141" y="2070"/>
                    </a:cubicBezTo>
                    <a:cubicBezTo>
                      <a:pt x="4141" y="946"/>
                      <a:pt x="3224"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8"/>
              <p:cNvSpPr/>
              <p:nvPr/>
            </p:nvSpPr>
            <p:spPr>
              <a:xfrm>
                <a:off x="4086125" y="1738175"/>
                <a:ext cx="57675" cy="56950"/>
              </a:xfrm>
              <a:custGeom>
                <a:rect b="b" l="l" r="r" t="t"/>
                <a:pathLst>
                  <a:path extrusionOk="0" h="2278" w="2307">
                    <a:moveTo>
                      <a:pt x="1153" y="0"/>
                    </a:moveTo>
                    <a:cubicBezTo>
                      <a:pt x="532" y="0"/>
                      <a:pt x="0" y="503"/>
                      <a:pt x="0" y="1124"/>
                    </a:cubicBezTo>
                    <a:cubicBezTo>
                      <a:pt x="0" y="1775"/>
                      <a:pt x="532" y="2277"/>
                      <a:pt x="1153" y="2277"/>
                    </a:cubicBezTo>
                    <a:cubicBezTo>
                      <a:pt x="1774" y="2277"/>
                      <a:pt x="2307" y="1775"/>
                      <a:pt x="2307" y="1124"/>
                    </a:cubicBezTo>
                    <a:cubicBezTo>
                      <a:pt x="2307" y="503"/>
                      <a:pt x="1774" y="0"/>
                      <a:pt x="11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8"/>
              <p:cNvSpPr/>
              <p:nvPr/>
            </p:nvSpPr>
            <p:spPr>
              <a:xfrm>
                <a:off x="3666925" y="1476450"/>
                <a:ext cx="100575" cy="243275"/>
              </a:xfrm>
              <a:custGeom>
                <a:rect b="b" l="l" r="r" t="t"/>
                <a:pathLst>
                  <a:path extrusionOk="0" h="9731" w="4023">
                    <a:moveTo>
                      <a:pt x="3875" y="1"/>
                    </a:moveTo>
                    <a:cubicBezTo>
                      <a:pt x="3816" y="1"/>
                      <a:pt x="2130" y="296"/>
                      <a:pt x="1095" y="2012"/>
                    </a:cubicBezTo>
                    <a:cubicBezTo>
                      <a:pt x="30" y="3727"/>
                      <a:pt x="1" y="6329"/>
                      <a:pt x="1065" y="9641"/>
                    </a:cubicBezTo>
                    <a:cubicBezTo>
                      <a:pt x="1065" y="9701"/>
                      <a:pt x="1095" y="9730"/>
                      <a:pt x="1184" y="9730"/>
                    </a:cubicBezTo>
                    <a:lnTo>
                      <a:pt x="1243" y="9730"/>
                    </a:lnTo>
                    <a:cubicBezTo>
                      <a:pt x="1332" y="9730"/>
                      <a:pt x="1361" y="9641"/>
                      <a:pt x="1332" y="9582"/>
                    </a:cubicBezTo>
                    <a:cubicBezTo>
                      <a:pt x="297" y="6359"/>
                      <a:pt x="297" y="3845"/>
                      <a:pt x="1332" y="2160"/>
                    </a:cubicBezTo>
                    <a:cubicBezTo>
                      <a:pt x="2278" y="533"/>
                      <a:pt x="3904" y="267"/>
                      <a:pt x="3904" y="267"/>
                    </a:cubicBezTo>
                    <a:cubicBezTo>
                      <a:pt x="3993" y="267"/>
                      <a:pt x="4023" y="178"/>
                      <a:pt x="4023" y="119"/>
                    </a:cubicBezTo>
                    <a:cubicBezTo>
                      <a:pt x="4023" y="30"/>
                      <a:pt x="3963" y="1"/>
                      <a:pt x="38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8"/>
              <p:cNvSpPr/>
              <p:nvPr/>
            </p:nvSpPr>
            <p:spPr>
              <a:xfrm>
                <a:off x="3675075" y="1905250"/>
                <a:ext cx="100550" cy="125725"/>
              </a:xfrm>
              <a:custGeom>
                <a:rect b="b" l="l" r="r" t="t"/>
                <a:pathLst>
                  <a:path extrusionOk="0" h="5029" w="4022">
                    <a:moveTo>
                      <a:pt x="414" y="1"/>
                    </a:moveTo>
                    <a:cubicBezTo>
                      <a:pt x="266" y="60"/>
                      <a:pt x="148" y="119"/>
                      <a:pt x="0" y="178"/>
                    </a:cubicBezTo>
                    <a:cubicBezTo>
                      <a:pt x="680" y="1598"/>
                      <a:pt x="1331" y="3224"/>
                      <a:pt x="1745" y="4170"/>
                    </a:cubicBezTo>
                    <a:cubicBezTo>
                      <a:pt x="1952" y="4703"/>
                      <a:pt x="2484" y="5028"/>
                      <a:pt x="2987" y="5028"/>
                    </a:cubicBezTo>
                    <a:cubicBezTo>
                      <a:pt x="3194" y="5028"/>
                      <a:pt x="3371" y="4998"/>
                      <a:pt x="3519" y="4910"/>
                    </a:cubicBezTo>
                    <a:lnTo>
                      <a:pt x="3874" y="4762"/>
                    </a:lnTo>
                    <a:cubicBezTo>
                      <a:pt x="3992" y="4732"/>
                      <a:pt x="4022" y="4584"/>
                      <a:pt x="3992" y="4466"/>
                    </a:cubicBezTo>
                    <a:cubicBezTo>
                      <a:pt x="3970" y="4376"/>
                      <a:pt x="3878" y="4337"/>
                      <a:pt x="3783" y="4337"/>
                    </a:cubicBezTo>
                    <a:cubicBezTo>
                      <a:pt x="3754" y="4337"/>
                      <a:pt x="3725" y="4341"/>
                      <a:pt x="3697" y="4348"/>
                    </a:cubicBezTo>
                    <a:lnTo>
                      <a:pt x="3342" y="4496"/>
                    </a:lnTo>
                    <a:cubicBezTo>
                      <a:pt x="3216" y="4548"/>
                      <a:pt x="3090" y="4572"/>
                      <a:pt x="2969" y="4572"/>
                    </a:cubicBezTo>
                    <a:cubicBezTo>
                      <a:pt x="2604" y="4572"/>
                      <a:pt x="2277" y="4355"/>
                      <a:pt x="2100" y="4023"/>
                    </a:cubicBezTo>
                    <a:cubicBezTo>
                      <a:pt x="1715" y="3076"/>
                      <a:pt x="1035" y="1450"/>
                      <a:pt x="4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8"/>
              <p:cNvSpPr/>
              <p:nvPr/>
            </p:nvSpPr>
            <p:spPr>
              <a:xfrm>
                <a:off x="3841400" y="1834275"/>
                <a:ext cx="59175" cy="152600"/>
              </a:xfrm>
              <a:custGeom>
                <a:rect b="b" l="l" r="r" t="t"/>
                <a:pathLst>
                  <a:path extrusionOk="0" h="6104" w="2367">
                    <a:moveTo>
                      <a:pt x="415" y="1"/>
                    </a:moveTo>
                    <a:cubicBezTo>
                      <a:pt x="267" y="30"/>
                      <a:pt x="149" y="119"/>
                      <a:pt x="1" y="149"/>
                    </a:cubicBezTo>
                    <a:lnTo>
                      <a:pt x="1716" y="4200"/>
                    </a:lnTo>
                    <a:cubicBezTo>
                      <a:pt x="1805" y="4437"/>
                      <a:pt x="1805" y="4703"/>
                      <a:pt x="1716" y="4910"/>
                    </a:cubicBezTo>
                    <a:cubicBezTo>
                      <a:pt x="1598" y="5146"/>
                      <a:pt x="1450" y="5324"/>
                      <a:pt x="1184" y="5442"/>
                    </a:cubicBezTo>
                    <a:lnTo>
                      <a:pt x="563" y="5679"/>
                    </a:lnTo>
                    <a:cubicBezTo>
                      <a:pt x="444" y="5738"/>
                      <a:pt x="415" y="5886"/>
                      <a:pt x="444" y="5974"/>
                    </a:cubicBezTo>
                    <a:cubicBezTo>
                      <a:pt x="467" y="6065"/>
                      <a:pt x="559" y="6103"/>
                      <a:pt x="653" y="6103"/>
                    </a:cubicBezTo>
                    <a:cubicBezTo>
                      <a:pt x="683" y="6103"/>
                      <a:pt x="712" y="6100"/>
                      <a:pt x="740" y="6093"/>
                    </a:cubicBezTo>
                    <a:lnTo>
                      <a:pt x="1361" y="5827"/>
                    </a:lnTo>
                    <a:cubicBezTo>
                      <a:pt x="2071" y="5590"/>
                      <a:pt x="2367" y="4762"/>
                      <a:pt x="2100" y="4052"/>
                    </a:cubicBezTo>
                    <a:lnTo>
                      <a:pt x="4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8"/>
              <p:cNvSpPr/>
              <p:nvPr/>
            </p:nvSpPr>
            <p:spPr>
              <a:xfrm>
                <a:off x="3625525" y="1705100"/>
                <a:ext cx="225525" cy="203150"/>
              </a:xfrm>
              <a:custGeom>
                <a:rect b="b" l="l" r="r" t="t"/>
                <a:pathLst>
                  <a:path extrusionOk="0" h="8126" w="9021">
                    <a:moveTo>
                      <a:pt x="4304" y="0"/>
                    </a:moveTo>
                    <a:cubicBezTo>
                      <a:pt x="3808" y="0"/>
                      <a:pt x="3313" y="96"/>
                      <a:pt x="2840" y="288"/>
                    </a:cubicBezTo>
                    <a:cubicBezTo>
                      <a:pt x="918" y="1087"/>
                      <a:pt x="1" y="3305"/>
                      <a:pt x="799" y="5227"/>
                    </a:cubicBezTo>
                    <a:cubicBezTo>
                      <a:pt x="1036" y="5759"/>
                      <a:pt x="1509" y="6913"/>
                      <a:pt x="2012" y="8125"/>
                    </a:cubicBezTo>
                    <a:cubicBezTo>
                      <a:pt x="2160" y="8036"/>
                      <a:pt x="2278" y="8007"/>
                      <a:pt x="2426" y="7948"/>
                    </a:cubicBezTo>
                    <a:cubicBezTo>
                      <a:pt x="1893" y="6676"/>
                      <a:pt x="1420" y="5582"/>
                      <a:pt x="1213" y="5050"/>
                    </a:cubicBezTo>
                    <a:cubicBezTo>
                      <a:pt x="504" y="3364"/>
                      <a:pt x="1332" y="1383"/>
                      <a:pt x="3017" y="643"/>
                    </a:cubicBezTo>
                    <a:cubicBezTo>
                      <a:pt x="3431" y="481"/>
                      <a:pt x="3867" y="399"/>
                      <a:pt x="4307" y="399"/>
                    </a:cubicBezTo>
                    <a:cubicBezTo>
                      <a:pt x="4747" y="399"/>
                      <a:pt x="5191" y="481"/>
                      <a:pt x="5619" y="643"/>
                    </a:cubicBezTo>
                    <a:cubicBezTo>
                      <a:pt x="6418" y="998"/>
                      <a:pt x="7098" y="1649"/>
                      <a:pt x="7423" y="2477"/>
                    </a:cubicBezTo>
                    <a:lnTo>
                      <a:pt x="8606" y="5316"/>
                    </a:lnTo>
                    <a:cubicBezTo>
                      <a:pt x="8754" y="5286"/>
                      <a:pt x="8872" y="5197"/>
                      <a:pt x="9020" y="5168"/>
                    </a:cubicBezTo>
                    <a:lnTo>
                      <a:pt x="7837" y="2329"/>
                    </a:lnTo>
                    <a:cubicBezTo>
                      <a:pt x="7423" y="1383"/>
                      <a:pt x="6714" y="643"/>
                      <a:pt x="5767" y="288"/>
                    </a:cubicBezTo>
                    <a:cubicBezTo>
                      <a:pt x="5294" y="96"/>
                      <a:pt x="4799" y="0"/>
                      <a:pt x="4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8"/>
              <p:cNvSpPr/>
              <p:nvPr/>
            </p:nvSpPr>
            <p:spPr>
              <a:xfrm>
                <a:off x="3754900" y="1997850"/>
                <a:ext cx="41425" cy="36650"/>
              </a:xfrm>
              <a:custGeom>
                <a:rect b="b" l="l" r="r" t="t"/>
                <a:pathLst>
                  <a:path extrusionOk="0" h="1466" w="1657">
                    <a:moveTo>
                      <a:pt x="816" y="0"/>
                    </a:moveTo>
                    <a:cubicBezTo>
                      <a:pt x="721" y="0"/>
                      <a:pt x="626" y="17"/>
                      <a:pt x="533" y="52"/>
                    </a:cubicBezTo>
                    <a:cubicBezTo>
                      <a:pt x="178" y="200"/>
                      <a:pt x="1" y="644"/>
                      <a:pt x="149" y="1028"/>
                    </a:cubicBezTo>
                    <a:cubicBezTo>
                      <a:pt x="261" y="1298"/>
                      <a:pt x="544" y="1465"/>
                      <a:pt x="842" y="1465"/>
                    </a:cubicBezTo>
                    <a:cubicBezTo>
                      <a:pt x="936" y="1465"/>
                      <a:pt x="1032" y="1448"/>
                      <a:pt x="1125" y="1413"/>
                    </a:cubicBezTo>
                    <a:cubicBezTo>
                      <a:pt x="1479" y="1265"/>
                      <a:pt x="1657" y="821"/>
                      <a:pt x="1509" y="437"/>
                    </a:cubicBezTo>
                    <a:cubicBezTo>
                      <a:pt x="1397" y="167"/>
                      <a:pt x="1114" y="0"/>
                      <a:pt x="8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8"/>
              <p:cNvSpPr/>
              <p:nvPr/>
            </p:nvSpPr>
            <p:spPr>
              <a:xfrm>
                <a:off x="3825875" y="1968275"/>
                <a:ext cx="42175" cy="36650"/>
              </a:xfrm>
              <a:custGeom>
                <a:rect b="b" l="l" r="r" t="t"/>
                <a:pathLst>
                  <a:path extrusionOk="0" h="1466" w="1687">
                    <a:moveTo>
                      <a:pt x="829" y="0"/>
                    </a:moveTo>
                    <a:cubicBezTo>
                      <a:pt x="738" y="0"/>
                      <a:pt x="648" y="17"/>
                      <a:pt x="563" y="53"/>
                    </a:cubicBezTo>
                    <a:cubicBezTo>
                      <a:pt x="178" y="200"/>
                      <a:pt x="1" y="644"/>
                      <a:pt x="149" y="1028"/>
                    </a:cubicBezTo>
                    <a:cubicBezTo>
                      <a:pt x="283" y="1298"/>
                      <a:pt x="555" y="1465"/>
                      <a:pt x="846" y="1465"/>
                    </a:cubicBezTo>
                    <a:cubicBezTo>
                      <a:pt x="938" y="1465"/>
                      <a:pt x="1032" y="1448"/>
                      <a:pt x="1125" y="1413"/>
                    </a:cubicBezTo>
                    <a:cubicBezTo>
                      <a:pt x="1509" y="1265"/>
                      <a:pt x="1686" y="821"/>
                      <a:pt x="1509" y="437"/>
                    </a:cubicBezTo>
                    <a:cubicBezTo>
                      <a:pt x="1397" y="167"/>
                      <a:pt x="1114" y="0"/>
                      <a:pt x="8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0" name="Google Shape;940;p48"/>
          <p:cNvGrpSpPr/>
          <p:nvPr/>
        </p:nvGrpSpPr>
        <p:grpSpPr>
          <a:xfrm>
            <a:off x="7664635" y="2102303"/>
            <a:ext cx="857859" cy="2460997"/>
            <a:chOff x="7822485" y="2029178"/>
            <a:chExt cx="857859" cy="2460997"/>
          </a:xfrm>
        </p:grpSpPr>
        <p:sp>
          <p:nvSpPr>
            <p:cNvPr id="941" name="Google Shape;941;p48"/>
            <p:cNvSpPr/>
            <p:nvPr/>
          </p:nvSpPr>
          <p:spPr>
            <a:xfrm rot="-318873">
              <a:off x="8250182" y="4378569"/>
              <a:ext cx="272070" cy="9672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8"/>
            <p:cNvSpPr/>
            <p:nvPr/>
          </p:nvSpPr>
          <p:spPr>
            <a:xfrm flipH="1">
              <a:off x="7927664" y="4393575"/>
              <a:ext cx="272100" cy="966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3" name="Google Shape;943;p48"/>
            <p:cNvGrpSpPr/>
            <p:nvPr/>
          </p:nvGrpSpPr>
          <p:grpSpPr>
            <a:xfrm>
              <a:off x="7822485" y="2029178"/>
              <a:ext cx="857859" cy="2378602"/>
              <a:chOff x="7007581" y="1314916"/>
              <a:chExt cx="1554374" cy="4309843"/>
            </a:xfrm>
          </p:grpSpPr>
          <p:sp>
            <p:nvSpPr>
              <p:cNvPr id="944" name="Google Shape;944;p48"/>
              <p:cNvSpPr/>
              <p:nvPr/>
            </p:nvSpPr>
            <p:spPr>
              <a:xfrm>
                <a:off x="7092836" y="1314916"/>
                <a:ext cx="910641" cy="1402946"/>
              </a:xfrm>
              <a:custGeom>
                <a:rect b="b" l="l" r="r" t="t"/>
                <a:pathLst>
                  <a:path extrusionOk="0" h="45747" w="29694">
                    <a:moveTo>
                      <a:pt x="14741" y="1"/>
                    </a:moveTo>
                    <a:cubicBezTo>
                      <a:pt x="12733" y="1"/>
                      <a:pt x="10628" y="559"/>
                      <a:pt x="9339" y="1493"/>
                    </a:cubicBezTo>
                    <a:cubicBezTo>
                      <a:pt x="7047" y="3170"/>
                      <a:pt x="5052" y="6396"/>
                      <a:pt x="5901" y="10726"/>
                    </a:cubicBezTo>
                    <a:cubicBezTo>
                      <a:pt x="6156" y="12105"/>
                      <a:pt x="6750" y="19513"/>
                      <a:pt x="4458" y="21211"/>
                    </a:cubicBezTo>
                    <a:cubicBezTo>
                      <a:pt x="2187" y="22909"/>
                      <a:pt x="3800" y="24373"/>
                      <a:pt x="5243" y="25604"/>
                    </a:cubicBezTo>
                    <a:cubicBezTo>
                      <a:pt x="6368" y="26623"/>
                      <a:pt x="3397" y="27833"/>
                      <a:pt x="1338" y="31292"/>
                    </a:cubicBezTo>
                    <a:cubicBezTo>
                      <a:pt x="213" y="33118"/>
                      <a:pt x="1" y="35367"/>
                      <a:pt x="786" y="37384"/>
                    </a:cubicBezTo>
                    <a:cubicBezTo>
                      <a:pt x="2081" y="40758"/>
                      <a:pt x="5561" y="45746"/>
                      <a:pt x="14752" y="45746"/>
                    </a:cubicBezTo>
                    <a:cubicBezTo>
                      <a:pt x="23432" y="45746"/>
                      <a:pt x="27168" y="40886"/>
                      <a:pt x="28738" y="37532"/>
                    </a:cubicBezTo>
                    <a:cubicBezTo>
                      <a:pt x="29694" y="35452"/>
                      <a:pt x="29545" y="33011"/>
                      <a:pt x="28335" y="31101"/>
                    </a:cubicBezTo>
                    <a:cubicBezTo>
                      <a:pt x="26276" y="27811"/>
                      <a:pt x="23432" y="26623"/>
                      <a:pt x="24557" y="25646"/>
                    </a:cubicBezTo>
                    <a:cubicBezTo>
                      <a:pt x="25979" y="24394"/>
                      <a:pt x="27592" y="22930"/>
                      <a:pt x="25321" y="21232"/>
                    </a:cubicBezTo>
                    <a:cubicBezTo>
                      <a:pt x="23029" y="19534"/>
                      <a:pt x="23836" y="13718"/>
                      <a:pt x="23836" y="13718"/>
                    </a:cubicBezTo>
                    <a:lnTo>
                      <a:pt x="24260" y="8370"/>
                    </a:lnTo>
                    <a:cubicBezTo>
                      <a:pt x="24663" y="1705"/>
                      <a:pt x="18890" y="1153"/>
                      <a:pt x="18890" y="1153"/>
                    </a:cubicBezTo>
                    <a:cubicBezTo>
                      <a:pt x="17875" y="354"/>
                      <a:pt x="16338" y="1"/>
                      <a:pt x="147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8"/>
              <p:cNvSpPr/>
              <p:nvPr/>
            </p:nvSpPr>
            <p:spPr>
              <a:xfrm>
                <a:off x="7122123" y="2976866"/>
                <a:ext cx="152356" cy="770184"/>
              </a:xfrm>
              <a:custGeom>
                <a:rect b="b" l="l" r="r" t="t"/>
                <a:pathLst>
                  <a:path extrusionOk="0" h="25114" w="4968">
                    <a:moveTo>
                      <a:pt x="4967" y="0"/>
                    </a:moveTo>
                    <a:lnTo>
                      <a:pt x="1" y="531"/>
                    </a:lnTo>
                    <a:lnTo>
                      <a:pt x="404" y="23687"/>
                    </a:lnTo>
                    <a:cubicBezTo>
                      <a:pt x="404" y="24451"/>
                      <a:pt x="1019" y="25067"/>
                      <a:pt x="1762" y="25109"/>
                    </a:cubicBezTo>
                    <a:cubicBezTo>
                      <a:pt x="1800" y="25112"/>
                      <a:pt x="1837" y="25114"/>
                      <a:pt x="1874" y="25114"/>
                    </a:cubicBezTo>
                    <a:cubicBezTo>
                      <a:pt x="2615" y="25114"/>
                      <a:pt x="3272" y="24520"/>
                      <a:pt x="3333" y="23772"/>
                    </a:cubicBezTo>
                    <a:lnTo>
                      <a:pt x="4967" y="0"/>
                    </a:lnTo>
                    <a:close/>
                  </a:path>
                </a:pathLst>
              </a:custGeom>
              <a:solidFill>
                <a:srgbClr val="C464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8"/>
              <p:cNvSpPr/>
              <p:nvPr/>
            </p:nvSpPr>
            <p:spPr>
              <a:xfrm>
                <a:off x="7043370" y="3909610"/>
                <a:ext cx="91144" cy="160544"/>
              </a:xfrm>
              <a:custGeom>
                <a:rect b="b" l="l" r="r" t="t"/>
                <a:pathLst>
                  <a:path extrusionOk="0" h="5235" w="2972">
                    <a:moveTo>
                      <a:pt x="2972" y="0"/>
                    </a:moveTo>
                    <a:lnTo>
                      <a:pt x="743" y="2123"/>
                    </a:lnTo>
                    <a:lnTo>
                      <a:pt x="85" y="4542"/>
                    </a:lnTo>
                    <a:cubicBezTo>
                      <a:pt x="1" y="4839"/>
                      <a:pt x="170" y="5115"/>
                      <a:pt x="446" y="5200"/>
                    </a:cubicBezTo>
                    <a:cubicBezTo>
                      <a:pt x="507" y="5224"/>
                      <a:pt x="569" y="5235"/>
                      <a:pt x="630" y="5235"/>
                    </a:cubicBezTo>
                    <a:cubicBezTo>
                      <a:pt x="844" y="5235"/>
                      <a:pt x="1043" y="5097"/>
                      <a:pt x="1125" y="4882"/>
                    </a:cubicBezTo>
                    <a:lnTo>
                      <a:pt x="2972" y="0"/>
                    </a:lnTo>
                    <a:close/>
                  </a:path>
                </a:pathLst>
              </a:custGeom>
              <a:solidFill>
                <a:srgbClr val="B258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8"/>
              <p:cNvSpPr/>
              <p:nvPr/>
            </p:nvSpPr>
            <p:spPr>
              <a:xfrm>
                <a:off x="7007581" y="3658476"/>
                <a:ext cx="246076" cy="399720"/>
              </a:xfrm>
              <a:custGeom>
                <a:rect b="b" l="l" r="r" t="t"/>
                <a:pathLst>
                  <a:path extrusionOk="0" h="13034" w="8024">
                    <a:moveTo>
                      <a:pt x="5499" y="1"/>
                    </a:moveTo>
                    <a:cubicBezTo>
                      <a:pt x="5428" y="1"/>
                      <a:pt x="5357" y="6"/>
                      <a:pt x="5285" y="18"/>
                    </a:cubicBezTo>
                    <a:cubicBezTo>
                      <a:pt x="4691" y="124"/>
                      <a:pt x="4266" y="591"/>
                      <a:pt x="4118" y="1164"/>
                    </a:cubicBezTo>
                    <a:cubicBezTo>
                      <a:pt x="3608" y="2947"/>
                      <a:pt x="2675" y="5430"/>
                      <a:pt x="2675" y="5430"/>
                    </a:cubicBezTo>
                    <a:lnTo>
                      <a:pt x="85" y="12392"/>
                    </a:lnTo>
                    <a:cubicBezTo>
                      <a:pt x="0" y="12562"/>
                      <a:pt x="21" y="12774"/>
                      <a:pt x="191" y="12922"/>
                    </a:cubicBezTo>
                    <a:cubicBezTo>
                      <a:pt x="274" y="12996"/>
                      <a:pt x="385" y="13034"/>
                      <a:pt x="496" y="13034"/>
                    </a:cubicBezTo>
                    <a:cubicBezTo>
                      <a:pt x="641" y="13034"/>
                      <a:pt x="786" y="12970"/>
                      <a:pt x="870" y="12837"/>
                    </a:cubicBezTo>
                    <a:lnTo>
                      <a:pt x="4776" y="7765"/>
                    </a:lnTo>
                    <a:lnTo>
                      <a:pt x="4776" y="7765"/>
                    </a:lnTo>
                    <a:cubicBezTo>
                      <a:pt x="4521" y="8911"/>
                      <a:pt x="4542" y="9972"/>
                      <a:pt x="4585" y="10588"/>
                    </a:cubicBezTo>
                    <a:cubicBezTo>
                      <a:pt x="4648" y="10906"/>
                      <a:pt x="4903" y="11139"/>
                      <a:pt x="5221" y="11139"/>
                    </a:cubicBezTo>
                    <a:cubicBezTo>
                      <a:pt x="5519" y="11139"/>
                      <a:pt x="5794" y="10906"/>
                      <a:pt x="5816" y="10609"/>
                    </a:cubicBezTo>
                    <a:cubicBezTo>
                      <a:pt x="5901" y="10036"/>
                      <a:pt x="6113" y="8996"/>
                      <a:pt x="6856" y="7510"/>
                    </a:cubicBezTo>
                    <a:cubicBezTo>
                      <a:pt x="8023" y="5133"/>
                      <a:pt x="7089" y="2565"/>
                      <a:pt x="7089" y="2565"/>
                    </a:cubicBezTo>
                    <a:lnTo>
                      <a:pt x="6919" y="1270"/>
                    </a:lnTo>
                    <a:cubicBezTo>
                      <a:pt x="6823" y="556"/>
                      <a:pt x="6201" y="1"/>
                      <a:pt x="5499" y="1"/>
                    </a:cubicBez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8"/>
              <p:cNvSpPr/>
              <p:nvPr/>
            </p:nvSpPr>
            <p:spPr>
              <a:xfrm>
                <a:off x="7101300" y="2193196"/>
                <a:ext cx="225253" cy="1498414"/>
              </a:xfrm>
              <a:custGeom>
                <a:rect b="b" l="l" r="r" t="t"/>
                <a:pathLst>
                  <a:path extrusionOk="0" h="48860" w="7345">
                    <a:moveTo>
                      <a:pt x="7344" y="0"/>
                    </a:moveTo>
                    <a:cubicBezTo>
                      <a:pt x="7344" y="0"/>
                      <a:pt x="1486" y="1571"/>
                      <a:pt x="1062" y="14645"/>
                    </a:cubicBezTo>
                    <a:cubicBezTo>
                      <a:pt x="659" y="26658"/>
                      <a:pt x="1" y="48859"/>
                      <a:pt x="1" y="48859"/>
                    </a:cubicBezTo>
                    <a:lnTo>
                      <a:pt x="4500" y="48859"/>
                    </a:lnTo>
                    <a:lnTo>
                      <a:pt x="734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8"/>
              <p:cNvSpPr/>
              <p:nvPr/>
            </p:nvSpPr>
            <p:spPr>
              <a:xfrm>
                <a:off x="7179410" y="2992476"/>
                <a:ext cx="919105" cy="2632284"/>
              </a:xfrm>
              <a:custGeom>
                <a:rect b="b" l="l" r="r" t="t"/>
                <a:pathLst>
                  <a:path extrusionOk="0" h="85833" w="29970">
                    <a:moveTo>
                      <a:pt x="1953" y="1"/>
                    </a:moveTo>
                    <a:lnTo>
                      <a:pt x="1953" y="22"/>
                    </a:lnTo>
                    <a:lnTo>
                      <a:pt x="0" y="42599"/>
                    </a:lnTo>
                    <a:lnTo>
                      <a:pt x="6516" y="85684"/>
                    </a:lnTo>
                    <a:lnTo>
                      <a:pt x="16768" y="85833"/>
                    </a:lnTo>
                    <a:lnTo>
                      <a:pt x="12629" y="44445"/>
                    </a:lnTo>
                    <a:lnTo>
                      <a:pt x="13160" y="30373"/>
                    </a:lnTo>
                    <a:lnTo>
                      <a:pt x="19548" y="85684"/>
                    </a:lnTo>
                    <a:lnTo>
                      <a:pt x="29969" y="84729"/>
                    </a:lnTo>
                    <a:lnTo>
                      <a:pt x="27953" y="42599"/>
                    </a:lnTo>
                    <a:cubicBezTo>
                      <a:pt x="27953" y="42599"/>
                      <a:pt x="28229" y="11526"/>
                      <a:pt x="204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8"/>
              <p:cNvSpPr/>
              <p:nvPr/>
            </p:nvSpPr>
            <p:spPr>
              <a:xfrm>
                <a:off x="7259359" y="2153481"/>
                <a:ext cx="482461" cy="839707"/>
              </a:xfrm>
              <a:custGeom>
                <a:rect b="b" l="l" r="r" t="t"/>
                <a:pathLst>
                  <a:path extrusionOk="0" h="27381" w="15732">
                    <a:moveTo>
                      <a:pt x="13248" y="0"/>
                    </a:moveTo>
                    <a:lnTo>
                      <a:pt x="6775" y="128"/>
                    </a:lnTo>
                    <a:cubicBezTo>
                      <a:pt x="6775" y="128"/>
                      <a:pt x="6770" y="128"/>
                      <a:pt x="6762" y="128"/>
                    </a:cubicBezTo>
                    <a:cubicBezTo>
                      <a:pt x="6439" y="128"/>
                      <a:pt x="1" y="249"/>
                      <a:pt x="1532" y="9912"/>
                    </a:cubicBezTo>
                    <a:lnTo>
                      <a:pt x="1532" y="27380"/>
                    </a:lnTo>
                    <a:lnTo>
                      <a:pt x="15731" y="27380"/>
                    </a:lnTo>
                    <a:lnTo>
                      <a:pt x="1324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8"/>
              <p:cNvSpPr/>
              <p:nvPr/>
            </p:nvSpPr>
            <p:spPr>
              <a:xfrm>
                <a:off x="7459279" y="2153481"/>
                <a:ext cx="206392" cy="135428"/>
              </a:xfrm>
              <a:custGeom>
                <a:rect b="b" l="l" r="r" t="t"/>
                <a:pathLst>
                  <a:path extrusionOk="0" h="4416" w="6730">
                    <a:moveTo>
                      <a:pt x="6729" y="0"/>
                    </a:moveTo>
                    <a:lnTo>
                      <a:pt x="43" y="149"/>
                    </a:lnTo>
                    <a:lnTo>
                      <a:pt x="1" y="4415"/>
                    </a:lnTo>
                    <a:lnTo>
                      <a:pt x="6729" y="0"/>
                    </a:ln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8"/>
              <p:cNvSpPr/>
              <p:nvPr/>
            </p:nvSpPr>
            <p:spPr>
              <a:xfrm>
                <a:off x="7205446" y="2153481"/>
                <a:ext cx="833175" cy="1383196"/>
              </a:xfrm>
              <a:custGeom>
                <a:rect b="b" l="l" r="r" t="t"/>
                <a:pathLst>
                  <a:path extrusionOk="0" h="45103" w="27168">
                    <a:moveTo>
                      <a:pt x="15049" y="0"/>
                    </a:moveTo>
                    <a:cubicBezTo>
                      <a:pt x="12480" y="3248"/>
                      <a:pt x="9254" y="5837"/>
                      <a:pt x="7089" y="8766"/>
                    </a:cubicBezTo>
                    <a:cubicBezTo>
                      <a:pt x="6707" y="3290"/>
                      <a:pt x="7302" y="319"/>
                      <a:pt x="7302" y="319"/>
                    </a:cubicBezTo>
                    <a:lnTo>
                      <a:pt x="7302" y="319"/>
                    </a:lnTo>
                    <a:cubicBezTo>
                      <a:pt x="4755" y="786"/>
                      <a:pt x="4224" y="1019"/>
                      <a:pt x="2675" y="2080"/>
                    </a:cubicBezTo>
                    <a:cubicBezTo>
                      <a:pt x="765" y="3396"/>
                      <a:pt x="0" y="5752"/>
                      <a:pt x="128" y="8023"/>
                    </a:cubicBezTo>
                    <a:lnTo>
                      <a:pt x="1380" y="23496"/>
                    </a:lnTo>
                    <a:lnTo>
                      <a:pt x="191" y="45103"/>
                    </a:lnTo>
                    <a:lnTo>
                      <a:pt x="27168" y="45103"/>
                    </a:lnTo>
                    <a:cubicBezTo>
                      <a:pt x="25915" y="32304"/>
                      <a:pt x="19018" y="24260"/>
                      <a:pt x="19018" y="24260"/>
                    </a:cubicBezTo>
                    <a:lnTo>
                      <a:pt x="23241" y="3524"/>
                    </a:lnTo>
                    <a:cubicBezTo>
                      <a:pt x="23262" y="3290"/>
                      <a:pt x="23262" y="2569"/>
                      <a:pt x="23050" y="2462"/>
                    </a:cubicBezTo>
                    <a:cubicBezTo>
                      <a:pt x="19187" y="531"/>
                      <a:pt x="15049" y="0"/>
                      <a:pt x="150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8"/>
              <p:cNvSpPr/>
              <p:nvPr/>
            </p:nvSpPr>
            <p:spPr>
              <a:xfrm>
                <a:off x="7208697" y="2474384"/>
                <a:ext cx="36494" cy="1036899"/>
              </a:xfrm>
              <a:custGeom>
                <a:rect b="b" l="l" r="r" t="t"/>
                <a:pathLst>
                  <a:path extrusionOk="0" h="33811" w="1190">
                    <a:moveTo>
                      <a:pt x="616" y="0"/>
                    </a:moveTo>
                    <a:cubicBezTo>
                      <a:pt x="552" y="0"/>
                      <a:pt x="531" y="21"/>
                      <a:pt x="531" y="85"/>
                    </a:cubicBezTo>
                    <a:lnTo>
                      <a:pt x="1019" y="12501"/>
                    </a:lnTo>
                    <a:lnTo>
                      <a:pt x="1" y="33726"/>
                    </a:lnTo>
                    <a:cubicBezTo>
                      <a:pt x="1" y="33790"/>
                      <a:pt x="22" y="33811"/>
                      <a:pt x="85" y="33811"/>
                    </a:cubicBezTo>
                    <a:cubicBezTo>
                      <a:pt x="128" y="33811"/>
                      <a:pt x="149" y="33747"/>
                      <a:pt x="149" y="33726"/>
                    </a:cubicBezTo>
                    <a:lnTo>
                      <a:pt x="1189" y="12501"/>
                    </a:lnTo>
                    <a:lnTo>
                      <a:pt x="680" y="85"/>
                    </a:lnTo>
                    <a:cubicBezTo>
                      <a:pt x="680" y="21"/>
                      <a:pt x="659" y="0"/>
                      <a:pt x="6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8"/>
              <p:cNvSpPr/>
              <p:nvPr/>
            </p:nvSpPr>
            <p:spPr>
              <a:xfrm>
                <a:off x="7836609" y="2200034"/>
                <a:ext cx="673274" cy="780764"/>
              </a:xfrm>
              <a:custGeom>
                <a:rect b="b" l="l" r="r" t="t"/>
                <a:pathLst>
                  <a:path extrusionOk="0" h="25459" w="21954">
                    <a:moveTo>
                      <a:pt x="4" y="0"/>
                    </a:moveTo>
                    <a:cubicBezTo>
                      <a:pt x="1" y="0"/>
                      <a:pt x="16" y="4"/>
                      <a:pt x="50" y="11"/>
                    </a:cubicBezTo>
                    <a:lnTo>
                      <a:pt x="50" y="11387"/>
                    </a:lnTo>
                    <a:lnTo>
                      <a:pt x="15374" y="25459"/>
                    </a:lnTo>
                    <a:lnTo>
                      <a:pt x="21953" y="20047"/>
                    </a:lnTo>
                    <a:cubicBezTo>
                      <a:pt x="7348" y="1583"/>
                      <a:pt x="69" y="0"/>
                      <a:pt x="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8"/>
              <p:cNvSpPr/>
              <p:nvPr/>
            </p:nvSpPr>
            <p:spPr>
              <a:xfrm>
                <a:off x="7855684" y="2495605"/>
                <a:ext cx="16959" cy="76423"/>
              </a:xfrm>
              <a:custGeom>
                <a:rect b="b" l="l" r="r" t="t"/>
                <a:pathLst>
                  <a:path extrusionOk="0" h="2492" w="553">
                    <a:moveTo>
                      <a:pt x="443" y="0"/>
                    </a:moveTo>
                    <a:cubicBezTo>
                      <a:pt x="417" y="0"/>
                      <a:pt x="383" y="20"/>
                      <a:pt x="383" y="51"/>
                    </a:cubicBezTo>
                    <a:lnTo>
                      <a:pt x="1" y="2428"/>
                    </a:lnTo>
                    <a:cubicBezTo>
                      <a:pt x="1" y="2449"/>
                      <a:pt x="22" y="2492"/>
                      <a:pt x="64" y="2492"/>
                    </a:cubicBezTo>
                    <a:cubicBezTo>
                      <a:pt x="107" y="2492"/>
                      <a:pt x="128" y="2471"/>
                      <a:pt x="149" y="2428"/>
                    </a:cubicBezTo>
                    <a:lnTo>
                      <a:pt x="531" y="93"/>
                    </a:lnTo>
                    <a:cubicBezTo>
                      <a:pt x="552" y="51"/>
                      <a:pt x="531" y="9"/>
                      <a:pt x="468" y="9"/>
                    </a:cubicBezTo>
                    <a:cubicBezTo>
                      <a:pt x="462" y="3"/>
                      <a:pt x="453" y="0"/>
                      <a:pt x="4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8"/>
              <p:cNvSpPr/>
              <p:nvPr/>
            </p:nvSpPr>
            <p:spPr>
              <a:xfrm>
                <a:off x="7626569" y="2894923"/>
                <a:ext cx="392513" cy="286557"/>
              </a:xfrm>
              <a:custGeom>
                <a:rect b="b" l="l" r="r" t="t"/>
                <a:pathLst>
                  <a:path extrusionOk="0" h="9344" w="12799">
                    <a:moveTo>
                      <a:pt x="5800" y="1"/>
                    </a:moveTo>
                    <a:cubicBezTo>
                      <a:pt x="5653" y="1"/>
                      <a:pt x="5505" y="41"/>
                      <a:pt x="5370" y="126"/>
                    </a:cubicBezTo>
                    <a:cubicBezTo>
                      <a:pt x="5031" y="338"/>
                      <a:pt x="4861" y="720"/>
                      <a:pt x="4967" y="1102"/>
                    </a:cubicBezTo>
                    <a:lnTo>
                      <a:pt x="5243" y="2142"/>
                    </a:lnTo>
                    <a:lnTo>
                      <a:pt x="637" y="3670"/>
                    </a:lnTo>
                    <a:cubicBezTo>
                      <a:pt x="277" y="3797"/>
                      <a:pt x="1" y="4201"/>
                      <a:pt x="22" y="4583"/>
                    </a:cubicBezTo>
                    <a:cubicBezTo>
                      <a:pt x="97" y="4996"/>
                      <a:pt x="438" y="5276"/>
                      <a:pt x="810" y="5276"/>
                    </a:cubicBezTo>
                    <a:cubicBezTo>
                      <a:pt x="858" y="5276"/>
                      <a:pt x="907" y="5272"/>
                      <a:pt x="956" y="5262"/>
                    </a:cubicBezTo>
                    <a:lnTo>
                      <a:pt x="1890" y="5177"/>
                    </a:lnTo>
                    <a:lnTo>
                      <a:pt x="1062" y="5453"/>
                    </a:lnTo>
                    <a:cubicBezTo>
                      <a:pt x="722" y="5580"/>
                      <a:pt x="489" y="5962"/>
                      <a:pt x="531" y="6323"/>
                    </a:cubicBezTo>
                    <a:cubicBezTo>
                      <a:pt x="604" y="6686"/>
                      <a:pt x="924" y="6940"/>
                      <a:pt x="1268" y="6940"/>
                    </a:cubicBezTo>
                    <a:cubicBezTo>
                      <a:pt x="1326" y="6940"/>
                      <a:pt x="1385" y="6933"/>
                      <a:pt x="1444" y="6917"/>
                    </a:cubicBezTo>
                    <a:lnTo>
                      <a:pt x="1996" y="6769"/>
                    </a:lnTo>
                    <a:lnTo>
                      <a:pt x="1996" y="6769"/>
                    </a:lnTo>
                    <a:cubicBezTo>
                      <a:pt x="1571" y="6981"/>
                      <a:pt x="1317" y="7363"/>
                      <a:pt x="1401" y="7703"/>
                    </a:cubicBezTo>
                    <a:cubicBezTo>
                      <a:pt x="1490" y="8022"/>
                      <a:pt x="1772" y="8238"/>
                      <a:pt x="2073" y="8238"/>
                    </a:cubicBezTo>
                    <a:cubicBezTo>
                      <a:pt x="2132" y="8238"/>
                      <a:pt x="2191" y="8229"/>
                      <a:pt x="2250" y="8212"/>
                    </a:cubicBezTo>
                    <a:lnTo>
                      <a:pt x="3015" y="7979"/>
                    </a:lnTo>
                    <a:lnTo>
                      <a:pt x="3015" y="7979"/>
                    </a:lnTo>
                    <a:cubicBezTo>
                      <a:pt x="2250" y="8233"/>
                      <a:pt x="2229" y="8615"/>
                      <a:pt x="2314" y="8870"/>
                    </a:cubicBezTo>
                    <a:cubicBezTo>
                      <a:pt x="2402" y="9150"/>
                      <a:pt x="2662" y="9343"/>
                      <a:pt x="2953" y="9343"/>
                    </a:cubicBezTo>
                    <a:cubicBezTo>
                      <a:pt x="3015" y="9343"/>
                      <a:pt x="3078" y="9334"/>
                      <a:pt x="3142" y="9316"/>
                    </a:cubicBezTo>
                    <a:cubicBezTo>
                      <a:pt x="3142" y="9316"/>
                      <a:pt x="6665" y="8679"/>
                      <a:pt x="6771" y="8658"/>
                    </a:cubicBezTo>
                    <a:cubicBezTo>
                      <a:pt x="7046" y="8843"/>
                      <a:pt x="7544" y="8959"/>
                      <a:pt x="8188" y="8959"/>
                    </a:cubicBezTo>
                    <a:cubicBezTo>
                      <a:pt x="9385" y="8959"/>
                      <a:pt x="11088" y="8560"/>
                      <a:pt x="12799" y="7469"/>
                    </a:cubicBezTo>
                    <a:lnTo>
                      <a:pt x="10040" y="4328"/>
                    </a:lnTo>
                    <a:lnTo>
                      <a:pt x="6410" y="274"/>
                    </a:lnTo>
                    <a:cubicBezTo>
                      <a:pt x="6244" y="95"/>
                      <a:pt x="6023" y="1"/>
                      <a:pt x="5800" y="1"/>
                    </a:cubicBez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8"/>
              <p:cNvSpPr/>
              <p:nvPr/>
            </p:nvSpPr>
            <p:spPr>
              <a:xfrm>
                <a:off x="7925973" y="2938471"/>
                <a:ext cx="295543" cy="214826"/>
              </a:xfrm>
              <a:custGeom>
                <a:rect b="b" l="l" r="r" t="t"/>
                <a:pathLst>
                  <a:path extrusionOk="0" h="7005" w="9637">
                    <a:moveTo>
                      <a:pt x="7854" y="0"/>
                    </a:moveTo>
                    <a:lnTo>
                      <a:pt x="277" y="2908"/>
                    </a:lnTo>
                    <a:lnTo>
                      <a:pt x="1" y="7004"/>
                    </a:lnTo>
                    <a:lnTo>
                      <a:pt x="1" y="7004"/>
                    </a:lnTo>
                    <a:lnTo>
                      <a:pt x="9637" y="4585"/>
                    </a:lnTo>
                    <a:lnTo>
                      <a:pt x="7854" y="0"/>
                    </a:ln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8"/>
              <p:cNvSpPr/>
              <p:nvPr/>
            </p:nvSpPr>
            <p:spPr>
              <a:xfrm>
                <a:off x="7976114" y="2769096"/>
                <a:ext cx="585841" cy="369237"/>
              </a:xfrm>
              <a:custGeom>
                <a:rect b="b" l="l" r="r" t="t"/>
                <a:pathLst>
                  <a:path extrusionOk="0" h="12040" w="19103">
                    <a:moveTo>
                      <a:pt x="14198" y="1"/>
                    </a:moveTo>
                    <a:cubicBezTo>
                      <a:pt x="13568" y="1"/>
                      <a:pt x="12930" y="145"/>
                      <a:pt x="12332" y="451"/>
                    </a:cubicBezTo>
                    <a:lnTo>
                      <a:pt x="0" y="6160"/>
                    </a:lnTo>
                    <a:lnTo>
                      <a:pt x="3545" y="12039"/>
                    </a:lnTo>
                    <a:lnTo>
                      <a:pt x="15558" y="8155"/>
                    </a:lnTo>
                    <a:cubicBezTo>
                      <a:pt x="17977" y="7327"/>
                      <a:pt x="19102" y="4547"/>
                      <a:pt x="17914" y="2276"/>
                    </a:cubicBezTo>
                    <a:cubicBezTo>
                      <a:pt x="17179" y="837"/>
                      <a:pt x="15713" y="1"/>
                      <a:pt x="141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8"/>
              <p:cNvSpPr/>
              <p:nvPr/>
            </p:nvSpPr>
            <p:spPr>
              <a:xfrm>
                <a:off x="8176586" y="2780044"/>
                <a:ext cx="179681" cy="86206"/>
              </a:xfrm>
              <a:custGeom>
                <a:rect b="b" l="l" r="r" t="t"/>
                <a:pathLst>
                  <a:path extrusionOk="0" h="2811" w="5859">
                    <a:moveTo>
                      <a:pt x="5765" y="0"/>
                    </a:moveTo>
                    <a:cubicBezTo>
                      <a:pt x="5754" y="0"/>
                      <a:pt x="5742" y="3"/>
                      <a:pt x="5731" y="9"/>
                    </a:cubicBezTo>
                    <a:lnTo>
                      <a:pt x="64" y="2641"/>
                    </a:lnTo>
                    <a:cubicBezTo>
                      <a:pt x="43" y="2662"/>
                      <a:pt x="0" y="2725"/>
                      <a:pt x="43" y="2747"/>
                    </a:cubicBezTo>
                    <a:cubicBezTo>
                      <a:pt x="64" y="2768"/>
                      <a:pt x="85" y="2810"/>
                      <a:pt x="106" y="2810"/>
                    </a:cubicBezTo>
                    <a:cubicBezTo>
                      <a:pt x="106" y="2810"/>
                      <a:pt x="149" y="2810"/>
                      <a:pt x="149" y="2768"/>
                    </a:cubicBezTo>
                    <a:lnTo>
                      <a:pt x="5816" y="157"/>
                    </a:lnTo>
                    <a:cubicBezTo>
                      <a:pt x="5837" y="115"/>
                      <a:pt x="5858" y="72"/>
                      <a:pt x="5837" y="51"/>
                    </a:cubicBezTo>
                    <a:cubicBezTo>
                      <a:pt x="5821" y="20"/>
                      <a:pt x="5795" y="0"/>
                      <a:pt x="57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8"/>
              <p:cNvSpPr/>
              <p:nvPr/>
            </p:nvSpPr>
            <p:spPr>
              <a:xfrm>
                <a:off x="7588173" y="2430100"/>
                <a:ext cx="25423" cy="106140"/>
              </a:xfrm>
              <a:custGeom>
                <a:rect b="b" l="l" r="r" t="t"/>
                <a:pathLst>
                  <a:path extrusionOk="0" h="3461" w="829">
                    <a:moveTo>
                      <a:pt x="149" y="1"/>
                    </a:moveTo>
                    <a:lnTo>
                      <a:pt x="0" y="3418"/>
                    </a:lnTo>
                    <a:lnTo>
                      <a:pt x="680" y="3460"/>
                    </a:lnTo>
                    <a:lnTo>
                      <a:pt x="828" y="43"/>
                    </a:lnTo>
                    <a:lnTo>
                      <a:pt x="14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8"/>
              <p:cNvSpPr/>
              <p:nvPr/>
            </p:nvSpPr>
            <p:spPr>
              <a:xfrm>
                <a:off x="7547171" y="2470458"/>
                <a:ext cx="106110" cy="26067"/>
              </a:xfrm>
              <a:custGeom>
                <a:rect b="b" l="l" r="r" t="t"/>
                <a:pathLst>
                  <a:path extrusionOk="0" h="850" w="3460">
                    <a:moveTo>
                      <a:pt x="43" y="1"/>
                    </a:moveTo>
                    <a:lnTo>
                      <a:pt x="0" y="701"/>
                    </a:lnTo>
                    <a:lnTo>
                      <a:pt x="3439" y="850"/>
                    </a:lnTo>
                    <a:lnTo>
                      <a:pt x="3460" y="149"/>
                    </a:lnTo>
                    <a:lnTo>
                      <a:pt x="4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8"/>
              <p:cNvSpPr/>
              <p:nvPr/>
            </p:nvSpPr>
            <p:spPr>
              <a:xfrm>
                <a:off x="7738535" y="1675901"/>
                <a:ext cx="132944" cy="135152"/>
              </a:xfrm>
              <a:custGeom>
                <a:rect b="b" l="l" r="r" t="t"/>
                <a:pathLst>
                  <a:path extrusionOk="0" h="4407" w="4335">
                    <a:moveTo>
                      <a:pt x="2113" y="1"/>
                    </a:moveTo>
                    <a:cubicBezTo>
                      <a:pt x="1505" y="1"/>
                      <a:pt x="998" y="398"/>
                      <a:pt x="998" y="398"/>
                    </a:cubicBezTo>
                    <a:lnTo>
                      <a:pt x="0" y="3942"/>
                    </a:lnTo>
                    <a:cubicBezTo>
                      <a:pt x="416" y="4268"/>
                      <a:pt x="844" y="4407"/>
                      <a:pt x="1253" y="4407"/>
                    </a:cubicBezTo>
                    <a:cubicBezTo>
                      <a:pt x="2954" y="4407"/>
                      <a:pt x="4334" y="2005"/>
                      <a:pt x="3205" y="568"/>
                    </a:cubicBezTo>
                    <a:cubicBezTo>
                      <a:pt x="2860" y="137"/>
                      <a:pt x="2469" y="1"/>
                      <a:pt x="2113" y="1"/>
                    </a:cubicBez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8"/>
              <p:cNvSpPr/>
              <p:nvPr/>
            </p:nvSpPr>
            <p:spPr>
              <a:xfrm>
                <a:off x="7762608" y="1718037"/>
                <a:ext cx="45603" cy="45572"/>
              </a:xfrm>
              <a:custGeom>
                <a:rect b="b" l="l" r="r" t="t"/>
                <a:pathLst>
                  <a:path extrusionOk="0" fill="none" h="1486" w="1487">
                    <a:moveTo>
                      <a:pt x="1486" y="212"/>
                    </a:moveTo>
                    <a:cubicBezTo>
                      <a:pt x="1486" y="212"/>
                      <a:pt x="765" y="0"/>
                      <a:pt x="1" y="1486"/>
                    </a:cubicBezTo>
                  </a:path>
                </a:pathLst>
              </a:custGeom>
              <a:noFill/>
              <a:ln cap="rnd" cmpd="sng" w="3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8"/>
              <p:cNvSpPr/>
              <p:nvPr/>
            </p:nvSpPr>
            <p:spPr>
              <a:xfrm>
                <a:off x="7246969" y="1675901"/>
                <a:ext cx="133588" cy="135152"/>
              </a:xfrm>
              <a:custGeom>
                <a:rect b="b" l="l" r="r" t="t"/>
                <a:pathLst>
                  <a:path extrusionOk="0" h="4407" w="4356">
                    <a:moveTo>
                      <a:pt x="2222" y="1"/>
                    </a:moveTo>
                    <a:cubicBezTo>
                      <a:pt x="1865" y="1"/>
                      <a:pt x="1474" y="137"/>
                      <a:pt x="1130" y="568"/>
                    </a:cubicBezTo>
                    <a:cubicBezTo>
                      <a:pt x="1" y="2005"/>
                      <a:pt x="1381" y="4407"/>
                      <a:pt x="3093" y="4407"/>
                    </a:cubicBezTo>
                    <a:cubicBezTo>
                      <a:pt x="3505" y="4407"/>
                      <a:pt x="3936" y="4268"/>
                      <a:pt x="4356" y="3942"/>
                    </a:cubicBezTo>
                    <a:lnTo>
                      <a:pt x="3337" y="398"/>
                    </a:lnTo>
                    <a:cubicBezTo>
                      <a:pt x="3337" y="398"/>
                      <a:pt x="2830" y="1"/>
                      <a:pt x="2222" y="1"/>
                    </a:cubicBez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8"/>
              <p:cNvSpPr/>
              <p:nvPr/>
            </p:nvSpPr>
            <p:spPr>
              <a:xfrm>
                <a:off x="7309592" y="1718037"/>
                <a:ext cx="45603" cy="45572"/>
              </a:xfrm>
              <a:custGeom>
                <a:rect b="b" l="l" r="r" t="t"/>
                <a:pathLst>
                  <a:path extrusionOk="0" fill="none" h="1486" w="1487">
                    <a:moveTo>
                      <a:pt x="0" y="212"/>
                    </a:moveTo>
                    <a:cubicBezTo>
                      <a:pt x="0" y="212"/>
                      <a:pt x="722" y="0"/>
                      <a:pt x="1486" y="1486"/>
                    </a:cubicBezTo>
                  </a:path>
                </a:pathLst>
              </a:custGeom>
              <a:noFill/>
              <a:ln cap="rnd" cmpd="sng" w="3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8"/>
              <p:cNvSpPr/>
              <p:nvPr/>
            </p:nvSpPr>
            <p:spPr>
              <a:xfrm>
                <a:off x="7306985" y="1322277"/>
                <a:ext cx="501230" cy="488227"/>
              </a:xfrm>
              <a:custGeom>
                <a:rect b="b" l="l" r="r" t="t"/>
                <a:pathLst>
                  <a:path extrusionOk="0" h="15920" w="16344">
                    <a:moveTo>
                      <a:pt x="8172" y="1"/>
                    </a:moveTo>
                    <a:cubicBezTo>
                      <a:pt x="3651" y="1"/>
                      <a:pt x="0" y="3566"/>
                      <a:pt x="0" y="7960"/>
                    </a:cubicBezTo>
                    <a:cubicBezTo>
                      <a:pt x="0" y="12353"/>
                      <a:pt x="3651" y="15919"/>
                      <a:pt x="8172" y="15919"/>
                    </a:cubicBezTo>
                    <a:cubicBezTo>
                      <a:pt x="12693" y="15919"/>
                      <a:pt x="16343" y="12353"/>
                      <a:pt x="16343" y="7960"/>
                    </a:cubicBezTo>
                    <a:cubicBezTo>
                      <a:pt x="16343" y="3566"/>
                      <a:pt x="12693" y="1"/>
                      <a:pt x="81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8"/>
              <p:cNvSpPr/>
              <p:nvPr/>
            </p:nvSpPr>
            <p:spPr>
              <a:xfrm>
                <a:off x="7460597" y="1906794"/>
                <a:ext cx="205074" cy="251289"/>
              </a:xfrm>
              <a:custGeom>
                <a:rect b="b" l="l" r="r" t="t"/>
                <a:pathLst>
                  <a:path extrusionOk="0" h="8194" w="6687">
                    <a:moveTo>
                      <a:pt x="1168" y="0"/>
                    </a:moveTo>
                    <a:lnTo>
                      <a:pt x="0" y="8193"/>
                    </a:lnTo>
                    <a:lnTo>
                      <a:pt x="6686" y="8044"/>
                    </a:lnTo>
                    <a:lnTo>
                      <a:pt x="5731" y="85"/>
                    </a:lnTo>
                    <a:lnTo>
                      <a:pt x="1168" y="0"/>
                    </a:ln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8"/>
              <p:cNvSpPr/>
              <p:nvPr/>
            </p:nvSpPr>
            <p:spPr>
              <a:xfrm>
                <a:off x="7478814" y="1906794"/>
                <a:ext cx="145824" cy="124357"/>
              </a:xfrm>
              <a:custGeom>
                <a:rect b="b" l="l" r="r" t="t"/>
                <a:pathLst>
                  <a:path extrusionOk="0" h="4055" w="4755">
                    <a:moveTo>
                      <a:pt x="574" y="0"/>
                    </a:moveTo>
                    <a:lnTo>
                      <a:pt x="1" y="4054"/>
                    </a:lnTo>
                    <a:cubicBezTo>
                      <a:pt x="1" y="4054"/>
                      <a:pt x="4564" y="764"/>
                      <a:pt x="4755" y="658"/>
                    </a:cubicBezTo>
                    <a:lnTo>
                      <a:pt x="574" y="0"/>
                    </a:lnTo>
                    <a:close/>
                  </a:path>
                </a:pathLst>
              </a:custGeom>
              <a:solidFill>
                <a:srgbClr val="DE8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8"/>
              <p:cNvSpPr/>
              <p:nvPr/>
            </p:nvSpPr>
            <p:spPr>
              <a:xfrm>
                <a:off x="7318056" y="1396491"/>
                <a:ext cx="460871" cy="546771"/>
              </a:xfrm>
              <a:custGeom>
                <a:rect b="b" l="l" r="r" t="t"/>
                <a:pathLst>
                  <a:path extrusionOk="0" h="17829" w="15028">
                    <a:moveTo>
                      <a:pt x="7853" y="0"/>
                    </a:moveTo>
                    <a:cubicBezTo>
                      <a:pt x="913" y="0"/>
                      <a:pt x="849" y="5540"/>
                      <a:pt x="849" y="5540"/>
                    </a:cubicBezTo>
                    <a:cubicBezTo>
                      <a:pt x="849" y="5540"/>
                      <a:pt x="0" y="17829"/>
                      <a:pt x="8108" y="17829"/>
                    </a:cubicBezTo>
                    <a:cubicBezTo>
                      <a:pt x="14985" y="17829"/>
                      <a:pt x="15027" y="5519"/>
                      <a:pt x="15027" y="5519"/>
                    </a:cubicBezTo>
                    <a:cubicBezTo>
                      <a:pt x="15027" y="5519"/>
                      <a:pt x="14199" y="0"/>
                      <a:pt x="7853" y="0"/>
                    </a:cubicBez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8"/>
              <p:cNvSpPr/>
              <p:nvPr/>
            </p:nvSpPr>
            <p:spPr>
              <a:xfrm>
                <a:off x="7635033" y="1650999"/>
                <a:ext cx="35820" cy="35820"/>
              </a:xfrm>
              <a:custGeom>
                <a:rect b="b" l="l" r="r" t="t"/>
                <a:pathLst>
                  <a:path extrusionOk="0" h="1168" w="1168">
                    <a:moveTo>
                      <a:pt x="574" y="0"/>
                    </a:moveTo>
                    <a:cubicBezTo>
                      <a:pt x="255" y="0"/>
                      <a:pt x="1" y="276"/>
                      <a:pt x="1" y="594"/>
                    </a:cubicBezTo>
                    <a:cubicBezTo>
                      <a:pt x="1" y="913"/>
                      <a:pt x="255" y="1167"/>
                      <a:pt x="574" y="1167"/>
                    </a:cubicBezTo>
                    <a:cubicBezTo>
                      <a:pt x="892" y="1167"/>
                      <a:pt x="1168" y="913"/>
                      <a:pt x="1168" y="594"/>
                    </a:cubicBezTo>
                    <a:cubicBezTo>
                      <a:pt x="1168" y="276"/>
                      <a:pt x="892" y="0"/>
                      <a:pt x="5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8"/>
              <p:cNvSpPr/>
              <p:nvPr/>
            </p:nvSpPr>
            <p:spPr>
              <a:xfrm>
                <a:off x="7454096" y="1650999"/>
                <a:ext cx="35820" cy="35820"/>
              </a:xfrm>
              <a:custGeom>
                <a:rect b="b" l="l" r="r" t="t"/>
                <a:pathLst>
                  <a:path extrusionOk="0" h="1168" w="1168">
                    <a:moveTo>
                      <a:pt x="594" y="0"/>
                    </a:moveTo>
                    <a:cubicBezTo>
                      <a:pt x="276" y="0"/>
                      <a:pt x="0" y="276"/>
                      <a:pt x="0" y="594"/>
                    </a:cubicBezTo>
                    <a:cubicBezTo>
                      <a:pt x="0" y="913"/>
                      <a:pt x="276" y="1167"/>
                      <a:pt x="594" y="1167"/>
                    </a:cubicBezTo>
                    <a:cubicBezTo>
                      <a:pt x="913" y="1167"/>
                      <a:pt x="1168" y="913"/>
                      <a:pt x="1168" y="594"/>
                    </a:cubicBezTo>
                    <a:cubicBezTo>
                      <a:pt x="1168" y="276"/>
                      <a:pt x="913" y="0"/>
                      <a:pt x="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8"/>
              <p:cNvSpPr/>
              <p:nvPr/>
            </p:nvSpPr>
            <p:spPr>
              <a:xfrm>
                <a:off x="7551710" y="1675717"/>
                <a:ext cx="21529" cy="85961"/>
              </a:xfrm>
              <a:custGeom>
                <a:rect b="b" l="l" r="r" t="t"/>
                <a:pathLst>
                  <a:path extrusionOk="0" fill="none" h="2803" w="702">
                    <a:moveTo>
                      <a:pt x="340" y="1"/>
                    </a:moveTo>
                    <a:lnTo>
                      <a:pt x="701" y="2802"/>
                    </a:lnTo>
                    <a:lnTo>
                      <a:pt x="1" y="2802"/>
                    </a:lnTo>
                  </a:path>
                </a:pathLst>
              </a:custGeom>
              <a:noFill/>
              <a:ln cap="rnd" cmpd="sng" w="3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8"/>
              <p:cNvSpPr/>
              <p:nvPr/>
            </p:nvSpPr>
            <p:spPr>
              <a:xfrm>
                <a:off x="7406562" y="1583868"/>
                <a:ext cx="113960" cy="36249"/>
              </a:xfrm>
              <a:custGeom>
                <a:rect b="b" l="l" r="r" t="t"/>
                <a:pathLst>
                  <a:path extrusionOk="0" h="1182" w="3716">
                    <a:moveTo>
                      <a:pt x="2416" y="0"/>
                    </a:moveTo>
                    <a:cubicBezTo>
                      <a:pt x="2370" y="0"/>
                      <a:pt x="2322" y="1"/>
                      <a:pt x="2272" y="3"/>
                    </a:cubicBezTo>
                    <a:cubicBezTo>
                      <a:pt x="1359" y="3"/>
                      <a:pt x="383" y="449"/>
                      <a:pt x="128" y="640"/>
                    </a:cubicBezTo>
                    <a:cubicBezTo>
                      <a:pt x="1" y="746"/>
                      <a:pt x="1" y="873"/>
                      <a:pt x="64" y="979"/>
                    </a:cubicBezTo>
                    <a:cubicBezTo>
                      <a:pt x="152" y="1102"/>
                      <a:pt x="356" y="1181"/>
                      <a:pt x="555" y="1181"/>
                    </a:cubicBezTo>
                    <a:cubicBezTo>
                      <a:pt x="597" y="1181"/>
                      <a:pt x="639" y="1178"/>
                      <a:pt x="680" y="1170"/>
                    </a:cubicBezTo>
                    <a:cubicBezTo>
                      <a:pt x="1104" y="1085"/>
                      <a:pt x="2017" y="916"/>
                      <a:pt x="2760" y="916"/>
                    </a:cubicBezTo>
                    <a:cubicBezTo>
                      <a:pt x="3715" y="916"/>
                      <a:pt x="3545" y="427"/>
                      <a:pt x="3545" y="427"/>
                    </a:cubicBezTo>
                    <a:cubicBezTo>
                      <a:pt x="3545" y="427"/>
                      <a:pt x="3429" y="0"/>
                      <a:pt x="2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8"/>
              <p:cNvSpPr/>
              <p:nvPr/>
            </p:nvSpPr>
            <p:spPr>
              <a:xfrm>
                <a:off x="7601851" y="1584573"/>
                <a:ext cx="113930" cy="36249"/>
              </a:xfrm>
              <a:custGeom>
                <a:rect b="b" l="l" r="r" t="t"/>
                <a:pathLst>
                  <a:path extrusionOk="0" h="1182" w="3715">
                    <a:moveTo>
                      <a:pt x="1344" y="0"/>
                    </a:moveTo>
                    <a:cubicBezTo>
                      <a:pt x="270" y="0"/>
                      <a:pt x="149" y="426"/>
                      <a:pt x="149" y="426"/>
                    </a:cubicBezTo>
                    <a:cubicBezTo>
                      <a:pt x="149" y="426"/>
                      <a:pt x="0" y="935"/>
                      <a:pt x="955" y="935"/>
                    </a:cubicBezTo>
                    <a:cubicBezTo>
                      <a:pt x="1698" y="935"/>
                      <a:pt x="2589" y="1084"/>
                      <a:pt x="3014" y="1169"/>
                    </a:cubicBezTo>
                    <a:cubicBezTo>
                      <a:pt x="3061" y="1177"/>
                      <a:pt x="3109" y="1181"/>
                      <a:pt x="3157" y="1181"/>
                    </a:cubicBezTo>
                    <a:cubicBezTo>
                      <a:pt x="3351" y="1181"/>
                      <a:pt x="3545" y="1113"/>
                      <a:pt x="3629" y="978"/>
                    </a:cubicBezTo>
                    <a:cubicBezTo>
                      <a:pt x="3714" y="871"/>
                      <a:pt x="3714" y="744"/>
                      <a:pt x="3566" y="638"/>
                    </a:cubicBezTo>
                    <a:cubicBezTo>
                      <a:pt x="3311" y="447"/>
                      <a:pt x="2335" y="1"/>
                      <a:pt x="1422" y="1"/>
                    </a:cubicBezTo>
                    <a:cubicBezTo>
                      <a:pt x="1396" y="1"/>
                      <a:pt x="1369" y="0"/>
                      <a:pt x="13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8"/>
              <p:cNvSpPr/>
              <p:nvPr/>
            </p:nvSpPr>
            <p:spPr>
              <a:xfrm>
                <a:off x="7504206" y="1803292"/>
                <a:ext cx="112642" cy="36494"/>
              </a:xfrm>
              <a:custGeom>
                <a:rect b="b" l="l" r="r" t="t"/>
                <a:pathLst>
                  <a:path extrusionOk="0" h="1190" w="3673">
                    <a:moveTo>
                      <a:pt x="0" y="1"/>
                    </a:moveTo>
                    <a:cubicBezTo>
                      <a:pt x="0" y="1"/>
                      <a:pt x="552" y="1189"/>
                      <a:pt x="1953" y="1189"/>
                    </a:cubicBezTo>
                    <a:cubicBezTo>
                      <a:pt x="3396" y="1189"/>
                      <a:pt x="3672" y="1"/>
                      <a:pt x="36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8"/>
              <p:cNvSpPr/>
              <p:nvPr/>
            </p:nvSpPr>
            <p:spPr>
              <a:xfrm>
                <a:off x="7558242" y="1366928"/>
                <a:ext cx="239544" cy="197959"/>
              </a:xfrm>
              <a:custGeom>
                <a:rect b="b" l="l" r="r" t="t"/>
                <a:pathLst>
                  <a:path extrusionOk="0" h="6455" w="7811">
                    <a:moveTo>
                      <a:pt x="2159" y="1"/>
                    </a:moveTo>
                    <a:cubicBezTo>
                      <a:pt x="845" y="1"/>
                      <a:pt x="0" y="964"/>
                      <a:pt x="0" y="964"/>
                    </a:cubicBezTo>
                    <a:cubicBezTo>
                      <a:pt x="210" y="5753"/>
                      <a:pt x="4031" y="6454"/>
                      <a:pt x="6249" y="6454"/>
                    </a:cubicBezTo>
                    <a:cubicBezTo>
                      <a:pt x="7167" y="6454"/>
                      <a:pt x="7811" y="6334"/>
                      <a:pt x="7811" y="6334"/>
                    </a:cubicBezTo>
                    <a:cubicBezTo>
                      <a:pt x="5691" y="1210"/>
                      <a:pt x="3631" y="1"/>
                      <a:pt x="21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8"/>
              <p:cNvSpPr/>
              <p:nvPr/>
            </p:nvSpPr>
            <p:spPr>
              <a:xfrm>
                <a:off x="7332378" y="1366928"/>
                <a:ext cx="238900" cy="197959"/>
              </a:xfrm>
              <a:custGeom>
                <a:rect b="b" l="l" r="r" t="t"/>
                <a:pathLst>
                  <a:path extrusionOk="0" h="6455" w="7790">
                    <a:moveTo>
                      <a:pt x="5640" y="1"/>
                    </a:moveTo>
                    <a:cubicBezTo>
                      <a:pt x="4174" y="1"/>
                      <a:pt x="2120" y="1210"/>
                      <a:pt x="0" y="6334"/>
                    </a:cubicBezTo>
                    <a:cubicBezTo>
                      <a:pt x="0" y="6334"/>
                      <a:pt x="644" y="6454"/>
                      <a:pt x="1561" y="6454"/>
                    </a:cubicBezTo>
                    <a:cubicBezTo>
                      <a:pt x="3778" y="6454"/>
                      <a:pt x="7594" y="5753"/>
                      <a:pt x="7790" y="964"/>
                    </a:cubicBezTo>
                    <a:cubicBezTo>
                      <a:pt x="7790" y="964"/>
                      <a:pt x="6949"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8"/>
              <p:cNvSpPr/>
              <p:nvPr/>
            </p:nvSpPr>
            <p:spPr>
              <a:xfrm>
                <a:off x="7423490" y="3613457"/>
                <a:ext cx="175786" cy="458908"/>
              </a:xfrm>
              <a:custGeom>
                <a:rect b="b" l="l" r="r" t="t"/>
                <a:pathLst>
                  <a:path extrusionOk="0" h="14964" w="5732">
                    <a:moveTo>
                      <a:pt x="107" y="0"/>
                    </a:moveTo>
                    <a:cubicBezTo>
                      <a:pt x="43" y="0"/>
                      <a:pt x="22" y="43"/>
                      <a:pt x="1" y="64"/>
                    </a:cubicBezTo>
                    <a:cubicBezTo>
                      <a:pt x="1" y="106"/>
                      <a:pt x="22" y="149"/>
                      <a:pt x="43" y="170"/>
                    </a:cubicBezTo>
                    <a:lnTo>
                      <a:pt x="3948" y="1741"/>
                    </a:lnTo>
                    <a:lnTo>
                      <a:pt x="5561" y="14921"/>
                    </a:lnTo>
                    <a:cubicBezTo>
                      <a:pt x="5561" y="14942"/>
                      <a:pt x="5625" y="14963"/>
                      <a:pt x="5646" y="14963"/>
                    </a:cubicBezTo>
                    <a:cubicBezTo>
                      <a:pt x="5710" y="14963"/>
                      <a:pt x="5731" y="14942"/>
                      <a:pt x="5710" y="14857"/>
                    </a:cubicBezTo>
                    <a:lnTo>
                      <a:pt x="4076" y="1634"/>
                    </a:lnTo>
                    <a:cubicBezTo>
                      <a:pt x="4076" y="1592"/>
                      <a:pt x="4054" y="1571"/>
                      <a:pt x="4033" y="1571"/>
                    </a:cubicBezTo>
                    <a:lnTo>
                      <a:pt x="1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79" name="Google Shape;979;p48"/>
          <p:cNvGrpSpPr/>
          <p:nvPr/>
        </p:nvGrpSpPr>
        <p:grpSpPr>
          <a:xfrm>
            <a:off x="5639202" y="2053864"/>
            <a:ext cx="813364" cy="2493461"/>
            <a:chOff x="5797052" y="2053864"/>
            <a:chExt cx="813364" cy="2493461"/>
          </a:xfrm>
        </p:grpSpPr>
        <p:sp>
          <p:nvSpPr>
            <p:cNvPr id="980" name="Google Shape;980;p48"/>
            <p:cNvSpPr/>
            <p:nvPr/>
          </p:nvSpPr>
          <p:spPr>
            <a:xfrm>
              <a:off x="6283900" y="4450725"/>
              <a:ext cx="272100" cy="96600"/>
            </a:xfrm>
            <a:prstGeom prst="round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8"/>
            <p:cNvSpPr/>
            <p:nvPr/>
          </p:nvSpPr>
          <p:spPr>
            <a:xfrm flipH="1">
              <a:off x="5896107" y="4450725"/>
              <a:ext cx="272100" cy="96600"/>
            </a:xfrm>
            <a:prstGeom prst="round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2" name="Google Shape;982;p48"/>
            <p:cNvGrpSpPr/>
            <p:nvPr/>
          </p:nvGrpSpPr>
          <p:grpSpPr>
            <a:xfrm>
              <a:off x="5797052" y="2053864"/>
              <a:ext cx="813364" cy="2396869"/>
              <a:chOff x="3019225" y="360700"/>
              <a:chExt cx="1550150" cy="4568075"/>
            </a:xfrm>
          </p:grpSpPr>
          <p:sp>
            <p:nvSpPr>
              <p:cNvPr id="983" name="Google Shape;983;p48"/>
              <p:cNvSpPr/>
              <p:nvPr/>
            </p:nvSpPr>
            <p:spPr>
              <a:xfrm>
                <a:off x="3414725" y="2563075"/>
                <a:ext cx="824400" cy="2365700"/>
              </a:xfrm>
              <a:custGeom>
                <a:rect b="b" l="l" r="r" t="t"/>
                <a:pathLst>
                  <a:path extrusionOk="0" h="94628" w="32976">
                    <a:moveTo>
                      <a:pt x="28363" y="0"/>
                    </a:moveTo>
                    <a:lnTo>
                      <a:pt x="688" y="216"/>
                    </a:lnTo>
                    <a:cubicBezTo>
                      <a:pt x="1" y="11914"/>
                      <a:pt x="648" y="94627"/>
                      <a:pt x="648" y="94627"/>
                    </a:cubicBezTo>
                    <a:lnTo>
                      <a:pt x="12464" y="94627"/>
                    </a:lnTo>
                    <a:lnTo>
                      <a:pt x="13838" y="15133"/>
                    </a:lnTo>
                    <a:lnTo>
                      <a:pt x="15978" y="15075"/>
                    </a:lnTo>
                    <a:lnTo>
                      <a:pt x="21160" y="94608"/>
                    </a:lnTo>
                    <a:lnTo>
                      <a:pt x="32976" y="94608"/>
                    </a:lnTo>
                    <a:cubicBezTo>
                      <a:pt x="32976" y="94608"/>
                      <a:pt x="28932" y="6085"/>
                      <a:pt x="283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8"/>
              <p:cNvSpPr/>
              <p:nvPr/>
            </p:nvSpPr>
            <p:spPr>
              <a:xfrm>
                <a:off x="3686075" y="2940900"/>
                <a:ext cx="180625" cy="25"/>
              </a:xfrm>
              <a:custGeom>
                <a:rect b="b" l="l" r="r" t="t"/>
                <a:pathLst>
                  <a:path extrusionOk="0" fill="none" h="1" w="7225">
                    <a:moveTo>
                      <a:pt x="1" y="1"/>
                    </a:moveTo>
                    <a:lnTo>
                      <a:pt x="7224" y="1"/>
                    </a:lnTo>
                  </a:path>
                </a:pathLst>
              </a:custGeom>
              <a:noFill/>
              <a:ln cap="rnd" cmpd="sng" w="29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8"/>
              <p:cNvSpPr/>
              <p:nvPr/>
            </p:nvSpPr>
            <p:spPr>
              <a:xfrm>
                <a:off x="3482450" y="770500"/>
                <a:ext cx="156550" cy="154650"/>
              </a:xfrm>
              <a:custGeom>
                <a:rect b="b" l="l" r="r" t="t"/>
                <a:pathLst>
                  <a:path extrusionOk="0" h="6186" w="6262">
                    <a:moveTo>
                      <a:pt x="3135" y="1"/>
                    </a:moveTo>
                    <a:cubicBezTo>
                      <a:pt x="3111" y="1"/>
                      <a:pt x="3086" y="1"/>
                      <a:pt x="3062" y="2"/>
                    </a:cubicBezTo>
                    <a:cubicBezTo>
                      <a:pt x="1355" y="41"/>
                      <a:pt x="0" y="1454"/>
                      <a:pt x="40" y="3162"/>
                    </a:cubicBezTo>
                    <a:cubicBezTo>
                      <a:pt x="78" y="4845"/>
                      <a:pt x="1452" y="6185"/>
                      <a:pt x="3127" y="6185"/>
                    </a:cubicBezTo>
                    <a:cubicBezTo>
                      <a:pt x="3151" y="6185"/>
                      <a:pt x="3176" y="6185"/>
                      <a:pt x="3200" y="6184"/>
                    </a:cubicBezTo>
                    <a:cubicBezTo>
                      <a:pt x="4907" y="6145"/>
                      <a:pt x="6262" y="4732"/>
                      <a:pt x="6222" y="3024"/>
                    </a:cubicBezTo>
                    <a:cubicBezTo>
                      <a:pt x="6184" y="1341"/>
                      <a:pt x="4810" y="1"/>
                      <a:pt x="3135" y="1"/>
                    </a:cubicBezTo>
                    <a:close/>
                  </a:path>
                </a:pathLst>
              </a:custGeom>
              <a:solidFill>
                <a:srgbClr val="DE8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8"/>
              <p:cNvSpPr/>
              <p:nvPr/>
            </p:nvSpPr>
            <p:spPr>
              <a:xfrm>
                <a:off x="3517275" y="822050"/>
                <a:ext cx="59400" cy="53500"/>
              </a:xfrm>
              <a:custGeom>
                <a:rect b="b" l="l" r="r" t="t"/>
                <a:pathLst>
                  <a:path extrusionOk="0" fill="none" h="2140" w="2376">
                    <a:moveTo>
                      <a:pt x="1" y="589"/>
                    </a:moveTo>
                    <a:cubicBezTo>
                      <a:pt x="1" y="589"/>
                      <a:pt x="1218" y="0"/>
                      <a:pt x="2376" y="2140"/>
                    </a:cubicBezTo>
                  </a:path>
                </a:pathLst>
              </a:custGeom>
              <a:noFill/>
              <a:ln cap="rnd" cmpd="sng" w="29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8"/>
              <p:cNvSpPr/>
              <p:nvPr/>
            </p:nvSpPr>
            <p:spPr>
              <a:xfrm>
                <a:off x="3918675" y="771500"/>
                <a:ext cx="155100" cy="154600"/>
              </a:xfrm>
              <a:custGeom>
                <a:rect b="b" l="l" r="r" t="t"/>
                <a:pathLst>
                  <a:path extrusionOk="0" h="6184" w="6204">
                    <a:moveTo>
                      <a:pt x="3121" y="1"/>
                    </a:moveTo>
                    <a:cubicBezTo>
                      <a:pt x="1414" y="1"/>
                      <a:pt x="20" y="1375"/>
                      <a:pt x="20" y="3082"/>
                    </a:cubicBezTo>
                    <a:cubicBezTo>
                      <a:pt x="1" y="4790"/>
                      <a:pt x="1394" y="6184"/>
                      <a:pt x="3102" y="6184"/>
                    </a:cubicBezTo>
                    <a:cubicBezTo>
                      <a:pt x="3114" y="6184"/>
                      <a:pt x="3126" y="6184"/>
                      <a:pt x="3137" y="6184"/>
                    </a:cubicBezTo>
                    <a:cubicBezTo>
                      <a:pt x="4829" y="6184"/>
                      <a:pt x="6184" y="4798"/>
                      <a:pt x="6203" y="3102"/>
                    </a:cubicBezTo>
                    <a:cubicBezTo>
                      <a:pt x="6203" y="1394"/>
                      <a:pt x="4829" y="20"/>
                      <a:pt x="3121" y="1"/>
                    </a:cubicBezTo>
                    <a:close/>
                  </a:path>
                </a:pathLst>
              </a:custGeom>
              <a:solidFill>
                <a:srgbClr val="DE8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8"/>
              <p:cNvSpPr/>
              <p:nvPr/>
            </p:nvSpPr>
            <p:spPr>
              <a:xfrm>
                <a:off x="3981000" y="823525"/>
                <a:ext cx="58900" cy="54000"/>
              </a:xfrm>
              <a:custGeom>
                <a:rect b="b" l="l" r="r" t="t"/>
                <a:pathLst>
                  <a:path extrusionOk="0" fill="none" h="2160" w="2356">
                    <a:moveTo>
                      <a:pt x="2356" y="550"/>
                    </a:moveTo>
                    <a:cubicBezTo>
                      <a:pt x="2356" y="550"/>
                      <a:pt x="1100" y="0"/>
                      <a:pt x="0" y="2159"/>
                    </a:cubicBezTo>
                  </a:path>
                </a:pathLst>
              </a:custGeom>
              <a:noFill/>
              <a:ln cap="rnd" cmpd="sng" w="29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8"/>
              <p:cNvSpPr/>
              <p:nvPr/>
            </p:nvSpPr>
            <p:spPr>
              <a:xfrm>
                <a:off x="3451525" y="494325"/>
                <a:ext cx="195325" cy="378300"/>
              </a:xfrm>
              <a:custGeom>
                <a:rect b="b" l="l" r="r" t="t"/>
                <a:pathLst>
                  <a:path extrusionOk="0" h="15132" w="7813">
                    <a:moveTo>
                      <a:pt x="6834" y="0"/>
                    </a:moveTo>
                    <a:cubicBezTo>
                      <a:pt x="5888" y="0"/>
                      <a:pt x="4412" y="393"/>
                      <a:pt x="3122" y="2432"/>
                    </a:cubicBezTo>
                    <a:cubicBezTo>
                      <a:pt x="1" y="7339"/>
                      <a:pt x="5811" y="15131"/>
                      <a:pt x="5811" y="15131"/>
                    </a:cubicBezTo>
                    <a:lnTo>
                      <a:pt x="7813" y="155"/>
                    </a:lnTo>
                    <a:cubicBezTo>
                      <a:pt x="7813" y="155"/>
                      <a:pt x="7428" y="0"/>
                      <a:pt x="68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8"/>
              <p:cNvSpPr/>
              <p:nvPr/>
            </p:nvSpPr>
            <p:spPr>
              <a:xfrm>
                <a:off x="3908375" y="494325"/>
                <a:ext cx="195325" cy="378300"/>
              </a:xfrm>
              <a:custGeom>
                <a:rect b="b" l="l" r="r" t="t"/>
                <a:pathLst>
                  <a:path extrusionOk="0" h="15132" w="7813">
                    <a:moveTo>
                      <a:pt x="979" y="0"/>
                    </a:moveTo>
                    <a:cubicBezTo>
                      <a:pt x="385" y="0"/>
                      <a:pt x="0" y="155"/>
                      <a:pt x="0" y="155"/>
                    </a:cubicBezTo>
                    <a:lnTo>
                      <a:pt x="2002" y="15131"/>
                    </a:lnTo>
                    <a:cubicBezTo>
                      <a:pt x="2002" y="15131"/>
                      <a:pt x="7812" y="7339"/>
                      <a:pt x="4692" y="2432"/>
                    </a:cubicBezTo>
                    <a:cubicBezTo>
                      <a:pt x="3401" y="393"/>
                      <a:pt x="1925" y="0"/>
                      <a:pt x="9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8"/>
              <p:cNvSpPr/>
              <p:nvPr/>
            </p:nvSpPr>
            <p:spPr>
              <a:xfrm>
                <a:off x="3531025" y="463350"/>
                <a:ext cx="487300" cy="486800"/>
              </a:xfrm>
              <a:custGeom>
                <a:rect b="b" l="l" r="r" t="t"/>
                <a:pathLst>
                  <a:path extrusionOk="0" h="19472" w="19492">
                    <a:moveTo>
                      <a:pt x="9756" y="0"/>
                    </a:moveTo>
                    <a:cubicBezTo>
                      <a:pt x="4378" y="0"/>
                      <a:pt x="1" y="4358"/>
                      <a:pt x="1" y="9736"/>
                    </a:cubicBezTo>
                    <a:cubicBezTo>
                      <a:pt x="1" y="15114"/>
                      <a:pt x="4378" y="19471"/>
                      <a:pt x="9756" y="19471"/>
                    </a:cubicBezTo>
                    <a:cubicBezTo>
                      <a:pt x="15134" y="19471"/>
                      <a:pt x="19491" y="15114"/>
                      <a:pt x="19491" y="9736"/>
                    </a:cubicBezTo>
                    <a:cubicBezTo>
                      <a:pt x="19491" y="4358"/>
                      <a:pt x="15134" y="0"/>
                      <a:pt x="97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8"/>
              <p:cNvSpPr/>
              <p:nvPr/>
            </p:nvSpPr>
            <p:spPr>
              <a:xfrm>
                <a:off x="3659600" y="1006075"/>
                <a:ext cx="231125" cy="268925"/>
              </a:xfrm>
              <a:custGeom>
                <a:rect b="b" l="l" r="r" t="t"/>
                <a:pathLst>
                  <a:path extrusionOk="0" h="10757" w="9245">
                    <a:moveTo>
                      <a:pt x="746" y="0"/>
                    </a:moveTo>
                    <a:lnTo>
                      <a:pt x="0" y="10756"/>
                    </a:lnTo>
                    <a:lnTo>
                      <a:pt x="0" y="10756"/>
                    </a:lnTo>
                    <a:lnTo>
                      <a:pt x="9245" y="10697"/>
                    </a:lnTo>
                    <a:lnTo>
                      <a:pt x="8263" y="353"/>
                    </a:lnTo>
                    <a:cubicBezTo>
                      <a:pt x="8263" y="353"/>
                      <a:pt x="6968" y="2041"/>
                      <a:pt x="5378" y="2336"/>
                    </a:cubicBezTo>
                    <a:cubicBezTo>
                      <a:pt x="5161" y="2376"/>
                      <a:pt x="4945" y="2393"/>
                      <a:pt x="4734" y="2393"/>
                    </a:cubicBezTo>
                    <a:cubicBezTo>
                      <a:pt x="3387" y="2393"/>
                      <a:pt x="2252" y="1688"/>
                      <a:pt x="2218" y="1688"/>
                    </a:cubicBezTo>
                    <a:cubicBezTo>
                      <a:pt x="2198" y="1688"/>
                      <a:pt x="746" y="0"/>
                      <a:pt x="746" y="0"/>
                    </a:cubicBezTo>
                    <a:close/>
                  </a:path>
                </a:pathLst>
              </a:custGeom>
              <a:solidFill>
                <a:srgbClr val="DE8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8"/>
              <p:cNvSpPr/>
              <p:nvPr/>
            </p:nvSpPr>
            <p:spPr>
              <a:xfrm>
                <a:off x="3690000" y="1014900"/>
                <a:ext cx="188475" cy="147725"/>
              </a:xfrm>
              <a:custGeom>
                <a:rect b="b" l="l" r="r" t="t"/>
                <a:pathLst>
                  <a:path extrusionOk="0" h="5909" w="7539">
                    <a:moveTo>
                      <a:pt x="7047" y="0"/>
                    </a:moveTo>
                    <a:lnTo>
                      <a:pt x="1" y="1669"/>
                    </a:lnTo>
                    <a:lnTo>
                      <a:pt x="7538" y="5908"/>
                    </a:lnTo>
                    <a:lnTo>
                      <a:pt x="7047" y="0"/>
                    </a:lnTo>
                    <a:close/>
                  </a:path>
                </a:pathLst>
              </a:custGeom>
              <a:solidFill>
                <a:srgbClr val="DE8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8"/>
              <p:cNvSpPr/>
              <p:nvPr/>
            </p:nvSpPr>
            <p:spPr>
              <a:xfrm>
                <a:off x="3537400" y="483475"/>
                <a:ext cx="473075" cy="595175"/>
              </a:xfrm>
              <a:custGeom>
                <a:rect b="b" l="l" r="r" t="t"/>
                <a:pathLst>
                  <a:path extrusionOk="0" h="23807" w="18923">
                    <a:moveTo>
                      <a:pt x="9088" y="0"/>
                    </a:moveTo>
                    <a:cubicBezTo>
                      <a:pt x="1" y="0"/>
                      <a:pt x="1218" y="10226"/>
                      <a:pt x="1218" y="10226"/>
                    </a:cubicBezTo>
                    <a:cubicBezTo>
                      <a:pt x="1218" y="10226"/>
                      <a:pt x="1276" y="13818"/>
                      <a:pt x="2101" y="17881"/>
                    </a:cubicBezTo>
                    <a:cubicBezTo>
                      <a:pt x="2572" y="20119"/>
                      <a:pt x="4024" y="21709"/>
                      <a:pt x="6125" y="22926"/>
                    </a:cubicBezTo>
                    <a:cubicBezTo>
                      <a:pt x="7154" y="23512"/>
                      <a:pt x="8315" y="23807"/>
                      <a:pt x="9469" y="23807"/>
                    </a:cubicBezTo>
                    <a:cubicBezTo>
                      <a:pt x="10671" y="23807"/>
                      <a:pt x="11865" y="23488"/>
                      <a:pt x="12896" y="22847"/>
                    </a:cubicBezTo>
                    <a:lnTo>
                      <a:pt x="13250" y="22631"/>
                    </a:lnTo>
                    <a:cubicBezTo>
                      <a:pt x="15193" y="21454"/>
                      <a:pt x="16547" y="19982"/>
                      <a:pt x="17038" y="17881"/>
                    </a:cubicBezTo>
                    <a:cubicBezTo>
                      <a:pt x="17528" y="15761"/>
                      <a:pt x="18019" y="12739"/>
                      <a:pt x="18019" y="9245"/>
                    </a:cubicBezTo>
                    <a:cubicBezTo>
                      <a:pt x="18019" y="9245"/>
                      <a:pt x="18922" y="0"/>
                      <a:pt x="9088" y="0"/>
                    </a:cubicBezTo>
                    <a:close/>
                  </a:path>
                </a:pathLst>
              </a:custGeom>
              <a:solidFill>
                <a:srgbClr val="DE8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8"/>
              <p:cNvSpPr/>
              <p:nvPr/>
            </p:nvSpPr>
            <p:spPr>
              <a:xfrm>
                <a:off x="3559975" y="818625"/>
                <a:ext cx="435275" cy="263400"/>
              </a:xfrm>
              <a:custGeom>
                <a:rect b="b" l="l" r="r" t="t"/>
                <a:pathLst>
                  <a:path extrusionOk="0" h="10536" w="17411">
                    <a:moveTo>
                      <a:pt x="16959" y="0"/>
                    </a:moveTo>
                    <a:cubicBezTo>
                      <a:pt x="16959" y="1"/>
                      <a:pt x="15911" y="4334"/>
                      <a:pt x="13765" y="4334"/>
                    </a:cubicBezTo>
                    <a:cubicBezTo>
                      <a:pt x="13655" y="4334"/>
                      <a:pt x="13542" y="4323"/>
                      <a:pt x="13426" y="4299"/>
                    </a:cubicBezTo>
                    <a:cubicBezTo>
                      <a:pt x="12150" y="4063"/>
                      <a:pt x="11444" y="3690"/>
                      <a:pt x="10757" y="3435"/>
                    </a:cubicBezTo>
                    <a:cubicBezTo>
                      <a:pt x="10007" y="3094"/>
                      <a:pt x="9264" y="2983"/>
                      <a:pt x="8614" y="2983"/>
                    </a:cubicBezTo>
                    <a:cubicBezTo>
                      <a:pt x="7392" y="2983"/>
                      <a:pt x="6497" y="3376"/>
                      <a:pt x="6497" y="3376"/>
                    </a:cubicBezTo>
                    <a:cubicBezTo>
                      <a:pt x="5791" y="3651"/>
                      <a:pt x="5084" y="4004"/>
                      <a:pt x="3730" y="4279"/>
                    </a:cubicBezTo>
                    <a:cubicBezTo>
                      <a:pt x="3603" y="4305"/>
                      <a:pt x="3481" y="4317"/>
                      <a:pt x="3363" y="4317"/>
                    </a:cubicBezTo>
                    <a:cubicBezTo>
                      <a:pt x="1251" y="4317"/>
                      <a:pt x="511" y="373"/>
                      <a:pt x="511" y="373"/>
                    </a:cubicBezTo>
                    <a:lnTo>
                      <a:pt x="511" y="373"/>
                    </a:lnTo>
                    <a:cubicBezTo>
                      <a:pt x="511" y="373"/>
                      <a:pt x="1" y="3023"/>
                      <a:pt x="1453" y="6301"/>
                    </a:cubicBezTo>
                    <a:cubicBezTo>
                      <a:pt x="2376" y="8342"/>
                      <a:pt x="3710" y="9363"/>
                      <a:pt x="4986" y="9853"/>
                    </a:cubicBezTo>
                    <a:cubicBezTo>
                      <a:pt x="5025" y="9873"/>
                      <a:pt x="5065" y="9873"/>
                      <a:pt x="5104" y="9893"/>
                    </a:cubicBezTo>
                    <a:cubicBezTo>
                      <a:pt x="6381" y="10381"/>
                      <a:pt x="7601" y="10535"/>
                      <a:pt x="8634" y="10535"/>
                    </a:cubicBezTo>
                    <a:cubicBezTo>
                      <a:pt x="10427" y="10535"/>
                      <a:pt x="11660" y="10069"/>
                      <a:pt x="11660" y="10069"/>
                    </a:cubicBezTo>
                    <a:cubicBezTo>
                      <a:pt x="13132" y="9696"/>
                      <a:pt x="14820" y="8715"/>
                      <a:pt x="15919" y="6301"/>
                    </a:cubicBezTo>
                    <a:cubicBezTo>
                      <a:pt x="17410" y="3062"/>
                      <a:pt x="16959" y="0"/>
                      <a:pt x="169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8"/>
              <p:cNvSpPr/>
              <p:nvPr/>
            </p:nvSpPr>
            <p:spPr>
              <a:xfrm>
                <a:off x="3660575" y="772000"/>
                <a:ext cx="36825" cy="36850"/>
              </a:xfrm>
              <a:custGeom>
                <a:rect b="b" l="l" r="r" t="t"/>
                <a:pathLst>
                  <a:path extrusionOk="0" h="1474" w="1473">
                    <a:moveTo>
                      <a:pt x="727" y="0"/>
                    </a:moveTo>
                    <a:cubicBezTo>
                      <a:pt x="334" y="0"/>
                      <a:pt x="0" y="334"/>
                      <a:pt x="0" y="746"/>
                    </a:cubicBezTo>
                    <a:cubicBezTo>
                      <a:pt x="0" y="1158"/>
                      <a:pt x="314" y="1473"/>
                      <a:pt x="727" y="1473"/>
                    </a:cubicBezTo>
                    <a:cubicBezTo>
                      <a:pt x="738" y="1473"/>
                      <a:pt x="750" y="1473"/>
                      <a:pt x="761" y="1473"/>
                    </a:cubicBezTo>
                    <a:cubicBezTo>
                      <a:pt x="1157" y="1473"/>
                      <a:pt x="1472" y="1147"/>
                      <a:pt x="1472" y="746"/>
                    </a:cubicBezTo>
                    <a:cubicBezTo>
                      <a:pt x="1472" y="334"/>
                      <a:pt x="1139" y="20"/>
                      <a:pt x="7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8"/>
              <p:cNvSpPr/>
              <p:nvPr/>
            </p:nvSpPr>
            <p:spPr>
              <a:xfrm>
                <a:off x="3840650" y="772975"/>
                <a:ext cx="36825" cy="36825"/>
              </a:xfrm>
              <a:custGeom>
                <a:rect b="b" l="l" r="r" t="t"/>
                <a:pathLst>
                  <a:path extrusionOk="0" h="1473" w="1473">
                    <a:moveTo>
                      <a:pt x="747" y="1"/>
                    </a:moveTo>
                    <a:cubicBezTo>
                      <a:pt x="334" y="1"/>
                      <a:pt x="1" y="315"/>
                      <a:pt x="1" y="727"/>
                    </a:cubicBezTo>
                    <a:cubicBezTo>
                      <a:pt x="1" y="1139"/>
                      <a:pt x="334" y="1473"/>
                      <a:pt x="727" y="1473"/>
                    </a:cubicBezTo>
                    <a:cubicBezTo>
                      <a:pt x="1139" y="1473"/>
                      <a:pt x="1473" y="1139"/>
                      <a:pt x="1473" y="727"/>
                    </a:cubicBezTo>
                    <a:cubicBezTo>
                      <a:pt x="1473" y="334"/>
                      <a:pt x="1139" y="1"/>
                      <a:pt x="7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8"/>
              <p:cNvSpPr/>
              <p:nvPr/>
            </p:nvSpPr>
            <p:spPr>
              <a:xfrm>
                <a:off x="3758225" y="802900"/>
                <a:ext cx="26525" cy="62850"/>
              </a:xfrm>
              <a:custGeom>
                <a:rect b="b" l="l" r="r" t="t"/>
                <a:pathLst>
                  <a:path extrusionOk="0" fill="none" h="2514" w="1061">
                    <a:moveTo>
                      <a:pt x="98" y="1"/>
                    </a:moveTo>
                    <a:lnTo>
                      <a:pt x="0" y="2513"/>
                    </a:lnTo>
                    <a:lnTo>
                      <a:pt x="1060" y="2513"/>
                    </a:lnTo>
                  </a:path>
                </a:pathLst>
              </a:custGeom>
              <a:noFill/>
              <a:ln cap="rnd" cmpd="sng" w="29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8"/>
              <p:cNvSpPr/>
              <p:nvPr/>
            </p:nvSpPr>
            <p:spPr>
              <a:xfrm>
                <a:off x="3809750" y="649225"/>
                <a:ext cx="118275" cy="46375"/>
              </a:xfrm>
              <a:custGeom>
                <a:rect b="b" l="l" r="r" t="t"/>
                <a:pathLst>
                  <a:path extrusionOk="0" h="1855" w="4731">
                    <a:moveTo>
                      <a:pt x="1677" y="1"/>
                    </a:moveTo>
                    <a:cubicBezTo>
                      <a:pt x="379" y="1"/>
                      <a:pt x="216" y="652"/>
                      <a:pt x="216" y="652"/>
                    </a:cubicBezTo>
                    <a:cubicBezTo>
                      <a:pt x="216" y="652"/>
                      <a:pt x="0" y="1437"/>
                      <a:pt x="1217" y="1476"/>
                    </a:cubicBezTo>
                    <a:cubicBezTo>
                      <a:pt x="2159" y="1496"/>
                      <a:pt x="3298" y="1712"/>
                      <a:pt x="3828" y="1830"/>
                    </a:cubicBezTo>
                    <a:cubicBezTo>
                      <a:pt x="3890" y="1846"/>
                      <a:pt x="3954" y="1854"/>
                      <a:pt x="4017" y="1854"/>
                    </a:cubicBezTo>
                    <a:cubicBezTo>
                      <a:pt x="4255" y="1854"/>
                      <a:pt x="4489" y="1745"/>
                      <a:pt x="4613" y="1575"/>
                    </a:cubicBezTo>
                    <a:cubicBezTo>
                      <a:pt x="4731" y="1398"/>
                      <a:pt x="4711" y="1182"/>
                      <a:pt x="4534" y="1025"/>
                    </a:cubicBezTo>
                    <a:cubicBezTo>
                      <a:pt x="4201" y="731"/>
                      <a:pt x="2964" y="24"/>
                      <a:pt x="1845" y="4"/>
                    </a:cubicBezTo>
                    <a:cubicBezTo>
                      <a:pt x="1787" y="2"/>
                      <a:pt x="1731" y="1"/>
                      <a:pt x="16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8"/>
              <p:cNvSpPr/>
              <p:nvPr/>
            </p:nvSpPr>
            <p:spPr>
              <a:xfrm>
                <a:off x="3608550" y="649725"/>
                <a:ext cx="118300" cy="46350"/>
              </a:xfrm>
              <a:custGeom>
                <a:rect b="b" l="l" r="r" t="t"/>
                <a:pathLst>
                  <a:path extrusionOk="0" h="1854" w="4732">
                    <a:moveTo>
                      <a:pt x="3065" y="1"/>
                    </a:moveTo>
                    <a:cubicBezTo>
                      <a:pt x="3014" y="1"/>
                      <a:pt x="2961" y="2"/>
                      <a:pt x="2906" y="4"/>
                    </a:cubicBezTo>
                    <a:cubicBezTo>
                      <a:pt x="1767" y="24"/>
                      <a:pt x="550" y="730"/>
                      <a:pt x="197" y="1025"/>
                    </a:cubicBezTo>
                    <a:cubicBezTo>
                      <a:pt x="20" y="1182"/>
                      <a:pt x="1" y="1398"/>
                      <a:pt x="118" y="1574"/>
                    </a:cubicBezTo>
                    <a:cubicBezTo>
                      <a:pt x="242" y="1745"/>
                      <a:pt x="476" y="1854"/>
                      <a:pt x="714" y="1854"/>
                    </a:cubicBezTo>
                    <a:cubicBezTo>
                      <a:pt x="778" y="1854"/>
                      <a:pt x="841" y="1846"/>
                      <a:pt x="904" y="1829"/>
                    </a:cubicBezTo>
                    <a:cubicBezTo>
                      <a:pt x="1453" y="1712"/>
                      <a:pt x="2572" y="1496"/>
                      <a:pt x="3514" y="1476"/>
                    </a:cubicBezTo>
                    <a:cubicBezTo>
                      <a:pt x="4731" y="1456"/>
                      <a:pt x="4515" y="671"/>
                      <a:pt x="4515" y="671"/>
                    </a:cubicBezTo>
                    <a:cubicBezTo>
                      <a:pt x="4515" y="671"/>
                      <a:pt x="4334" y="1"/>
                      <a:pt x="30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8"/>
              <p:cNvSpPr/>
              <p:nvPr/>
            </p:nvSpPr>
            <p:spPr>
              <a:xfrm>
                <a:off x="3741050" y="927550"/>
                <a:ext cx="73625" cy="30950"/>
              </a:xfrm>
              <a:custGeom>
                <a:rect b="b" l="l" r="r" t="t"/>
                <a:pathLst>
                  <a:path extrusionOk="0" fill="none" h="1238" w="2945">
                    <a:moveTo>
                      <a:pt x="0" y="511"/>
                    </a:moveTo>
                    <a:cubicBezTo>
                      <a:pt x="0" y="511"/>
                      <a:pt x="1786" y="1237"/>
                      <a:pt x="2944" y="1"/>
                    </a:cubicBezTo>
                  </a:path>
                </a:pathLst>
              </a:custGeom>
              <a:noFill/>
              <a:ln cap="rnd" cmpd="sng" w="29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8"/>
              <p:cNvSpPr/>
              <p:nvPr/>
            </p:nvSpPr>
            <p:spPr>
              <a:xfrm>
                <a:off x="3499625" y="360700"/>
                <a:ext cx="485800" cy="223375"/>
              </a:xfrm>
              <a:custGeom>
                <a:rect b="b" l="l" r="r" t="t"/>
                <a:pathLst>
                  <a:path extrusionOk="0" h="8935" w="19432">
                    <a:moveTo>
                      <a:pt x="9025" y="1"/>
                    </a:moveTo>
                    <a:cubicBezTo>
                      <a:pt x="8173" y="1"/>
                      <a:pt x="7300" y="119"/>
                      <a:pt x="6419" y="377"/>
                    </a:cubicBezTo>
                    <a:cubicBezTo>
                      <a:pt x="0" y="2261"/>
                      <a:pt x="4142" y="7345"/>
                      <a:pt x="4142" y="7345"/>
                    </a:cubicBezTo>
                    <a:cubicBezTo>
                      <a:pt x="6361" y="6482"/>
                      <a:pt x="8439" y="6161"/>
                      <a:pt x="10305" y="6161"/>
                    </a:cubicBezTo>
                    <a:cubicBezTo>
                      <a:pt x="15784" y="6161"/>
                      <a:pt x="19432" y="8935"/>
                      <a:pt x="19432" y="8935"/>
                    </a:cubicBezTo>
                    <a:cubicBezTo>
                      <a:pt x="18941" y="4716"/>
                      <a:pt x="14399" y="1"/>
                      <a:pt x="90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8"/>
              <p:cNvSpPr/>
              <p:nvPr/>
            </p:nvSpPr>
            <p:spPr>
              <a:xfrm>
                <a:off x="4094850" y="1392750"/>
                <a:ext cx="474525" cy="1069925"/>
              </a:xfrm>
              <a:custGeom>
                <a:rect b="b" l="l" r="r" t="t"/>
                <a:pathLst>
                  <a:path extrusionOk="0" h="42797" w="18981">
                    <a:moveTo>
                      <a:pt x="1629" y="0"/>
                    </a:moveTo>
                    <a:lnTo>
                      <a:pt x="0" y="12523"/>
                    </a:lnTo>
                    <a:lnTo>
                      <a:pt x="8695" y="37843"/>
                    </a:lnTo>
                    <a:cubicBezTo>
                      <a:pt x="9453" y="40079"/>
                      <a:pt x="12298" y="42796"/>
                      <a:pt x="14689" y="42796"/>
                    </a:cubicBezTo>
                    <a:cubicBezTo>
                      <a:pt x="14900" y="42796"/>
                      <a:pt x="15108" y="42775"/>
                      <a:pt x="15310" y="42730"/>
                    </a:cubicBezTo>
                    <a:cubicBezTo>
                      <a:pt x="17999" y="42161"/>
                      <a:pt x="18980" y="38000"/>
                      <a:pt x="18450" y="35291"/>
                    </a:cubicBezTo>
                    <a:cubicBezTo>
                      <a:pt x="17626" y="30914"/>
                      <a:pt x="16075" y="23809"/>
                      <a:pt x="13445" y="15074"/>
                    </a:cubicBezTo>
                    <a:cubicBezTo>
                      <a:pt x="9107" y="687"/>
                      <a:pt x="1629" y="0"/>
                      <a:pt x="162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8"/>
              <p:cNvSpPr/>
              <p:nvPr/>
            </p:nvSpPr>
            <p:spPr>
              <a:xfrm>
                <a:off x="3079100" y="3267725"/>
                <a:ext cx="73125" cy="209725"/>
              </a:xfrm>
              <a:custGeom>
                <a:rect b="b" l="l" r="r" t="t"/>
                <a:pathLst>
                  <a:path extrusionOk="0" h="8389" w="2925">
                    <a:moveTo>
                      <a:pt x="2925" y="0"/>
                    </a:moveTo>
                    <a:lnTo>
                      <a:pt x="275" y="3769"/>
                    </a:lnTo>
                    <a:lnTo>
                      <a:pt x="20" y="7518"/>
                    </a:lnTo>
                    <a:cubicBezTo>
                      <a:pt x="0" y="7969"/>
                      <a:pt x="314" y="8342"/>
                      <a:pt x="766" y="8381"/>
                    </a:cubicBezTo>
                    <a:cubicBezTo>
                      <a:pt x="799" y="8386"/>
                      <a:pt x="832" y="8388"/>
                      <a:pt x="865" y="8388"/>
                    </a:cubicBezTo>
                    <a:cubicBezTo>
                      <a:pt x="1239" y="8388"/>
                      <a:pt x="1577" y="8091"/>
                      <a:pt x="1649" y="7694"/>
                    </a:cubicBezTo>
                    <a:lnTo>
                      <a:pt x="2925" y="0"/>
                    </a:ln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8"/>
              <p:cNvSpPr/>
              <p:nvPr/>
            </p:nvSpPr>
            <p:spPr>
              <a:xfrm>
                <a:off x="3033450" y="2955325"/>
                <a:ext cx="239000" cy="517350"/>
              </a:xfrm>
              <a:custGeom>
                <a:rect b="b" l="l" r="r" t="t"/>
                <a:pathLst>
                  <a:path extrusionOk="0" h="20694" w="9560">
                    <a:moveTo>
                      <a:pt x="4769" y="1"/>
                    </a:moveTo>
                    <a:cubicBezTo>
                      <a:pt x="4528" y="1"/>
                      <a:pt x="4283" y="42"/>
                      <a:pt x="4044" y="130"/>
                    </a:cubicBezTo>
                    <a:cubicBezTo>
                      <a:pt x="3180" y="444"/>
                      <a:pt x="2690" y="1249"/>
                      <a:pt x="2651" y="2172"/>
                    </a:cubicBezTo>
                    <a:cubicBezTo>
                      <a:pt x="2454" y="4939"/>
                      <a:pt x="1806" y="8885"/>
                      <a:pt x="1806" y="8885"/>
                    </a:cubicBezTo>
                    <a:lnTo>
                      <a:pt x="60" y="19857"/>
                    </a:lnTo>
                    <a:cubicBezTo>
                      <a:pt x="1" y="20151"/>
                      <a:pt x="138" y="20446"/>
                      <a:pt x="393" y="20583"/>
                    </a:cubicBezTo>
                    <a:cubicBezTo>
                      <a:pt x="507" y="20658"/>
                      <a:pt x="632" y="20694"/>
                      <a:pt x="756" y="20694"/>
                    </a:cubicBezTo>
                    <a:cubicBezTo>
                      <a:pt x="1018" y="20694"/>
                      <a:pt x="1274" y="20536"/>
                      <a:pt x="1394" y="20269"/>
                    </a:cubicBezTo>
                    <a:lnTo>
                      <a:pt x="5614" y="11691"/>
                    </a:lnTo>
                    <a:lnTo>
                      <a:pt x="5614" y="11691"/>
                    </a:lnTo>
                    <a:cubicBezTo>
                      <a:pt x="5536" y="13419"/>
                      <a:pt x="5889" y="14969"/>
                      <a:pt x="6144" y="15853"/>
                    </a:cubicBezTo>
                    <a:cubicBezTo>
                      <a:pt x="6279" y="16239"/>
                      <a:pt x="6644" y="16482"/>
                      <a:pt x="7029" y="16482"/>
                    </a:cubicBezTo>
                    <a:cubicBezTo>
                      <a:pt x="7094" y="16482"/>
                      <a:pt x="7159" y="16475"/>
                      <a:pt x="7224" y="16461"/>
                    </a:cubicBezTo>
                    <a:cubicBezTo>
                      <a:pt x="7695" y="16343"/>
                      <a:pt x="7970" y="15931"/>
                      <a:pt x="7950" y="15480"/>
                    </a:cubicBezTo>
                    <a:cubicBezTo>
                      <a:pt x="7891" y="14636"/>
                      <a:pt x="7911" y="13006"/>
                      <a:pt x="8559" y="10631"/>
                    </a:cubicBezTo>
                    <a:cubicBezTo>
                      <a:pt x="9560" y="6804"/>
                      <a:pt x="7420" y="3310"/>
                      <a:pt x="7420" y="3310"/>
                    </a:cubicBezTo>
                    <a:lnTo>
                      <a:pt x="6812" y="1445"/>
                    </a:lnTo>
                    <a:cubicBezTo>
                      <a:pt x="6503" y="565"/>
                      <a:pt x="5659" y="1"/>
                      <a:pt x="4769" y="1"/>
                    </a:cubicBezTo>
                    <a:close/>
                  </a:path>
                </a:pathLst>
              </a:custGeom>
              <a:solidFill>
                <a:srgbClr val="DE8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8"/>
              <p:cNvSpPr/>
              <p:nvPr/>
            </p:nvSpPr>
            <p:spPr>
              <a:xfrm>
                <a:off x="3099700" y="2448250"/>
                <a:ext cx="199750" cy="579525"/>
              </a:xfrm>
              <a:custGeom>
                <a:rect b="b" l="l" r="r" t="t"/>
                <a:pathLst>
                  <a:path extrusionOk="0" h="23181" w="7990">
                    <a:moveTo>
                      <a:pt x="1551" y="0"/>
                    </a:moveTo>
                    <a:lnTo>
                      <a:pt x="1" y="22258"/>
                    </a:lnTo>
                    <a:lnTo>
                      <a:pt x="3965" y="23181"/>
                    </a:lnTo>
                    <a:lnTo>
                      <a:pt x="7989" y="2925"/>
                    </a:lnTo>
                    <a:lnTo>
                      <a:pt x="1551" y="0"/>
                    </a:lnTo>
                    <a:close/>
                  </a:path>
                </a:pathLst>
              </a:custGeom>
              <a:solidFill>
                <a:srgbClr val="DE8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8"/>
              <p:cNvSpPr/>
              <p:nvPr/>
            </p:nvSpPr>
            <p:spPr>
              <a:xfrm>
                <a:off x="3019225" y="1403525"/>
                <a:ext cx="460800" cy="1604150"/>
              </a:xfrm>
              <a:custGeom>
                <a:rect b="b" l="l" r="r" t="t"/>
                <a:pathLst>
                  <a:path extrusionOk="0" h="64166" w="18432">
                    <a:moveTo>
                      <a:pt x="14525" y="1"/>
                    </a:moveTo>
                    <a:cubicBezTo>
                      <a:pt x="14525" y="1"/>
                      <a:pt x="7282" y="2023"/>
                      <a:pt x="5614" y="16979"/>
                    </a:cubicBezTo>
                    <a:cubicBezTo>
                      <a:pt x="3906" y="32485"/>
                      <a:pt x="1" y="63890"/>
                      <a:pt x="1" y="63890"/>
                    </a:cubicBezTo>
                    <a:lnTo>
                      <a:pt x="10521" y="64165"/>
                    </a:lnTo>
                    <a:lnTo>
                      <a:pt x="18431" y="12053"/>
                    </a:lnTo>
                    <a:lnTo>
                      <a:pt x="145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8"/>
              <p:cNvSpPr/>
              <p:nvPr/>
            </p:nvSpPr>
            <p:spPr>
              <a:xfrm>
                <a:off x="3489800" y="1274000"/>
                <a:ext cx="575125" cy="1300375"/>
              </a:xfrm>
              <a:custGeom>
                <a:rect b="b" l="l" r="r" t="t"/>
                <a:pathLst>
                  <a:path extrusionOk="0" h="52015" w="23005">
                    <a:moveTo>
                      <a:pt x="16037" y="0"/>
                    </a:moveTo>
                    <a:lnTo>
                      <a:pt x="6792" y="59"/>
                    </a:lnTo>
                    <a:lnTo>
                      <a:pt x="1" y="3612"/>
                    </a:lnTo>
                    <a:lnTo>
                      <a:pt x="747" y="52015"/>
                    </a:lnTo>
                    <a:lnTo>
                      <a:pt x="22004" y="52015"/>
                    </a:lnTo>
                    <a:lnTo>
                      <a:pt x="23005" y="3023"/>
                    </a:lnTo>
                    <a:lnTo>
                      <a:pt x="160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8"/>
              <p:cNvSpPr/>
              <p:nvPr/>
            </p:nvSpPr>
            <p:spPr>
              <a:xfrm>
                <a:off x="3659600" y="1268600"/>
                <a:ext cx="231125" cy="54025"/>
              </a:xfrm>
              <a:custGeom>
                <a:rect b="b" l="l" r="r" t="t"/>
                <a:pathLst>
                  <a:path extrusionOk="0" h="2161" w="9245">
                    <a:moveTo>
                      <a:pt x="3160" y="0"/>
                    </a:moveTo>
                    <a:lnTo>
                      <a:pt x="0" y="275"/>
                    </a:lnTo>
                    <a:lnTo>
                      <a:pt x="393" y="589"/>
                    </a:lnTo>
                    <a:cubicBezTo>
                      <a:pt x="1612" y="1642"/>
                      <a:pt x="3114" y="2160"/>
                      <a:pt x="4612" y="2160"/>
                    </a:cubicBezTo>
                    <a:cubicBezTo>
                      <a:pt x="6297" y="2160"/>
                      <a:pt x="7977" y="1504"/>
                      <a:pt x="9245" y="216"/>
                    </a:cubicBezTo>
                    <a:lnTo>
                      <a:pt x="31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8"/>
              <p:cNvSpPr/>
              <p:nvPr/>
            </p:nvSpPr>
            <p:spPr>
              <a:xfrm>
                <a:off x="3112950" y="1285275"/>
                <a:ext cx="1376425" cy="1607075"/>
              </a:xfrm>
              <a:custGeom>
                <a:rect b="b" l="l" r="r" t="t"/>
                <a:pathLst>
                  <a:path extrusionOk="0" h="64283" w="55057">
                    <a:moveTo>
                      <a:pt x="20669" y="0"/>
                    </a:moveTo>
                    <a:lnTo>
                      <a:pt x="11247" y="4338"/>
                    </a:lnTo>
                    <a:cubicBezTo>
                      <a:pt x="9422" y="5398"/>
                      <a:pt x="5084" y="7479"/>
                      <a:pt x="3455" y="12248"/>
                    </a:cubicBezTo>
                    <a:cubicBezTo>
                      <a:pt x="1845" y="16998"/>
                      <a:pt x="0" y="26498"/>
                      <a:pt x="0" y="26498"/>
                    </a:cubicBezTo>
                    <a:lnTo>
                      <a:pt x="10168" y="26832"/>
                    </a:lnTo>
                    <a:lnTo>
                      <a:pt x="10168" y="64283"/>
                    </a:lnTo>
                    <a:lnTo>
                      <a:pt x="44379" y="63635"/>
                    </a:lnTo>
                    <a:lnTo>
                      <a:pt x="43182" y="25556"/>
                    </a:lnTo>
                    <a:lnTo>
                      <a:pt x="55057" y="25046"/>
                    </a:lnTo>
                    <a:cubicBezTo>
                      <a:pt x="55057" y="25046"/>
                      <a:pt x="52407" y="14859"/>
                      <a:pt x="50444" y="11326"/>
                    </a:cubicBezTo>
                    <a:cubicBezTo>
                      <a:pt x="48482" y="7793"/>
                      <a:pt x="44281" y="5516"/>
                      <a:pt x="42495" y="4515"/>
                    </a:cubicBezTo>
                    <a:cubicBezTo>
                      <a:pt x="40159" y="3180"/>
                      <a:pt x="32701" y="177"/>
                      <a:pt x="32701" y="177"/>
                    </a:cubicBezTo>
                    <a:lnTo>
                      <a:pt x="26852" y="9697"/>
                    </a:lnTo>
                    <a:lnTo>
                      <a:pt x="206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8"/>
              <p:cNvSpPr/>
              <p:nvPr/>
            </p:nvSpPr>
            <p:spPr>
              <a:xfrm>
                <a:off x="3929475" y="1739175"/>
                <a:ext cx="556975" cy="520175"/>
              </a:xfrm>
              <a:custGeom>
                <a:rect b="b" l="l" r="r" t="t"/>
                <a:pathLst>
                  <a:path extrusionOk="0" h="20807" w="22279">
                    <a:moveTo>
                      <a:pt x="6497" y="0"/>
                    </a:moveTo>
                    <a:lnTo>
                      <a:pt x="1060" y="11679"/>
                    </a:lnTo>
                    <a:lnTo>
                      <a:pt x="0" y="16272"/>
                    </a:lnTo>
                    <a:lnTo>
                      <a:pt x="5634" y="20806"/>
                    </a:lnTo>
                    <a:lnTo>
                      <a:pt x="10403" y="19943"/>
                    </a:lnTo>
                    <a:lnTo>
                      <a:pt x="13485" y="17057"/>
                    </a:lnTo>
                    <a:lnTo>
                      <a:pt x="2227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8"/>
              <p:cNvSpPr/>
              <p:nvPr/>
            </p:nvSpPr>
            <p:spPr>
              <a:xfrm>
                <a:off x="3821525" y="1995325"/>
                <a:ext cx="496125" cy="357700"/>
              </a:xfrm>
              <a:custGeom>
                <a:rect b="b" l="l" r="r" t="t"/>
                <a:pathLst>
                  <a:path extrusionOk="0" h="14308" w="19845">
                    <a:moveTo>
                      <a:pt x="6006" y="0"/>
                    </a:moveTo>
                    <a:lnTo>
                      <a:pt x="4711" y="138"/>
                    </a:lnTo>
                    <a:cubicBezTo>
                      <a:pt x="3514" y="334"/>
                      <a:pt x="2395" y="982"/>
                      <a:pt x="1688" y="2002"/>
                    </a:cubicBezTo>
                    <a:lnTo>
                      <a:pt x="687" y="4181"/>
                    </a:lnTo>
                    <a:cubicBezTo>
                      <a:pt x="236" y="4790"/>
                      <a:pt x="0" y="5555"/>
                      <a:pt x="0" y="6321"/>
                    </a:cubicBezTo>
                    <a:lnTo>
                      <a:pt x="0" y="7263"/>
                    </a:lnTo>
                    <a:cubicBezTo>
                      <a:pt x="0" y="8637"/>
                      <a:pt x="746" y="9893"/>
                      <a:pt x="1983" y="10541"/>
                    </a:cubicBezTo>
                    <a:lnTo>
                      <a:pt x="6929" y="12700"/>
                    </a:lnTo>
                    <a:cubicBezTo>
                      <a:pt x="6929" y="12700"/>
                      <a:pt x="10972" y="14308"/>
                      <a:pt x="17123" y="14308"/>
                    </a:cubicBezTo>
                    <a:cubicBezTo>
                      <a:pt x="17869" y="14308"/>
                      <a:pt x="18647" y="14284"/>
                      <a:pt x="19452" y="14231"/>
                    </a:cubicBezTo>
                    <a:cubicBezTo>
                      <a:pt x="19432" y="14211"/>
                      <a:pt x="19844" y="9265"/>
                      <a:pt x="15879" y="7753"/>
                    </a:cubicBezTo>
                    <a:lnTo>
                      <a:pt x="9716" y="7125"/>
                    </a:lnTo>
                    <a:cubicBezTo>
                      <a:pt x="9716" y="7125"/>
                      <a:pt x="11757" y="2101"/>
                      <a:pt x="5378" y="1433"/>
                    </a:cubicBezTo>
                    <a:lnTo>
                      <a:pt x="6006" y="0"/>
                    </a:lnTo>
                    <a:close/>
                  </a:path>
                </a:pathLst>
              </a:custGeom>
              <a:solidFill>
                <a:srgbClr val="DE81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8"/>
              <p:cNvSpPr/>
              <p:nvPr/>
            </p:nvSpPr>
            <p:spPr>
              <a:xfrm>
                <a:off x="4114475" y="2169025"/>
                <a:ext cx="363125" cy="293475"/>
              </a:xfrm>
              <a:custGeom>
                <a:rect b="b" l="l" r="r" t="t"/>
                <a:pathLst>
                  <a:path extrusionOk="0" h="11739" w="14525">
                    <a:moveTo>
                      <a:pt x="2297" y="1"/>
                    </a:moveTo>
                    <a:lnTo>
                      <a:pt x="0" y="10757"/>
                    </a:lnTo>
                    <a:lnTo>
                      <a:pt x="13897" y="11738"/>
                    </a:lnTo>
                    <a:lnTo>
                      <a:pt x="145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8"/>
              <p:cNvSpPr/>
              <p:nvPr/>
            </p:nvSpPr>
            <p:spPr>
              <a:xfrm>
                <a:off x="4278350" y="2165600"/>
                <a:ext cx="155100" cy="25"/>
              </a:xfrm>
              <a:custGeom>
                <a:rect b="b" l="l" r="r" t="t"/>
                <a:pathLst>
                  <a:path extrusionOk="0" fill="none" h="1" w="6204">
                    <a:moveTo>
                      <a:pt x="1" y="0"/>
                    </a:moveTo>
                    <a:lnTo>
                      <a:pt x="6203" y="0"/>
                    </a:lnTo>
                  </a:path>
                </a:pathLst>
              </a:custGeom>
              <a:noFill/>
              <a:ln cap="rnd" cmpd="sng" w="2950">
                <a:solidFill>
                  <a:srgbClr val="1F00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8"/>
              <p:cNvSpPr/>
              <p:nvPr/>
            </p:nvSpPr>
            <p:spPr>
              <a:xfrm>
                <a:off x="3367125" y="1815225"/>
                <a:ext cx="25" cy="645800"/>
              </a:xfrm>
              <a:custGeom>
                <a:rect b="b" l="l" r="r" t="t"/>
                <a:pathLst>
                  <a:path extrusionOk="0" fill="none" h="25832" w="1">
                    <a:moveTo>
                      <a:pt x="1" y="25831"/>
                    </a:moveTo>
                    <a:lnTo>
                      <a:pt x="1" y="1"/>
                    </a:lnTo>
                  </a:path>
                </a:pathLst>
              </a:custGeom>
              <a:noFill/>
              <a:ln cap="rnd" cmpd="sng" w="2950">
                <a:solidFill>
                  <a:srgbClr val="1F000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8"/>
              <p:cNvSpPr/>
              <p:nvPr/>
            </p:nvSpPr>
            <p:spPr>
              <a:xfrm>
                <a:off x="3424050" y="1675375"/>
                <a:ext cx="254700" cy="110450"/>
              </a:xfrm>
              <a:custGeom>
                <a:rect b="b" l="l" r="r" t="t"/>
                <a:pathLst>
                  <a:path extrusionOk="0" h="4418" w="10188">
                    <a:moveTo>
                      <a:pt x="1" y="1"/>
                    </a:moveTo>
                    <a:lnTo>
                      <a:pt x="1" y="4417"/>
                    </a:lnTo>
                    <a:lnTo>
                      <a:pt x="10188" y="4417"/>
                    </a:lnTo>
                    <a:lnTo>
                      <a:pt x="1018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17" name="Google Shape;1017;p48"/>
          <p:cNvGrpSpPr/>
          <p:nvPr/>
        </p:nvGrpSpPr>
        <p:grpSpPr>
          <a:xfrm>
            <a:off x="6794437" y="2027113"/>
            <a:ext cx="813310" cy="2536197"/>
            <a:chOff x="6952287" y="2027113"/>
            <a:chExt cx="813310" cy="2536197"/>
          </a:xfrm>
        </p:grpSpPr>
        <p:grpSp>
          <p:nvGrpSpPr>
            <p:cNvPr id="1018" name="Google Shape;1018;p48"/>
            <p:cNvGrpSpPr/>
            <p:nvPr/>
          </p:nvGrpSpPr>
          <p:grpSpPr>
            <a:xfrm>
              <a:off x="6952287" y="2027113"/>
              <a:ext cx="813310" cy="2450366"/>
              <a:chOff x="5552175" y="1311175"/>
              <a:chExt cx="1473655" cy="4439873"/>
            </a:xfrm>
          </p:grpSpPr>
          <p:sp>
            <p:nvSpPr>
              <p:cNvPr id="1019" name="Google Shape;1019;p48"/>
              <p:cNvSpPr/>
              <p:nvPr/>
            </p:nvSpPr>
            <p:spPr>
              <a:xfrm>
                <a:off x="6814255" y="2189945"/>
                <a:ext cx="211575" cy="1566741"/>
              </a:xfrm>
              <a:custGeom>
                <a:rect b="b" l="l" r="r" t="t"/>
                <a:pathLst>
                  <a:path extrusionOk="0" h="51088" w="6899">
                    <a:moveTo>
                      <a:pt x="425" y="0"/>
                    </a:moveTo>
                    <a:lnTo>
                      <a:pt x="1" y="50727"/>
                    </a:lnTo>
                    <a:lnTo>
                      <a:pt x="4628" y="51088"/>
                    </a:lnTo>
                    <a:cubicBezTo>
                      <a:pt x="4628" y="51088"/>
                      <a:pt x="5731" y="28101"/>
                      <a:pt x="6283" y="15621"/>
                    </a:cubicBezTo>
                    <a:cubicBezTo>
                      <a:pt x="6899" y="2101"/>
                      <a:pt x="425" y="0"/>
                      <a:pt x="4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8"/>
              <p:cNvSpPr/>
              <p:nvPr/>
            </p:nvSpPr>
            <p:spPr>
              <a:xfrm>
                <a:off x="6031872" y="3023082"/>
                <a:ext cx="953606" cy="2727966"/>
              </a:xfrm>
              <a:custGeom>
                <a:rect b="b" l="l" r="r" t="t"/>
                <a:pathLst>
                  <a:path extrusionOk="0" h="88953" w="31095">
                    <a:moveTo>
                      <a:pt x="9849" y="0"/>
                    </a:moveTo>
                    <a:cubicBezTo>
                      <a:pt x="1784" y="11907"/>
                      <a:pt x="2081" y="44126"/>
                      <a:pt x="2081" y="44126"/>
                    </a:cubicBezTo>
                    <a:lnTo>
                      <a:pt x="1" y="87806"/>
                    </a:lnTo>
                    <a:lnTo>
                      <a:pt x="10804" y="88804"/>
                    </a:lnTo>
                    <a:lnTo>
                      <a:pt x="17447" y="31455"/>
                    </a:lnTo>
                    <a:lnTo>
                      <a:pt x="17999" y="46058"/>
                    </a:lnTo>
                    <a:lnTo>
                      <a:pt x="13733" y="88953"/>
                    </a:lnTo>
                    <a:lnTo>
                      <a:pt x="24345" y="88804"/>
                    </a:lnTo>
                    <a:lnTo>
                      <a:pt x="31095" y="44126"/>
                    </a:lnTo>
                    <a:lnTo>
                      <a:pt x="2905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8"/>
              <p:cNvSpPr/>
              <p:nvPr/>
            </p:nvSpPr>
            <p:spPr>
              <a:xfrm>
                <a:off x="6402884" y="2152163"/>
                <a:ext cx="499206" cy="870313"/>
              </a:xfrm>
              <a:custGeom>
                <a:rect b="b" l="l" r="r" t="t"/>
                <a:pathLst>
                  <a:path extrusionOk="0" h="28379" w="16278">
                    <a:moveTo>
                      <a:pt x="2548" y="1"/>
                    </a:moveTo>
                    <a:lnTo>
                      <a:pt x="1" y="28378"/>
                    </a:lnTo>
                    <a:lnTo>
                      <a:pt x="14730" y="28378"/>
                    </a:lnTo>
                    <a:lnTo>
                      <a:pt x="14730" y="10295"/>
                    </a:lnTo>
                    <a:cubicBezTo>
                      <a:pt x="16278" y="290"/>
                      <a:pt x="9664" y="149"/>
                      <a:pt x="9292" y="149"/>
                    </a:cubicBezTo>
                    <a:cubicBezTo>
                      <a:pt x="9281" y="149"/>
                      <a:pt x="9276" y="150"/>
                      <a:pt x="9276" y="150"/>
                    </a:cubicBezTo>
                    <a:lnTo>
                      <a:pt x="254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8"/>
              <p:cNvSpPr/>
              <p:nvPr/>
            </p:nvSpPr>
            <p:spPr>
              <a:xfrm>
                <a:off x="6480994" y="2152163"/>
                <a:ext cx="214182" cy="141285"/>
              </a:xfrm>
              <a:custGeom>
                <a:rect b="b" l="l" r="r" t="t"/>
                <a:pathLst>
                  <a:path extrusionOk="0" h="4607" w="6984">
                    <a:moveTo>
                      <a:pt x="1" y="1"/>
                    </a:moveTo>
                    <a:lnTo>
                      <a:pt x="6984" y="4607"/>
                    </a:lnTo>
                    <a:lnTo>
                      <a:pt x="6729" y="171"/>
                    </a:lnTo>
                    <a:lnTo>
                      <a:pt x="1" y="1"/>
                    </a:ln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8"/>
              <p:cNvSpPr/>
              <p:nvPr/>
            </p:nvSpPr>
            <p:spPr>
              <a:xfrm>
                <a:off x="6096979" y="2153481"/>
                <a:ext cx="862462" cy="1433307"/>
              </a:xfrm>
              <a:custGeom>
                <a:rect b="b" l="l" r="r" t="t"/>
                <a:pathLst>
                  <a:path extrusionOk="0" h="46737" w="28123">
                    <a:moveTo>
                      <a:pt x="12565" y="0"/>
                    </a:moveTo>
                    <a:cubicBezTo>
                      <a:pt x="12565" y="0"/>
                      <a:pt x="8257" y="552"/>
                      <a:pt x="4245" y="2547"/>
                    </a:cubicBezTo>
                    <a:cubicBezTo>
                      <a:pt x="4033" y="2654"/>
                      <a:pt x="4012" y="3396"/>
                      <a:pt x="4075" y="3630"/>
                    </a:cubicBezTo>
                    <a:lnTo>
                      <a:pt x="8448" y="25152"/>
                    </a:lnTo>
                    <a:cubicBezTo>
                      <a:pt x="8448" y="25152"/>
                      <a:pt x="1274" y="33472"/>
                      <a:pt x="0" y="46737"/>
                    </a:cubicBezTo>
                    <a:lnTo>
                      <a:pt x="27974" y="46737"/>
                    </a:lnTo>
                    <a:lnTo>
                      <a:pt x="26743" y="24345"/>
                    </a:lnTo>
                    <a:lnTo>
                      <a:pt x="27974" y="8299"/>
                    </a:lnTo>
                    <a:cubicBezTo>
                      <a:pt x="28123" y="5901"/>
                      <a:pt x="27316" y="3460"/>
                      <a:pt x="25342" y="2144"/>
                    </a:cubicBezTo>
                    <a:cubicBezTo>
                      <a:pt x="23750" y="1062"/>
                      <a:pt x="23199" y="807"/>
                      <a:pt x="20567" y="319"/>
                    </a:cubicBezTo>
                    <a:lnTo>
                      <a:pt x="20567" y="319"/>
                    </a:lnTo>
                    <a:cubicBezTo>
                      <a:pt x="20567" y="319"/>
                      <a:pt x="21182" y="3396"/>
                      <a:pt x="20800" y="9085"/>
                    </a:cubicBezTo>
                    <a:cubicBezTo>
                      <a:pt x="18550" y="6049"/>
                      <a:pt x="15218" y="3354"/>
                      <a:pt x="125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8"/>
              <p:cNvSpPr/>
              <p:nvPr/>
            </p:nvSpPr>
            <p:spPr>
              <a:xfrm>
                <a:off x="6919689" y="2488705"/>
                <a:ext cx="32600" cy="1068793"/>
              </a:xfrm>
              <a:custGeom>
                <a:rect b="b" l="l" r="r" t="t"/>
                <a:pathLst>
                  <a:path extrusionOk="0" fill="none" h="34851" w="1063">
                    <a:moveTo>
                      <a:pt x="532" y="0"/>
                    </a:moveTo>
                    <a:lnTo>
                      <a:pt x="1" y="12862"/>
                    </a:lnTo>
                    <a:lnTo>
                      <a:pt x="1062" y="34851"/>
                    </a:lnTo>
                  </a:path>
                </a:pathLst>
              </a:custGeom>
              <a:noFill/>
              <a:ln cap="rnd" cmpd="sng" w="47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8"/>
              <p:cNvSpPr/>
              <p:nvPr/>
            </p:nvSpPr>
            <p:spPr>
              <a:xfrm>
                <a:off x="5606855" y="2200678"/>
                <a:ext cx="696766" cy="809407"/>
              </a:xfrm>
              <a:custGeom>
                <a:rect b="b" l="l" r="r" t="t"/>
                <a:pathLst>
                  <a:path extrusionOk="0" h="26393" w="22720">
                    <a:moveTo>
                      <a:pt x="22718" y="1"/>
                    </a:moveTo>
                    <a:cubicBezTo>
                      <a:pt x="22716" y="1"/>
                      <a:pt x="22702" y="3"/>
                      <a:pt x="22677" y="9"/>
                    </a:cubicBezTo>
                    <a:lnTo>
                      <a:pt x="22677" y="9"/>
                    </a:lnTo>
                    <a:cubicBezTo>
                      <a:pt x="22706" y="4"/>
                      <a:pt x="22720" y="1"/>
                      <a:pt x="22718" y="1"/>
                    </a:cubicBezTo>
                    <a:close/>
                    <a:moveTo>
                      <a:pt x="22677" y="9"/>
                    </a:moveTo>
                    <a:lnTo>
                      <a:pt x="22677" y="9"/>
                    </a:lnTo>
                    <a:cubicBezTo>
                      <a:pt x="22674" y="10"/>
                      <a:pt x="22671" y="10"/>
                      <a:pt x="22668" y="11"/>
                    </a:cubicBezTo>
                    <a:lnTo>
                      <a:pt x="22668" y="11"/>
                    </a:lnTo>
                    <a:lnTo>
                      <a:pt x="22668" y="11"/>
                    </a:lnTo>
                    <a:cubicBezTo>
                      <a:pt x="22671" y="11"/>
                      <a:pt x="22674" y="10"/>
                      <a:pt x="22677" y="9"/>
                    </a:cubicBezTo>
                    <a:close/>
                    <a:moveTo>
                      <a:pt x="22668" y="11"/>
                    </a:moveTo>
                    <a:cubicBezTo>
                      <a:pt x="21992" y="177"/>
                      <a:pt x="14452" y="2455"/>
                      <a:pt x="0" y="20790"/>
                    </a:cubicBezTo>
                    <a:lnTo>
                      <a:pt x="6813" y="26393"/>
                    </a:lnTo>
                    <a:lnTo>
                      <a:pt x="22668" y="11833"/>
                    </a:lnTo>
                    <a:lnTo>
                      <a:pt x="22668" y="1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8"/>
              <p:cNvSpPr/>
              <p:nvPr/>
            </p:nvSpPr>
            <p:spPr>
              <a:xfrm>
                <a:off x="6269451" y="2508884"/>
                <a:ext cx="12390" cy="75534"/>
              </a:xfrm>
              <a:custGeom>
                <a:rect b="b" l="l" r="r" t="t"/>
                <a:pathLst>
                  <a:path extrusionOk="0" fill="none" h="2463" w="404">
                    <a:moveTo>
                      <a:pt x="404" y="2462"/>
                    </a:moveTo>
                    <a:lnTo>
                      <a:pt x="1" y="0"/>
                    </a:lnTo>
                  </a:path>
                </a:pathLst>
              </a:custGeom>
              <a:noFill/>
              <a:ln cap="rnd" cmpd="sng" w="47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8"/>
              <p:cNvSpPr/>
              <p:nvPr/>
            </p:nvSpPr>
            <p:spPr>
              <a:xfrm>
                <a:off x="6115195" y="2921420"/>
                <a:ext cx="406835" cy="297812"/>
              </a:xfrm>
              <a:custGeom>
                <a:rect b="b" l="l" r="r" t="t"/>
                <a:pathLst>
                  <a:path extrusionOk="0" h="9711" w="13266">
                    <a:moveTo>
                      <a:pt x="7232" y="1"/>
                    </a:moveTo>
                    <a:cubicBezTo>
                      <a:pt x="7008" y="1"/>
                      <a:pt x="6785" y="92"/>
                      <a:pt x="6623" y="280"/>
                    </a:cubicBezTo>
                    <a:lnTo>
                      <a:pt x="2866" y="4504"/>
                    </a:lnTo>
                    <a:lnTo>
                      <a:pt x="1" y="7773"/>
                    </a:lnTo>
                    <a:cubicBezTo>
                      <a:pt x="1749" y="8888"/>
                      <a:pt x="3507" y="9306"/>
                      <a:pt x="4758" y="9306"/>
                    </a:cubicBezTo>
                    <a:cubicBezTo>
                      <a:pt x="5435" y="9306"/>
                      <a:pt x="5964" y="9184"/>
                      <a:pt x="6262" y="8982"/>
                    </a:cubicBezTo>
                    <a:cubicBezTo>
                      <a:pt x="6368" y="9025"/>
                      <a:pt x="10018" y="9683"/>
                      <a:pt x="10018" y="9683"/>
                    </a:cubicBezTo>
                    <a:cubicBezTo>
                      <a:pt x="10085" y="9701"/>
                      <a:pt x="10151" y="9710"/>
                      <a:pt x="10214" y="9710"/>
                    </a:cubicBezTo>
                    <a:cubicBezTo>
                      <a:pt x="10518" y="9710"/>
                      <a:pt x="10780" y="9510"/>
                      <a:pt x="10867" y="9195"/>
                    </a:cubicBezTo>
                    <a:cubicBezTo>
                      <a:pt x="10952" y="8940"/>
                      <a:pt x="10931" y="8537"/>
                      <a:pt x="10167" y="8282"/>
                    </a:cubicBezTo>
                    <a:lnTo>
                      <a:pt x="10167" y="8282"/>
                    </a:lnTo>
                    <a:lnTo>
                      <a:pt x="10931" y="8537"/>
                    </a:lnTo>
                    <a:cubicBezTo>
                      <a:pt x="10990" y="8554"/>
                      <a:pt x="11050" y="8562"/>
                      <a:pt x="11109" y="8562"/>
                    </a:cubicBezTo>
                    <a:cubicBezTo>
                      <a:pt x="11415" y="8562"/>
                      <a:pt x="11712" y="8344"/>
                      <a:pt x="11801" y="8006"/>
                    </a:cubicBezTo>
                    <a:cubicBezTo>
                      <a:pt x="11907" y="7666"/>
                      <a:pt x="11653" y="7263"/>
                      <a:pt x="11186" y="7051"/>
                    </a:cubicBezTo>
                    <a:lnTo>
                      <a:pt x="11186" y="7051"/>
                    </a:lnTo>
                    <a:lnTo>
                      <a:pt x="11780" y="7178"/>
                    </a:lnTo>
                    <a:cubicBezTo>
                      <a:pt x="11845" y="7194"/>
                      <a:pt x="11910" y="7202"/>
                      <a:pt x="11973" y="7202"/>
                    </a:cubicBezTo>
                    <a:cubicBezTo>
                      <a:pt x="12326" y="7202"/>
                      <a:pt x="12639" y="6962"/>
                      <a:pt x="12693" y="6584"/>
                    </a:cubicBezTo>
                    <a:cubicBezTo>
                      <a:pt x="12778" y="6181"/>
                      <a:pt x="12523" y="5799"/>
                      <a:pt x="12141" y="5671"/>
                    </a:cubicBezTo>
                    <a:lnTo>
                      <a:pt x="11292" y="5374"/>
                    </a:lnTo>
                    <a:lnTo>
                      <a:pt x="11292" y="5374"/>
                    </a:lnTo>
                    <a:lnTo>
                      <a:pt x="12247" y="5459"/>
                    </a:lnTo>
                    <a:cubicBezTo>
                      <a:pt x="12298" y="5469"/>
                      <a:pt x="12349" y="5474"/>
                      <a:pt x="12399" y="5474"/>
                    </a:cubicBezTo>
                    <a:cubicBezTo>
                      <a:pt x="12789" y="5474"/>
                      <a:pt x="13146" y="5189"/>
                      <a:pt x="13202" y="4737"/>
                    </a:cubicBezTo>
                    <a:cubicBezTo>
                      <a:pt x="13266" y="4355"/>
                      <a:pt x="12990" y="3952"/>
                      <a:pt x="12608" y="3825"/>
                    </a:cubicBezTo>
                    <a:lnTo>
                      <a:pt x="7832" y="2191"/>
                    </a:lnTo>
                    <a:lnTo>
                      <a:pt x="8087" y="1129"/>
                    </a:lnTo>
                    <a:cubicBezTo>
                      <a:pt x="8193" y="747"/>
                      <a:pt x="8002" y="344"/>
                      <a:pt x="7684" y="132"/>
                    </a:cubicBezTo>
                    <a:cubicBezTo>
                      <a:pt x="7545" y="45"/>
                      <a:pt x="7388" y="1"/>
                      <a:pt x="7232" y="1"/>
                    </a:cubicBez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8"/>
              <p:cNvSpPr/>
              <p:nvPr/>
            </p:nvSpPr>
            <p:spPr>
              <a:xfrm>
                <a:off x="5904296" y="2967114"/>
                <a:ext cx="306614" cy="222615"/>
              </a:xfrm>
              <a:custGeom>
                <a:rect b="b" l="l" r="r" t="t"/>
                <a:pathLst>
                  <a:path extrusionOk="0" h="7259" w="9998">
                    <a:moveTo>
                      <a:pt x="1869" y="0"/>
                    </a:moveTo>
                    <a:lnTo>
                      <a:pt x="1" y="4712"/>
                    </a:lnTo>
                    <a:lnTo>
                      <a:pt x="9998" y="7259"/>
                    </a:lnTo>
                    <a:lnTo>
                      <a:pt x="9743" y="2993"/>
                    </a:lnTo>
                    <a:lnTo>
                      <a:pt x="1869" y="0"/>
                    </a:ln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8"/>
              <p:cNvSpPr/>
              <p:nvPr/>
            </p:nvSpPr>
            <p:spPr>
              <a:xfrm>
                <a:off x="5552175" y="2791237"/>
                <a:ext cx="607983" cy="382240"/>
              </a:xfrm>
              <a:custGeom>
                <a:rect b="b" l="l" r="r" t="t"/>
                <a:pathLst>
                  <a:path extrusionOk="0" h="12464" w="19825">
                    <a:moveTo>
                      <a:pt x="5075" y="1"/>
                    </a:moveTo>
                    <a:cubicBezTo>
                      <a:pt x="3505" y="1"/>
                      <a:pt x="1988" y="864"/>
                      <a:pt x="1210" y="2360"/>
                    </a:cubicBezTo>
                    <a:cubicBezTo>
                      <a:pt x="0" y="4695"/>
                      <a:pt x="1168" y="7582"/>
                      <a:pt x="3651" y="8431"/>
                    </a:cubicBezTo>
                    <a:lnTo>
                      <a:pt x="16131" y="12463"/>
                    </a:lnTo>
                    <a:lnTo>
                      <a:pt x="19824" y="6372"/>
                    </a:lnTo>
                    <a:lnTo>
                      <a:pt x="7026" y="471"/>
                    </a:lnTo>
                    <a:cubicBezTo>
                      <a:pt x="6399" y="152"/>
                      <a:pt x="5733" y="1"/>
                      <a:pt x="50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8"/>
              <p:cNvSpPr/>
              <p:nvPr/>
            </p:nvSpPr>
            <p:spPr>
              <a:xfrm>
                <a:off x="5767612" y="2805682"/>
                <a:ext cx="181000" cy="83354"/>
              </a:xfrm>
              <a:custGeom>
                <a:rect b="b" l="l" r="r" t="t"/>
                <a:pathLst>
                  <a:path extrusionOk="0" fill="none" h="2718" w="5902">
                    <a:moveTo>
                      <a:pt x="5901" y="2717"/>
                    </a:moveTo>
                    <a:lnTo>
                      <a:pt x="1" y="0"/>
                    </a:lnTo>
                  </a:path>
                </a:pathLst>
              </a:custGeom>
              <a:noFill/>
              <a:ln cap="rnd" cmpd="sng" w="47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8"/>
              <p:cNvSpPr/>
              <p:nvPr/>
            </p:nvSpPr>
            <p:spPr>
              <a:xfrm>
                <a:off x="6535029" y="2439883"/>
                <a:ext cx="26711" cy="110035"/>
              </a:xfrm>
              <a:custGeom>
                <a:rect b="b" l="l" r="r" t="t"/>
                <a:pathLst>
                  <a:path extrusionOk="0" h="3588" w="871">
                    <a:moveTo>
                      <a:pt x="722" y="0"/>
                    </a:moveTo>
                    <a:lnTo>
                      <a:pt x="0" y="43"/>
                    </a:lnTo>
                    <a:lnTo>
                      <a:pt x="149" y="3587"/>
                    </a:lnTo>
                    <a:lnTo>
                      <a:pt x="871" y="3566"/>
                    </a:lnTo>
                    <a:lnTo>
                      <a:pt x="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8"/>
              <p:cNvSpPr/>
              <p:nvPr/>
            </p:nvSpPr>
            <p:spPr>
              <a:xfrm>
                <a:off x="6493353" y="2481529"/>
                <a:ext cx="110035" cy="26711"/>
              </a:xfrm>
              <a:custGeom>
                <a:rect b="b" l="l" r="r" t="t"/>
                <a:pathLst>
                  <a:path extrusionOk="0" h="871" w="3588">
                    <a:moveTo>
                      <a:pt x="3545" y="1"/>
                    </a:moveTo>
                    <a:lnTo>
                      <a:pt x="1" y="149"/>
                    </a:lnTo>
                    <a:lnTo>
                      <a:pt x="22" y="871"/>
                    </a:lnTo>
                    <a:lnTo>
                      <a:pt x="3588" y="722"/>
                    </a:lnTo>
                    <a:lnTo>
                      <a:pt x="35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8"/>
              <p:cNvSpPr/>
              <p:nvPr/>
            </p:nvSpPr>
            <p:spPr>
              <a:xfrm>
                <a:off x="6171837" y="1311175"/>
                <a:ext cx="818209" cy="662326"/>
              </a:xfrm>
              <a:custGeom>
                <a:rect b="b" l="l" r="r" t="t"/>
                <a:pathLst>
                  <a:path extrusionOk="0" h="21597" w="26680">
                    <a:moveTo>
                      <a:pt x="13559" y="1"/>
                    </a:moveTo>
                    <a:cubicBezTo>
                      <a:pt x="12219" y="1"/>
                      <a:pt x="10966" y="294"/>
                      <a:pt x="10060" y="999"/>
                    </a:cubicBezTo>
                    <a:cubicBezTo>
                      <a:pt x="10060" y="999"/>
                      <a:pt x="4394" y="1297"/>
                      <a:pt x="3863" y="7537"/>
                    </a:cubicBezTo>
                    <a:cubicBezTo>
                      <a:pt x="3672" y="9701"/>
                      <a:pt x="2929" y="11760"/>
                      <a:pt x="1847" y="13692"/>
                    </a:cubicBezTo>
                    <a:cubicBezTo>
                      <a:pt x="0" y="16918"/>
                      <a:pt x="2101" y="20972"/>
                      <a:pt x="5794" y="21290"/>
                    </a:cubicBezTo>
                    <a:cubicBezTo>
                      <a:pt x="7853" y="21473"/>
                      <a:pt x="10173" y="21597"/>
                      <a:pt x="12647" y="21597"/>
                    </a:cubicBezTo>
                    <a:cubicBezTo>
                      <a:pt x="15912" y="21597"/>
                      <a:pt x="19446" y="21381"/>
                      <a:pt x="23007" y="20802"/>
                    </a:cubicBezTo>
                    <a:cubicBezTo>
                      <a:pt x="25469" y="20377"/>
                      <a:pt x="26679" y="17555"/>
                      <a:pt x="25257" y="15517"/>
                    </a:cubicBezTo>
                    <a:cubicBezTo>
                      <a:pt x="24175" y="13946"/>
                      <a:pt x="23304" y="12057"/>
                      <a:pt x="23326" y="10211"/>
                    </a:cubicBezTo>
                    <a:cubicBezTo>
                      <a:pt x="23411" y="5626"/>
                      <a:pt x="22116" y="3631"/>
                      <a:pt x="19718" y="1870"/>
                    </a:cubicBezTo>
                    <a:cubicBezTo>
                      <a:pt x="18211" y="799"/>
                      <a:pt x="15768" y="1"/>
                      <a:pt x="135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8"/>
              <p:cNvSpPr/>
              <p:nvPr/>
            </p:nvSpPr>
            <p:spPr>
              <a:xfrm>
                <a:off x="6236913" y="1634653"/>
                <a:ext cx="162752" cy="145303"/>
              </a:xfrm>
              <a:custGeom>
                <a:rect b="b" l="l" r="r" t="t"/>
                <a:pathLst>
                  <a:path extrusionOk="0" h="4738" w="5307">
                    <a:moveTo>
                      <a:pt x="2652" y="1"/>
                    </a:moveTo>
                    <a:cubicBezTo>
                      <a:pt x="1674" y="1"/>
                      <a:pt x="762" y="617"/>
                      <a:pt x="425" y="1594"/>
                    </a:cubicBezTo>
                    <a:cubicBezTo>
                      <a:pt x="1" y="2825"/>
                      <a:pt x="658" y="4184"/>
                      <a:pt x="1889" y="4608"/>
                    </a:cubicBezTo>
                    <a:cubicBezTo>
                      <a:pt x="2143" y="4696"/>
                      <a:pt x="2401" y="4737"/>
                      <a:pt x="2655" y="4737"/>
                    </a:cubicBezTo>
                    <a:cubicBezTo>
                      <a:pt x="3633" y="4737"/>
                      <a:pt x="4545" y="4121"/>
                      <a:pt x="4882" y="3144"/>
                    </a:cubicBezTo>
                    <a:cubicBezTo>
                      <a:pt x="5307" y="1891"/>
                      <a:pt x="4649" y="554"/>
                      <a:pt x="3418" y="130"/>
                    </a:cubicBezTo>
                    <a:cubicBezTo>
                      <a:pt x="3164" y="42"/>
                      <a:pt x="2906" y="1"/>
                      <a:pt x="2652" y="1"/>
                    </a:cubicBez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8"/>
              <p:cNvSpPr/>
              <p:nvPr/>
            </p:nvSpPr>
            <p:spPr>
              <a:xfrm>
                <a:off x="6482312" y="1727789"/>
                <a:ext cx="205043" cy="429621"/>
              </a:xfrm>
              <a:custGeom>
                <a:rect b="b" l="l" r="r" t="t"/>
                <a:pathLst>
                  <a:path extrusionOk="0" h="14009" w="6686">
                    <a:moveTo>
                      <a:pt x="5773" y="1"/>
                    </a:moveTo>
                    <a:lnTo>
                      <a:pt x="127" y="4819"/>
                    </a:lnTo>
                    <a:lnTo>
                      <a:pt x="0" y="13839"/>
                    </a:lnTo>
                    <a:lnTo>
                      <a:pt x="6686" y="14009"/>
                    </a:lnTo>
                    <a:lnTo>
                      <a:pt x="5773" y="1"/>
                    </a:ln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8"/>
              <p:cNvSpPr/>
              <p:nvPr/>
            </p:nvSpPr>
            <p:spPr>
              <a:xfrm>
                <a:off x="6483600" y="1857328"/>
                <a:ext cx="153644" cy="164040"/>
              </a:xfrm>
              <a:custGeom>
                <a:rect b="b" l="l" r="r" t="t"/>
                <a:pathLst>
                  <a:path extrusionOk="0" h="5349" w="5010">
                    <a:moveTo>
                      <a:pt x="5010" y="0"/>
                    </a:moveTo>
                    <a:lnTo>
                      <a:pt x="85" y="595"/>
                    </a:lnTo>
                    <a:lnTo>
                      <a:pt x="1" y="5349"/>
                    </a:lnTo>
                    <a:lnTo>
                      <a:pt x="5010" y="0"/>
                    </a:ln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8"/>
              <p:cNvSpPr/>
              <p:nvPr/>
            </p:nvSpPr>
            <p:spPr>
              <a:xfrm>
                <a:off x="6260987" y="1393762"/>
                <a:ext cx="485436" cy="530609"/>
              </a:xfrm>
              <a:custGeom>
                <a:rect b="b" l="l" r="r" t="t"/>
                <a:pathLst>
                  <a:path extrusionOk="0" h="17302" w="15829">
                    <a:moveTo>
                      <a:pt x="7717" y="1"/>
                    </a:moveTo>
                    <a:cubicBezTo>
                      <a:pt x="6020" y="1"/>
                      <a:pt x="4264" y="584"/>
                      <a:pt x="2760" y="1766"/>
                    </a:cubicBezTo>
                    <a:cubicBezTo>
                      <a:pt x="2144" y="2233"/>
                      <a:pt x="1720" y="2933"/>
                      <a:pt x="1550" y="3697"/>
                    </a:cubicBezTo>
                    <a:cubicBezTo>
                      <a:pt x="1020" y="5947"/>
                      <a:pt x="1" y="9916"/>
                      <a:pt x="701" y="12357"/>
                    </a:cubicBezTo>
                    <a:cubicBezTo>
                      <a:pt x="1531" y="15147"/>
                      <a:pt x="3566" y="17301"/>
                      <a:pt x="6912" y="17301"/>
                    </a:cubicBezTo>
                    <a:cubicBezTo>
                      <a:pt x="7332" y="17301"/>
                      <a:pt x="7774" y="17267"/>
                      <a:pt x="8236" y="17196"/>
                    </a:cubicBezTo>
                    <a:cubicBezTo>
                      <a:pt x="8236" y="17196"/>
                      <a:pt x="13181" y="16878"/>
                      <a:pt x="14433" y="10680"/>
                    </a:cubicBezTo>
                    <a:cubicBezTo>
                      <a:pt x="15828" y="3646"/>
                      <a:pt x="11960" y="1"/>
                      <a:pt x="7717" y="1"/>
                    </a:cubicBez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8"/>
              <p:cNvSpPr/>
              <p:nvPr/>
            </p:nvSpPr>
            <p:spPr>
              <a:xfrm>
                <a:off x="6346917" y="1699790"/>
                <a:ext cx="23461" cy="53423"/>
              </a:xfrm>
              <a:custGeom>
                <a:rect b="b" l="l" r="r" t="t"/>
                <a:pathLst>
                  <a:path extrusionOk="0" fill="none" h="1742" w="765">
                    <a:moveTo>
                      <a:pt x="510" y="1"/>
                    </a:moveTo>
                    <a:lnTo>
                      <a:pt x="22" y="1317"/>
                    </a:lnTo>
                    <a:cubicBezTo>
                      <a:pt x="0" y="1444"/>
                      <a:pt x="85" y="1572"/>
                      <a:pt x="191" y="1593"/>
                    </a:cubicBezTo>
                    <a:lnTo>
                      <a:pt x="765" y="1741"/>
                    </a:lnTo>
                  </a:path>
                </a:pathLst>
              </a:custGeom>
              <a:noFill/>
              <a:ln cap="rnd" cmpd="sng" w="3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8"/>
              <p:cNvSpPr/>
              <p:nvPr/>
            </p:nvSpPr>
            <p:spPr>
              <a:xfrm>
                <a:off x="6439992" y="1647717"/>
                <a:ext cx="35820" cy="35850"/>
              </a:xfrm>
              <a:custGeom>
                <a:rect b="b" l="l" r="r" t="t"/>
                <a:pathLst>
                  <a:path extrusionOk="0" h="1169" w="1168">
                    <a:moveTo>
                      <a:pt x="574" y="1"/>
                    </a:moveTo>
                    <a:cubicBezTo>
                      <a:pt x="255" y="1"/>
                      <a:pt x="1" y="277"/>
                      <a:pt x="1" y="595"/>
                    </a:cubicBezTo>
                    <a:cubicBezTo>
                      <a:pt x="1" y="914"/>
                      <a:pt x="255" y="1168"/>
                      <a:pt x="574" y="1168"/>
                    </a:cubicBezTo>
                    <a:cubicBezTo>
                      <a:pt x="892" y="1168"/>
                      <a:pt x="1168" y="914"/>
                      <a:pt x="1168" y="595"/>
                    </a:cubicBezTo>
                    <a:cubicBezTo>
                      <a:pt x="1168" y="277"/>
                      <a:pt x="892" y="1"/>
                      <a:pt x="5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8"/>
              <p:cNvSpPr/>
              <p:nvPr/>
            </p:nvSpPr>
            <p:spPr>
              <a:xfrm>
                <a:off x="6300701" y="1643179"/>
                <a:ext cx="32569" cy="32569"/>
              </a:xfrm>
              <a:custGeom>
                <a:rect b="b" l="l" r="r" t="t"/>
                <a:pathLst>
                  <a:path extrusionOk="0" h="1062" w="1062">
                    <a:moveTo>
                      <a:pt x="531" y="0"/>
                    </a:moveTo>
                    <a:cubicBezTo>
                      <a:pt x="234" y="0"/>
                      <a:pt x="1" y="234"/>
                      <a:pt x="1" y="531"/>
                    </a:cubicBezTo>
                    <a:cubicBezTo>
                      <a:pt x="1" y="828"/>
                      <a:pt x="234" y="1062"/>
                      <a:pt x="531" y="1062"/>
                    </a:cubicBezTo>
                    <a:cubicBezTo>
                      <a:pt x="828" y="1062"/>
                      <a:pt x="1062" y="828"/>
                      <a:pt x="1062" y="531"/>
                    </a:cubicBezTo>
                    <a:cubicBezTo>
                      <a:pt x="1062" y="234"/>
                      <a:pt x="82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8"/>
              <p:cNvSpPr/>
              <p:nvPr/>
            </p:nvSpPr>
            <p:spPr>
              <a:xfrm>
                <a:off x="6274665" y="1542897"/>
                <a:ext cx="85286" cy="37292"/>
              </a:xfrm>
              <a:custGeom>
                <a:rect b="b" l="l" r="r" t="t"/>
                <a:pathLst>
                  <a:path extrusionOk="0" h="1216" w="2781">
                    <a:moveTo>
                      <a:pt x="1774" y="0"/>
                    </a:moveTo>
                    <a:cubicBezTo>
                      <a:pt x="1682" y="0"/>
                      <a:pt x="1579" y="7"/>
                      <a:pt x="1465" y="23"/>
                    </a:cubicBezTo>
                    <a:cubicBezTo>
                      <a:pt x="722" y="108"/>
                      <a:pt x="298" y="490"/>
                      <a:pt x="107" y="702"/>
                    </a:cubicBezTo>
                    <a:cubicBezTo>
                      <a:pt x="1" y="808"/>
                      <a:pt x="1" y="957"/>
                      <a:pt x="107" y="1063"/>
                    </a:cubicBezTo>
                    <a:cubicBezTo>
                      <a:pt x="184" y="1156"/>
                      <a:pt x="330" y="1215"/>
                      <a:pt x="478" y="1215"/>
                    </a:cubicBezTo>
                    <a:cubicBezTo>
                      <a:pt x="532" y="1215"/>
                      <a:pt x="586" y="1207"/>
                      <a:pt x="637" y="1190"/>
                    </a:cubicBezTo>
                    <a:cubicBezTo>
                      <a:pt x="977" y="1084"/>
                      <a:pt x="1380" y="1042"/>
                      <a:pt x="1996" y="957"/>
                    </a:cubicBezTo>
                    <a:cubicBezTo>
                      <a:pt x="2781" y="851"/>
                      <a:pt x="2569" y="341"/>
                      <a:pt x="2569" y="341"/>
                    </a:cubicBezTo>
                    <a:cubicBezTo>
                      <a:pt x="2569" y="341"/>
                      <a:pt x="2422" y="0"/>
                      <a:pt x="17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8"/>
              <p:cNvSpPr/>
              <p:nvPr/>
            </p:nvSpPr>
            <p:spPr>
              <a:xfrm>
                <a:off x="6433490" y="1541149"/>
                <a:ext cx="123682" cy="42290"/>
              </a:xfrm>
              <a:custGeom>
                <a:rect b="b" l="l" r="r" t="t"/>
                <a:pathLst>
                  <a:path extrusionOk="0" h="1379" w="4033">
                    <a:moveTo>
                      <a:pt x="1347" y="1"/>
                    </a:moveTo>
                    <a:cubicBezTo>
                      <a:pt x="405" y="1"/>
                      <a:pt x="234" y="377"/>
                      <a:pt x="234" y="377"/>
                    </a:cubicBezTo>
                    <a:cubicBezTo>
                      <a:pt x="234" y="377"/>
                      <a:pt x="0" y="887"/>
                      <a:pt x="1019" y="971"/>
                    </a:cubicBezTo>
                    <a:cubicBezTo>
                      <a:pt x="1826" y="1035"/>
                      <a:pt x="2781" y="1247"/>
                      <a:pt x="3226" y="1354"/>
                    </a:cubicBezTo>
                    <a:cubicBezTo>
                      <a:pt x="3300" y="1371"/>
                      <a:pt x="3373" y="1378"/>
                      <a:pt x="3442" y="1378"/>
                    </a:cubicBezTo>
                    <a:cubicBezTo>
                      <a:pt x="3633" y="1378"/>
                      <a:pt x="3803" y="1319"/>
                      <a:pt x="3927" y="1226"/>
                    </a:cubicBezTo>
                    <a:cubicBezTo>
                      <a:pt x="4033" y="1120"/>
                      <a:pt x="4033" y="971"/>
                      <a:pt x="3884" y="865"/>
                    </a:cubicBezTo>
                    <a:cubicBezTo>
                      <a:pt x="3630" y="632"/>
                      <a:pt x="2653" y="80"/>
                      <a:pt x="1698" y="16"/>
                    </a:cubicBezTo>
                    <a:cubicBezTo>
                      <a:pt x="1570" y="6"/>
                      <a:pt x="1454" y="1"/>
                      <a:pt x="1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8"/>
              <p:cNvSpPr/>
              <p:nvPr/>
            </p:nvSpPr>
            <p:spPr>
              <a:xfrm>
                <a:off x="6359275" y="1779862"/>
                <a:ext cx="94425" cy="29318"/>
              </a:xfrm>
              <a:custGeom>
                <a:rect b="b" l="l" r="r" t="t"/>
                <a:pathLst>
                  <a:path extrusionOk="0" fill="none" h="956" w="3079">
                    <a:moveTo>
                      <a:pt x="1" y="319"/>
                    </a:moveTo>
                    <a:cubicBezTo>
                      <a:pt x="1" y="319"/>
                      <a:pt x="1359" y="956"/>
                      <a:pt x="3078" y="1"/>
                    </a:cubicBezTo>
                  </a:path>
                </a:pathLst>
              </a:custGeom>
              <a:noFill/>
              <a:ln cap="rnd" cmpd="sng" w="3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8"/>
              <p:cNvSpPr/>
              <p:nvPr/>
            </p:nvSpPr>
            <p:spPr>
              <a:xfrm>
                <a:off x="6395739" y="1572889"/>
                <a:ext cx="172505" cy="172505"/>
              </a:xfrm>
              <a:custGeom>
                <a:rect b="b" l="l" r="r" t="t"/>
                <a:pathLst>
                  <a:path extrusionOk="0" fill="none" h="5625" w="5625">
                    <a:moveTo>
                      <a:pt x="5625" y="2823"/>
                    </a:moveTo>
                    <a:cubicBezTo>
                      <a:pt x="5625" y="4372"/>
                      <a:pt x="4373" y="5625"/>
                      <a:pt x="2823" y="5625"/>
                    </a:cubicBezTo>
                    <a:cubicBezTo>
                      <a:pt x="1253" y="5625"/>
                      <a:pt x="0" y="4372"/>
                      <a:pt x="0" y="2823"/>
                    </a:cubicBezTo>
                    <a:cubicBezTo>
                      <a:pt x="0" y="1274"/>
                      <a:pt x="1253" y="0"/>
                      <a:pt x="2823" y="0"/>
                    </a:cubicBezTo>
                    <a:cubicBezTo>
                      <a:pt x="4373" y="0"/>
                      <a:pt x="5625" y="1274"/>
                      <a:pt x="5625" y="2823"/>
                    </a:cubicBezTo>
                    <a:close/>
                  </a:path>
                </a:pathLst>
              </a:custGeom>
              <a:noFill/>
              <a:ln cap="rnd" cmpd="sng" w="53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8"/>
              <p:cNvSpPr/>
              <p:nvPr/>
            </p:nvSpPr>
            <p:spPr>
              <a:xfrm>
                <a:off x="6225842" y="1578072"/>
                <a:ext cx="123713" cy="162783"/>
              </a:xfrm>
              <a:custGeom>
                <a:rect b="b" l="l" r="r" t="t"/>
                <a:pathLst>
                  <a:path extrusionOk="0" fill="none" h="5308" w="4034">
                    <a:moveTo>
                      <a:pt x="4033" y="2654"/>
                    </a:moveTo>
                    <a:cubicBezTo>
                      <a:pt x="4033" y="4118"/>
                      <a:pt x="3121" y="5307"/>
                      <a:pt x="2017" y="5307"/>
                    </a:cubicBezTo>
                    <a:cubicBezTo>
                      <a:pt x="892" y="5307"/>
                      <a:pt x="1" y="4118"/>
                      <a:pt x="1" y="2654"/>
                    </a:cubicBezTo>
                    <a:cubicBezTo>
                      <a:pt x="1" y="1190"/>
                      <a:pt x="892" y="1"/>
                      <a:pt x="2017" y="1"/>
                    </a:cubicBezTo>
                    <a:cubicBezTo>
                      <a:pt x="3121" y="1"/>
                      <a:pt x="4033" y="1190"/>
                      <a:pt x="4033" y="2654"/>
                    </a:cubicBezTo>
                    <a:close/>
                  </a:path>
                </a:pathLst>
              </a:custGeom>
              <a:noFill/>
              <a:ln cap="rnd" cmpd="sng" w="53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8"/>
              <p:cNvSpPr/>
              <p:nvPr/>
            </p:nvSpPr>
            <p:spPr>
              <a:xfrm>
                <a:off x="6349523" y="1641216"/>
                <a:ext cx="46891" cy="18247"/>
              </a:xfrm>
              <a:custGeom>
                <a:rect b="b" l="l" r="r" t="t"/>
                <a:pathLst>
                  <a:path extrusionOk="0" fill="none" h="595" w="1529">
                    <a:moveTo>
                      <a:pt x="0" y="510"/>
                    </a:moveTo>
                    <a:cubicBezTo>
                      <a:pt x="0" y="510"/>
                      <a:pt x="828" y="1"/>
                      <a:pt x="1529" y="595"/>
                    </a:cubicBezTo>
                  </a:path>
                </a:pathLst>
              </a:custGeom>
              <a:noFill/>
              <a:ln cap="rnd" cmpd="sng" w="53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8"/>
              <p:cNvSpPr/>
              <p:nvPr/>
            </p:nvSpPr>
            <p:spPr>
              <a:xfrm>
                <a:off x="6571462" y="1667896"/>
                <a:ext cx="110710" cy="18278"/>
              </a:xfrm>
              <a:custGeom>
                <a:rect b="b" l="l" r="r" t="t"/>
                <a:pathLst>
                  <a:path extrusionOk="0" fill="none" h="596" w="3610">
                    <a:moveTo>
                      <a:pt x="3609" y="595"/>
                    </a:moveTo>
                    <a:lnTo>
                      <a:pt x="1" y="1"/>
                    </a:lnTo>
                  </a:path>
                </a:pathLst>
              </a:custGeom>
              <a:noFill/>
              <a:ln cap="rnd" cmpd="sng" w="53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8"/>
              <p:cNvSpPr/>
              <p:nvPr/>
            </p:nvSpPr>
            <p:spPr>
              <a:xfrm>
                <a:off x="6637213" y="1498031"/>
                <a:ext cx="201823" cy="229792"/>
              </a:xfrm>
              <a:custGeom>
                <a:rect b="b" l="l" r="r" t="t"/>
                <a:pathLst>
                  <a:path extrusionOk="0" h="7493" w="6581">
                    <a:moveTo>
                      <a:pt x="1" y="0"/>
                    </a:moveTo>
                    <a:lnTo>
                      <a:pt x="722" y="7493"/>
                    </a:lnTo>
                    <a:lnTo>
                      <a:pt x="6580" y="2505"/>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8"/>
              <p:cNvSpPr/>
              <p:nvPr/>
            </p:nvSpPr>
            <p:spPr>
              <a:xfrm>
                <a:off x="6627461" y="1651183"/>
                <a:ext cx="177718" cy="157876"/>
              </a:xfrm>
              <a:custGeom>
                <a:rect b="b" l="l" r="r" t="t"/>
                <a:pathLst>
                  <a:path extrusionOk="0" h="5148" w="5795">
                    <a:moveTo>
                      <a:pt x="2890" y="0"/>
                    </a:moveTo>
                    <a:cubicBezTo>
                      <a:pt x="1815" y="0"/>
                      <a:pt x="821" y="674"/>
                      <a:pt x="467" y="1734"/>
                    </a:cubicBezTo>
                    <a:cubicBezTo>
                      <a:pt x="0" y="3093"/>
                      <a:pt x="722" y="4557"/>
                      <a:pt x="2059" y="5003"/>
                    </a:cubicBezTo>
                    <a:cubicBezTo>
                      <a:pt x="2339" y="5101"/>
                      <a:pt x="2625" y="5148"/>
                      <a:pt x="2906" y="5148"/>
                    </a:cubicBezTo>
                    <a:cubicBezTo>
                      <a:pt x="3966" y="5148"/>
                      <a:pt x="4958" y="4485"/>
                      <a:pt x="5327" y="3411"/>
                    </a:cubicBezTo>
                    <a:cubicBezTo>
                      <a:pt x="5794" y="2074"/>
                      <a:pt x="5073" y="610"/>
                      <a:pt x="3736" y="143"/>
                    </a:cubicBezTo>
                    <a:cubicBezTo>
                      <a:pt x="3455" y="46"/>
                      <a:pt x="3170" y="0"/>
                      <a:pt x="2890" y="0"/>
                    </a:cubicBezTo>
                    <a:close/>
                  </a:path>
                </a:pathLst>
              </a:custGeom>
              <a:solidFill>
                <a:srgbClr val="C66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8"/>
              <p:cNvSpPr/>
              <p:nvPr/>
            </p:nvSpPr>
            <p:spPr>
              <a:xfrm>
                <a:off x="6677571" y="1691357"/>
                <a:ext cx="69033" cy="61856"/>
              </a:xfrm>
              <a:custGeom>
                <a:rect b="b" l="l" r="r" t="t"/>
                <a:pathLst>
                  <a:path extrusionOk="0" fill="none" h="2017" w="2251">
                    <a:moveTo>
                      <a:pt x="2250" y="679"/>
                    </a:moveTo>
                    <a:cubicBezTo>
                      <a:pt x="2250" y="679"/>
                      <a:pt x="425" y="0"/>
                      <a:pt x="0" y="2016"/>
                    </a:cubicBezTo>
                  </a:path>
                </a:pathLst>
              </a:custGeom>
              <a:noFill/>
              <a:ln cap="rnd" cmpd="sng" w="3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8"/>
              <p:cNvSpPr/>
              <p:nvPr/>
            </p:nvSpPr>
            <p:spPr>
              <a:xfrm>
                <a:off x="6431098" y="1367511"/>
                <a:ext cx="334950" cy="216819"/>
              </a:xfrm>
              <a:custGeom>
                <a:rect b="b" l="l" r="r" t="t"/>
                <a:pathLst>
                  <a:path extrusionOk="0" h="7070" w="10922">
                    <a:moveTo>
                      <a:pt x="3491" y="1"/>
                    </a:moveTo>
                    <a:cubicBezTo>
                      <a:pt x="2549" y="1"/>
                      <a:pt x="1487" y="121"/>
                      <a:pt x="291" y="393"/>
                    </a:cubicBezTo>
                    <a:cubicBezTo>
                      <a:pt x="0" y="435"/>
                      <a:pt x="540" y="7070"/>
                      <a:pt x="10181" y="7070"/>
                    </a:cubicBezTo>
                    <a:cubicBezTo>
                      <a:pt x="10416" y="7070"/>
                      <a:pt x="10657" y="7066"/>
                      <a:pt x="10903" y="7058"/>
                    </a:cubicBezTo>
                    <a:cubicBezTo>
                      <a:pt x="10922" y="7058"/>
                      <a:pt x="10708" y="1"/>
                      <a:pt x="3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8"/>
              <p:cNvSpPr/>
              <p:nvPr/>
            </p:nvSpPr>
            <p:spPr>
              <a:xfrm>
                <a:off x="6552602" y="3670069"/>
                <a:ext cx="175755" cy="469979"/>
              </a:xfrm>
              <a:custGeom>
                <a:rect b="b" l="l" r="r" t="t"/>
                <a:pathLst>
                  <a:path extrusionOk="0" fill="none" h="15325" w="5731">
                    <a:moveTo>
                      <a:pt x="5731" y="1"/>
                    </a:moveTo>
                    <a:lnTo>
                      <a:pt x="1677" y="1614"/>
                    </a:lnTo>
                    <a:lnTo>
                      <a:pt x="0" y="15325"/>
                    </a:lnTo>
                  </a:path>
                </a:pathLst>
              </a:custGeom>
              <a:noFill/>
              <a:ln cap="rnd" cmpd="sng" w="47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3" name="Google Shape;1053;p48"/>
            <p:cNvSpPr/>
            <p:nvPr/>
          </p:nvSpPr>
          <p:spPr>
            <a:xfrm flipH="1" rot="609479">
              <a:off x="7122005" y="4443448"/>
              <a:ext cx="272166" cy="96625"/>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8"/>
            <p:cNvSpPr/>
            <p:nvPr/>
          </p:nvSpPr>
          <p:spPr>
            <a:xfrm>
              <a:off x="7450054" y="4466700"/>
              <a:ext cx="272100" cy="96600"/>
            </a:xfrm>
            <a:prstGeom prst="round1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5" name="Google Shape;1055;p48"/>
          <p:cNvSpPr txBox="1"/>
          <p:nvPr/>
        </p:nvSpPr>
        <p:spPr>
          <a:xfrm>
            <a:off x="496600" y="1217250"/>
            <a:ext cx="4153500" cy="270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200">
                <a:solidFill>
                  <a:schemeClr val="accent2"/>
                </a:solidFill>
                <a:latin typeface="Viga"/>
                <a:ea typeface="Viga"/>
                <a:cs typeface="Viga"/>
                <a:sym typeface="Viga"/>
              </a:rPr>
              <a:t>Thank You</a:t>
            </a:r>
            <a:r>
              <a:rPr b="1" lang="en" sz="8200">
                <a:solidFill>
                  <a:schemeClr val="dk2"/>
                </a:solidFill>
                <a:latin typeface="Viga"/>
                <a:ea typeface="Viga"/>
                <a:cs typeface="Viga"/>
                <a:sym typeface="Viga"/>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1"/>
          <p:cNvSpPr txBox="1"/>
          <p:nvPr>
            <p:ph type="title"/>
          </p:nvPr>
        </p:nvSpPr>
        <p:spPr>
          <a:xfrm>
            <a:off x="714150" y="442700"/>
            <a:ext cx="77157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Phases in Analysis</a:t>
            </a:r>
            <a:endParaRPr/>
          </a:p>
        </p:txBody>
      </p:sp>
      <p:sp>
        <p:nvSpPr>
          <p:cNvPr id="406" name="Google Shape;406;p31"/>
          <p:cNvSpPr/>
          <p:nvPr/>
        </p:nvSpPr>
        <p:spPr>
          <a:xfrm>
            <a:off x="1132050" y="1273225"/>
            <a:ext cx="912600" cy="912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a:off x="3070349" y="1273225"/>
            <a:ext cx="912600" cy="912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p:nvPr/>
        </p:nvSpPr>
        <p:spPr>
          <a:xfrm>
            <a:off x="5008649" y="1273225"/>
            <a:ext cx="912600" cy="912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a:off x="6946950" y="1273225"/>
            <a:ext cx="912600" cy="912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txBox="1"/>
          <p:nvPr/>
        </p:nvSpPr>
        <p:spPr>
          <a:xfrm>
            <a:off x="6590700" y="2727875"/>
            <a:ext cx="1785900" cy="475200"/>
          </a:xfrm>
          <a:prstGeom prst="rect">
            <a:avLst/>
          </a:prstGeom>
          <a:noFill/>
          <a:ln>
            <a:noFill/>
          </a:ln>
        </p:spPr>
        <p:txBody>
          <a:bodyPr anchorCtr="0" anchor="t" bIns="0" lIns="91425" spcFirstLastPara="1" rIns="91425" wrap="square" tIns="0">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Conclusion and</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Actionable Insights</a:t>
            </a:r>
            <a:endParaRPr sz="1500">
              <a:solidFill>
                <a:schemeClr val="dk1"/>
              </a:solidFill>
            </a:endParaRPr>
          </a:p>
          <a:p>
            <a:pPr indent="0" lvl="0" marL="0" rtl="0" algn="ctr">
              <a:spcBef>
                <a:spcPts val="0"/>
              </a:spcBef>
              <a:spcAft>
                <a:spcPts val="0"/>
              </a:spcAft>
              <a:buNone/>
            </a:pPr>
            <a:r>
              <a:t/>
            </a:r>
            <a:endParaRPr>
              <a:solidFill>
                <a:schemeClr val="dk1"/>
              </a:solidFill>
              <a:latin typeface="Raleway Medium"/>
              <a:ea typeface="Raleway Medium"/>
              <a:cs typeface="Raleway Medium"/>
              <a:sym typeface="Raleway Medium"/>
            </a:endParaRPr>
          </a:p>
        </p:txBody>
      </p:sp>
      <p:sp>
        <p:nvSpPr>
          <p:cNvPr id="411" name="Google Shape;411;p31"/>
          <p:cNvSpPr txBox="1"/>
          <p:nvPr/>
        </p:nvSpPr>
        <p:spPr>
          <a:xfrm>
            <a:off x="6590700" y="2653200"/>
            <a:ext cx="1625100" cy="3240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t/>
            </a:r>
            <a:endParaRPr b="1" sz="2000">
              <a:solidFill>
                <a:schemeClr val="accent2"/>
              </a:solidFill>
              <a:latin typeface="Viga"/>
              <a:ea typeface="Viga"/>
              <a:cs typeface="Viga"/>
              <a:sym typeface="Viga"/>
            </a:endParaRPr>
          </a:p>
        </p:txBody>
      </p:sp>
      <p:sp>
        <p:nvSpPr>
          <p:cNvPr id="412" name="Google Shape;412;p31"/>
          <p:cNvSpPr txBox="1"/>
          <p:nvPr/>
        </p:nvSpPr>
        <p:spPr>
          <a:xfrm>
            <a:off x="4652400" y="2727875"/>
            <a:ext cx="1785900" cy="475200"/>
          </a:xfrm>
          <a:prstGeom prst="rect">
            <a:avLst/>
          </a:prstGeom>
          <a:noFill/>
          <a:ln>
            <a:noFill/>
          </a:ln>
        </p:spPr>
        <p:txBody>
          <a:bodyPr anchorCtr="0" anchor="t" bIns="0" lIns="91425" spcFirstLastPara="1" rIns="91425" wrap="square" tIns="0">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To create various prediction models and compare the model results in order to select the best model</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ctr">
              <a:spcBef>
                <a:spcPts val="0"/>
              </a:spcBef>
              <a:spcAft>
                <a:spcPts val="0"/>
              </a:spcAft>
              <a:buNone/>
            </a:pPr>
            <a:r>
              <a:t/>
            </a:r>
            <a:endParaRPr>
              <a:solidFill>
                <a:schemeClr val="dk1"/>
              </a:solidFill>
              <a:latin typeface="Raleway Medium"/>
              <a:ea typeface="Raleway Medium"/>
              <a:cs typeface="Raleway Medium"/>
              <a:sym typeface="Raleway Medium"/>
            </a:endParaRPr>
          </a:p>
        </p:txBody>
      </p:sp>
      <p:sp>
        <p:nvSpPr>
          <p:cNvPr id="413" name="Google Shape;413;p31"/>
          <p:cNvSpPr txBox="1"/>
          <p:nvPr/>
        </p:nvSpPr>
        <p:spPr>
          <a:xfrm>
            <a:off x="4652399" y="2632575"/>
            <a:ext cx="1625100" cy="3240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t/>
            </a:r>
            <a:endParaRPr b="1" sz="2000">
              <a:solidFill>
                <a:schemeClr val="accent2"/>
              </a:solidFill>
              <a:latin typeface="Viga"/>
              <a:ea typeface="Viga"/>
              <a:cs typeface="Viga"/>
              <a:sym typeface="Viga"/>
            </a:endParaRPr>
          </a:p>
        </p:txBody>
      </p:sp>
      <p:sp>
        <p:nvSpPr>
          <p:cNvPr id="414" name="Google Shape;414;p31"/>
          <p:cNvSpPr txBox="1"/>
          <p:nvPr/>
        </p:nvSpPr>
        <p:spPr>
          <a:xfrm>
            <a:off x="775800" y="2727866"/>
            <a:ext cx="1625100" cy="475200"/>
          </a:xfrm>
          <a:prstGeom prst="rect">
            <a:avLst/>
          </a:prstGeom>
          <a:noFill/>
          <a:ln>
            <a:noFill/>
          </a:ln>
        </p:spPr>
        <p:txBody>
          <a:bodyPr anchorCtr="0" anchor="t" bIns="0" lIns="91425" spcFirstLastPara="1" rIns="91425" wrap="square" tIns="0">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Understanding the data and loading it with relevant libraries</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None/>
            </a:pPr>
            <a:r>
              <a:rPr lang="en" sz="1500">
                <a:solidFill>
                  <a:schemeClr val="dk1"/>
                </a:solidFill>
              </a:rPr>
              <a:t>.</a:t>
            </a:r>
            <a:endParaRPr sz="1500">
              <a:solidFill>
                <a:schemeClr val="dk1"/>
              </a:solidFill>
            </a:endParaRPr>
          </a:p>
          <a:p>
            <a:pPr indent="0" lvl="0" marL="0" rtl="0" algn="ctr">
              <a:spcBef>
                <a:spcPts val="0"/>
              </a:spcBef>
              <a:spcAft>
                <a:spcPts val="0"/>
              </a:spcAft>
              <a:buNone/>
            </a:pPr>
            <a:r>
              <a:t/>
            </a:r>
            <a:endParaRPr>
              <a:solidFill>
                <a:schemeClr val="dk1"/>
              </a:solidFill>
              <a:latin typeface="Raleway Medium"/>
              <a:ea typeface="Raleway Medium"/>
              <a:cs typeface="Raleway Medium"/>
              <a:sym typeface="Raleway Medium"/>
            </a:endParaRPr>
          </a:p>
        </p:txBody>
      </p:sp>
      <p:sp>
        <p:nvSpPr>
          <p:cNvPr id="415" name="Google Shape;415;p31"/>
          <p:cNvSpPr txBox="1"/>
          <p:nvPr/>
        </p:nvSpPr>
        <p:spPr>
          <a:xfrm>
            <a:off x="775800" y="2632575"/>
            <a:ext cx="1625100" cy="3240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t/>
            </a:r>
            <a:endParaRPr b="1" sz="2000">
              <a:solidFill>
                <a:schemeClr val="accent2"/>
              </a:solidFill>
              <a:latin typeface="Viga"/>
              <a:ea typeface="Viga"/>
              <a:cs typeface="Viga"/>
              <a:sym typeface="Viga"/>
            </a:endParaRPr>
          </a:p>
        </p:txBody>
      </p:sp>
      <p:sp>
        <p:nvSpPr>
          <p:cNvPr id="416" name="Google Shape;416;p31"/>
          <p:cNvSpPr txBox="1"/>
          <p:nvPr/>
        </p:nvSpPr>
        <p:spPr>
          <a:xfrm>
            <a:off x="2714099" y="2727866"/>
            <a:ext cx="1625100" cy="475200"/>
          </a:xfrm>
          <a:prstGeom prst="rect">
            <a:avLst/>
          </a:prstGeom>
          <a:noFill/>
          <a:ln>
            <a:noFill/>
          </a:ln>
        </p:spPr>
        <p:txBody>
          <a:bodyPr anchorCtr="0" anchor="t" bIns="0" lIns="91425" spcFirstLastPara="1" rIns="91425" wrap="square" tIns="0">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rPr>
              <a:t>Cleaning and exploring data with statistical approaches and visualization</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500">
              <a:solidFill>
                <a:schemeClr val="dk1"/>
              </a:solidFill>
            </a:endParaRPr>
          </a:p>
          <a:p>
            <a:pPr indent="0" lvl="0" marL="0" rtl="0" algn="ctr">
              <a:spcBef>
                <a:spcPts val="0"/>
              </a:spcBef>
              <a:spcAft>
                <a:spcPts val="0"/>
              </a:spcAft>
              <a:buNone/>
            </a:pPr>
            <a:r>
              <a:t/>
            </a:r>
            <a:endParaRPr>
              <a:solidFill>
                <a:schemeClr val="dk1"/>
              </a:solidFill>
              <a:latin typeface="Raleway Medium"/>
              <a:ea typeface="Raleway Medium"/>
              <a:cs typeface="Raleway Medium"/>
              <a:sym typeface="Raleway Medium"/>
            </a:endParaRPr>
          </a:p>
        </p:txBody>
      </p:sp>
      <p:sp>
        <p:nvSpPr>
          <p:cNvPr id="417" name="Google Shape;417;p31"/>
          <p:cNvSpPr txBox="1"/>
          <p:nvPr/>
        </p:nvSpPr>
        <p:spPr>
          <a:xfrm>
            <a:off x="2714099" y="2632550"/>
            <a:ext cx="1625100" cy="3240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t/>
            </a:r>
            <a:endParaRPr b="1" sz="2000">
              <a:solidFill>
                <a:schemeClr val="accent2"/>
              </a:solidFill>
              <a:latin typeface="Viga"/>
              <a:ea typeface="Viga"/>
              <a:cs typeface="Viga"/>
              <a:sym typeface="Viga"/>
            </a:endParaRPr>
          </a:p>
        </p:txBody>
      </p:sp>
      <p:cxnSp>
        <p:nvCxnSpPr>
          <p:cNvPr id="418" name="Google Shape;418;p31"/>
          <p:cNvCxnSpPr>
            <a:stCxn id="406" idx="6"/>
            <a:endCxn id="407" idx="2"/>
          </p:cNvCxnSpPr>
          <p:nvPr/>
        </p:nvCxnSpPr>
        <p:spPr>
          <a:xfrm>
            <a:off x="2044650" y="1729525"/>
            <a:ext cx="1025700" cy="0"/>
          </a:xfrm>
          <a:prstGeom prst="straightConnector1">
            <a:avLst/>
          </a:prstGeom>
          <a:noFill/>
          <a:ln cap="flat" cmpd="sng" w="9525">
            <a:solidFill>
              <a:schemeClr val="accent1"/>
            </a:solidFill>
            <a:prstDash val="solid"/>
            <a:round/>
            <a:headEnd len="med" w="med" type="none"/>
            <a:tailEnd len="med" w="med" type="none"/>
          </a:ln>
        </p:spPr>
      </p:cxnSp>
      <p:cxnSp>
        <p:nvCxnSpPr>
          <p:cNvPr id="419" name="Google Shape;419;p31"/>
          <p:cNvCxnSpPr>
            <a:stCxn id="406" idx="4"/>
            <a:endCxn id="415" idx="0"/>
          </p:cNvCxnSpPr>
          <p:nvPr/>
        </p:nvCxnSpPr>
        <p:spPr>
          <a:xfrm>
            <a:off x="1588350" y="2185825"/>
            <a:ext cx="0" cy="446700"/>
          </a:xfrm>
          <a:prstGeom prst="straightConnector1">
            <a:avLst/>
          </a:prstGeom>
          <a:noFill/>
          <a:ln cap="flat" cmpd="sng" w="9525">
            <a:solidFill>
              <a:schemeClr val="accent1"/>
            </a:solidFill>
            <a:prstDash val="solid"/>
            <a:round/>
            <a:headEnd len="med" w="med" type="none"/>
            <a:tailEnd len="med" w="med" type="none"/>
          </a:ln>
        </p:spPr>
      </p:cxnSp>
      <p:cxnSp>
        <p:nvCxnSpPr>
          <p:cNvPr id="420" name="Google Shape;420;p31"/>
          <p:cNvCxnSpPr>
            <a:stCxn id="407" idx="4"/>
            <a:endCxn id="417" idx="0"/>
          </p:cNvCxnSpPr>
          <p:nvPr/>
        </p:nvCxnSpPr>
        <p:spPr>
          <a:xfrm>
            <a:off x="3526649" y="2185825"/>
            <a:ext cx="0" cy="446700"/>
          </a:xfrm>
          <a:prstGeom prst="straightConnector1">
            <a:avLst/>
          </a:prstGeom>
          <a:noFill/>
          <a:ln cap="flat" cmpd="sng" w="9525">
            <a:solidFill>
              <a:schemeClr val="accent1"/>
            </a:solidFill>
            <a:prstDash val="solid"/>
            <a:round/>
            <a:headEnd len="med" w="med" type="none"/>
            <a:tailEnd len="med" w="med" type="none"/>
          </a:ln>
        </p:spPr>
      </p:cxnSp>
      <p:cxnSp>
        <p:nvCxnSpPr>
          <p:cNvPr id="421" name="Google Shape;421;p31"/>
          <p:cNvCxnSpPr>
            <a:stCxn id="408" idx="4"/>
            <a:endCxn id="413" idx="0"/>
          </p:cNvCxnSpPr>
          <p:nvPr/>
        </p:nvCxnSpPr>
        <p:spPr>
          <a:xfrm>
            <a:off x="5464949" y="2185825"/>
            <a:ext cx="0" cy="446700"/>
          </a:xfrm>
          <a:prstGeom prst="straightConnector1">
            <a:avLst/>
          </a:prstGeom>
          <a:noFill/>
          <a:ln cap="flat" cmpd="sng" w="9525">
            <a:solidFill>
              <a:schemeClr val="accent1"/>
            </a:solidFill>
            <a:prstDash val="solid"/>
            <a:round/>
            <a:headEnd len="med" w="med" type="none"/>
            <a:tailEnd len="med" w="med" type="none"/>
          </a:ln>
        </p:spPr>
      </p:cxnSp>
      <p:cxnSp>
        <p:nvCxnSpPr>
          <p:cNvPr id="422" name="Google Shape;422;p31"/>
          <p:cNvCxnSpPr>
            <a:stCxn id="409" idx="4"/>
            <a:endCxn id="411" idx="0"/>
          </p:cNvCxnSpPr>
          <p:nvPr/>
        </p:nvCxnSpPr>
        <p:spPr>
          <a:xfrm>
            <a:off x="7403250" y="2185825"/>
            <a:ext cx="0" cy="467400"/>
          </a:xfrm>
          <a:prstGeom prst="straightConnector1">
            <a:avLst/>
          </a:prstGeom>
          <a:noFill/>
          <a:ln cap="flat" cmpd="sng" w="9525">
            <a:solidFill>
              <a:schemeClr val="accent1"/>
            </a:solidFill>
            <a:prstDash val="solid"/>
            <a:round/>
            <a:headEnd len="med" w="med" type="none"/>
            <a:tailEnd len="med" w="med" type="none"/>
          </a:ln>
        </p:spPr>
      </p:cxnSp>
      <p:sp>
        <p:nvSpPr>
          <p:cNvPr id="423" name="Google Shape;423;p31"/>
          <p:cNvSpPr txBox="1"/>
          <p:nvPr/>
        </p:nvSpPr>
        <p:spPr>
          <a:xfrm>
            <a:off x="957900" y="1567513"/>
            <a:ext cx="1260900" cy="3240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b="1" lang="en" sz="2000">
                <a:solidFill>
                  <a:schemeClr val="accent2"/>
                </a:solidFill>
                <a:latin typeface="Viga"/>
                <a:ea typeface="Viga"/>
                <a:cs typeface="Viga"/>
                <a:sym typeface="Viga"/>
              </a:rPr>
              <a:t>1</a:t>
            </a:r>
            <a:endParaRPr b="1" sz="2000">
              <a:solidFill>
                <a:schemeClr val="accent2"/>
              </a:solidFill>
              <a:latin typeface="Viga"/>
              <a:ea typeface="Viga"/>
              <a:cs typeface="Viga"/>
              <a:sym typeface="Viga"/>
            </a:endParaRPr>
          </a:p>
        </p:txBody>
      </p:sp>
      <p:sp>
        <p:nvSpPr>
          <p:cNvPr id="424" name="Google Shape;424;p31"/>
          <p:cNvSpPr txBox="1"/>
          <p:nvPr/>
        </p:nvSpPr>
        <p:spPr>
          <a:xfrm>
            <a:off x="2896199" y="1567525"/>
            <a:ext cx="1260900" cy="3240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b="1" lang="en" sz="2000">
                <a:solidFill>
                  <a:schemeClr val="accent2"/>
                </a:solidFill>
                <a:latin typeface="Viga"/>
                <a:ea typeface="Viga"/>
                <a:cs typeface="Viga"/>
                <a:sym typeface="Viga"/>
              </a:rPr>
              <a:t>2</a:t>
            </a:r>
            <a:endParaRPr b="1" sz="2000">
              <a:solidFill>
                <a:schemeClr val="accent2"/>
              </a:solidFill>
              <a:latin typeface="Viga"/>
              <a:ea typeface="Viga"/>
              <a:cs typeface="Viga"/>
              <a:sym typeface="Viga"/>
            </a:endParaRPr>
          </a:p>
        </p:txBody>
      </p:sp>
      <p:sp>
        <p:nvSpPr>
          <p:cNvPr id="425" name="Google Shape;425;p31"/>
          <p:cNvSpPr txBox="1"/>
          <p:nvPr/>
        </p:nvSpPr>
        <p:spPr>
          <a:xfrm>
            <a:off x="4834499" y="1567537"/>
            <a:ext cx="1260900" cy="3240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b="1" lang="en" sz="2000">
                <a:solidFill>
                  <a:schemeClr val="accent2"/>
                </a:solidFill>
                <a:latin typeface="Viga"/>
                <a:ea typeface="Viga"/>
                <a:cs typeface="Viga"/>
                <a:sym typeface="Viga"/>
              </a:rPr>
              <a:t>3</a:t>
            </a:r>
            <a:endParaRPr b="1" sz="2000">
              <a:solidFill>
                <a:schemeClr val="accent2"/>
              </a:solidFill>
              <a:latin typeface="Viga"/>
              <a:ea typeface="Viga"/>
              <a:cs typeface="Viga"/>
              <a:sym typeface="Viga"/>
            </a:endParaRPr>
          </a:p>
        </p:txBody>
      </p:sp>
      <p:sp>
        <p:nvSpPr>
          <p:cNvPr id="426" name="Google Shape;426;p31"/>
          <p:cNvSpPr txBox="1"/>
          <p:nvPr/>
        </p:nvSpPr>
        <p:spPr>
          <a:xfrm>
            <a:off x="6772800" y="1567525"/>
            <a:ext cx="1260900" cy="324000"/>
          </a:xfrm>
          <a:prstGeom prst="rect">
            <a:avLst/>
          </a:prstGeom>
          <a:noFill/>
          <a:ln>
            <a:noFill/>
          </a:ln>
        </p:spPr>
        <p:txBody>
          <a:bodyPr anchorCtr="0" anchor="t" bIns="0" lIns="91425" spcFirstLastPara="1" rIns="91425" wrap="square" tIns="0">
            <a:noAutofit/>
          </a:bodyPr>
          <a:lstStyle/>
          <a:p>
            <a:pPr indent="0" lvl="0" marL="0" rtl="0" algn="ctr">
              <a:spcBef>
                <a:spcPts val="0"/>
              </a:spcBef>
              <a:spcAft>
                <a:spcPts val="0"/>
              </a:spcAft>
              <a:buNone/>
            </a:pPr>
            <a:r>
              <a:rPr b="1" lang="en" sz="2000">
                <a:solidFill>
                  <a:schemeClr val="accent2"/>
                </a:solidFill>
                <a:latin typeface="Viga"/>
                <a:ea typeface="Viga"/>
                <a:cs typeface="Viga"/>
                <a:sym typeface="Viga"/>
              </a:rPr>
              <a:t>4</a:t>
            </a:r>
            <a:endParaRPr b="1" sz="2000">
              <a:solidFill>
                <a:schemeClr val="accent2"/>
              </a:solidFill>
              <a:latin typeface="Viga"/>
              <a:ea typeface="Viga"/>
              <a:cs typeface="Viga"/>
              <a:sym typeface="Viga"/>
            </a:endParaRPr>
          </a:p>
        </p:txBody>
      </p:sp>
      <p:cxnSp>
        <p:nvCxnSpPr>
          <p:cNvPr id="427" name="Google Shape;427;p31"/>
          <p:cNvCxnSpPr/>
          <p:nvPr/>
        </p:nvCxnSpPr>
        <p:spPr>
          <a:xfrm>
            <a:off x="3982950" y="1740475"/>
            <a:ext cx="1025700" cy="0"/>
          </a:xfrm>
          <a:prstGeom prst="straightConnector1">
            <a:avLst/>
          </a:prstGeom>
          <a:noFill/>
          <a:ln cap="flat" cmpd="sng" w="9525">
            <a:solidFill>
              <a:schemeClr val="accent1"/>
            </a:solidFill>
            <a:prstDash val="solid"/>
            <a:round/>
            <a:headEnd len="med" w="med" type="none"/>
            <a:tailEnd len="med" w="med" type="none"/>
          </a:ln>
        </p:spPr>
      </p:cxnSp>
      <p:cxnSp>
        <p:nvCxnSpPr>
          <p:cNvPr id="428" name="Google Shape;428;p31"/>
          <p:cNvCxnSpPr/>
          <p:nvPr/>
        </p:nvCxnSpPr>
        <p:spPr>
          <a:xfrm>
            <a:off x="5921250" y="1700000"/>
            <a:ext cx="1025700" cy="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2"/>
          <p:cNvSpPr txBox="1"/>
          <p:nvPr>
            <p:ph type="title"/>
          </p:nvPr>
        </p:nvSpPr>
        <p:spPr>
          <a:xfrm>
            <a:off x="649875" y="758675"/>
            <a:ext cx="7715700" cy="2583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Variables in the dataset</a:t>
            </a:r>
            <a:endParaRPr/>
          </a:p>
        </p:txBody>
      </p:sp>
      <p:grpSp>
        <p:nvGrpSpPr>
          <p:cNvPr id="434" name="Google Shape;434;p32"/>
          <p:cNvGrpSpPr/>
          <p:nvPr/>
        </p:nvGrpSpPr>
        <p:grpSpPr>
          <a:xfrm>
            <a:off x="5908338" y="1209350"/>
            <a:ext cx="3296013" cy="3584700"/>
            <a:chOff x="5222538" y="1209350"/>
            <a:chExt cx="3296013" cy="3584700"/>
          </a:xfrm>
        </p:grpSpPr>
        <p:sp>
          <p:nvSpPr>
            <p:cNvPr id="435" name="Google Shape;435;p32"/>
            <p:cNvSpPr/>
            <p:nvPr/>
          </p:nvSpPr>
          <p:spPr>
            <a:xfrm>
              <a:off x="7647300" y="1209350"/>
              <a:ext cx="262758" cy="262758"/>
            </a:xfrm>
            <a:custGeom>
              <a:rect b="b" l="l" r="r" t="t"/>
              <a:pathLst>
                <a:path extrusionOk="0" h="12176" w="12176">
                  <a:moveTo>
                    <a:pt x="6105" y="801"/>
                  </a:moveTo>
                  <a:cubicBezTo>
                    <a:pt x="9007" y="801"/>
                    <a:pt x="11408" y="3170"/>
                    <a:pt x="11408" y="6072"/>
                  </a:cubicBezTo>
                  <a:cubicBezTo>
                    <a:pt x="11408" y="9007"/>
                    <a:pt x="9007" y="11375"/>
                    <a:pt x="6105" y="11375"/>
                  </a:cubicBezTo>
                  <a:cubicBezTo>
                    <a:pt x="3169" y="11375"/>
                    <a:pt x="801" y="9007"/>
                    <a:pt x="801" y="6072"/>
                  </a:cubicBezTo>
                  <a:cubicBezTo>
                    <a:pt x="801" y="3170"/>
                    <a:pt x="3169" y="801"/>
                    <a:pt x="6105" y="801"/>
                  </a:cubicBezTo>
                  <a:close/>
                  <a:moveTo>
                    <a:pt x="6105" y="1"/>
                  </a:moveTo>
                  <a:cubicBezTo>
                    <a:pt x="2735" y="1"/>
                    <a:pt x="0" y="2736"/>
                    <a:pt x="0" y="6072"/>
                  </a:cubicBezTo>
                  <a:cubicBezTo>
                    <a:pt x="0" y="9474"/>
                    <a:pt x="2769" y="12176"/>
                    <a:pt x="6105" y="12176"/>
                  </a:cubicBezTo>
                  <a:cubicBezTo>
                    <a:pt x="9440" y="12176"/>
                    <a:pt x="12176" y="9474"/>
                    <a:pt x="12176" y="6072"/>
                  </a:cubicBezTo>
                  <a:cubicBezTo>
                    <a:pt x="12176" y="2703"/>
                    <a:pt x="9440" y="1"/>
                    <a:pt x="61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32"/>
            <p:cNvGrpSpPr/>
            <p:nvPr/>
          </p:nvGrpSpPr>
          <p:grpSpPr>
            <a:xfrm>
              <a:off x="8359250" y="2887300"/>
              <a:ext cx="159300" cy="158475"/>
              <a:chOff x="7528850" y="2048400"/>
              <a:chExt cx="159300" cy="158475"/>
            </a:xfrm>
          </p:grpSpPr>
          <p:sp>
            <p:nvSpPr>
              <p:cNvPr id="437" name="Google Shape;437;p32"/>
              <p:cNvSpPr/>
              <p:nvPr/>
            </p:nvSpPr>
            <p:spPr>
              <a:xfrm>
                <a:off x="7598900" y="2048400"/>
                <a:ext cx="19200" cy="158475"/>
              </a:xfrm>
              <a:custGeom>
                <a:rect b="b" l="l" r="r" t="t"/>
                <a:pathLst>
                  <a:path extrusionOk="0" h="6339" w="768">
                    <a:moveTo>
                      <a:pt x="367" y="1"/>
                    </a:moveTo>
                    <a:cubicBezTo>
                      <a:pt x="167" y="1"/>
                      <a:pt x="0" y="167"/>
                      <a:pt x="0" y="401"/>
                    </a:cubicBezTo>
                    <a:lnTo>
                      <a:pt x="0" y="5972"/>
                    </a:lnTo>
                    <a:cubicBezTo>
                      <a:pt x="0" y="6172"/>
                      <a:pt x="167" y="6339"/>
                      <a:pt x="367" y="6339"/>
                    </a:cubicBezTo>
                    <a:cubicBezTo>
                      <a:pt x="567" y="6339"/>
                      <a:pt x="768" y="6172"/>
                      <a:pt x="734" y="5972"/>
                    </a:cubicBezTo>
                    <a:lnTo>
                      <a:pt x="734" y="401"/>
                    </a:lnTo>
                    <a:cubicBezTo>
                      <a:pt x="734" y="167"/>
                      <a:pt x="567" y="1"/>
                      <a:pt x="3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a:off x="7528850" y="2118450"/>
                <a:ext cx="159300" cy="19200"/>
              </a:xfrm>
              <a:custGeom>
                <a:rect b="b" l="l" r="r" t="t"/>
                <a:pathLst>
                  <a:path extrusionOk="0" h="768" w="6372">
                    <a:moveTo>
                      <a:pt x="367" y="1"/>
                    </a:moveTo>
                    <a:cubicBezTo>
                      <a:pt x="167" y="1"/>
                      <a:pt x="0" y="167"/>
                      <a:pt x="0" y="368"/>
                    </a:cubicBezTo>
                    <a:cubicBezTo>
                      <a:pt x="0" y="601"/>
                      <a:pt x="167" y="768"/>
                      <a:pt x="367" y="768"/>
                    </a:cubicBezTo>
                    <a:lnTo>
                      <a:pt x="5971" y="768"/>
                    </a:lnTo>
                    <a:cubicBezTo>
                      <a:pt x="6205" y="768"/>
                      <a:pt x="6372" y="534"/>
                      <a:pt x="6338" y="368"/>
                    </a:cubicBezTo>
                    <a:cubicBezTo>
                      <a:pt x="6338" y="167"/>
                      <a:pt x="6171" y="1"/>
                      <a:pt x="59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32"/>
            <p:cNvGrpSpPr/>
            <p:nvPr/>
          </p:nvGrpSpPr>
          <p:grpSpPr>
            <a:xfrm>
              <a:off x="5222538" y="3630463"/>
              <a:ext cx="142625" cy="142625"/>
              <a:chOff x="5997750" y="2351125"/>
              <a:chExt cx="142625" cy="142625"/>
            </a:xfrm>
          </p:grpSpPr>
          <p:sp>
            <p:nvSpPr>
              <p:cNvPr id="440" name="Google Shape;440;p32"/>
              <p:cNvSpPr/>
              <p:nvPr/>
            </p:nvSpPr>
            <p:spPr>
              <a:xfrm>
                <a:off x="6058625" y="2351125"/>
                <a:ext cx="20050" cy="142625"/>
              </a:xfrm>
              <a:custGeom>
                <a:rect b="b" l="l" r="r" t="t"/>
                <a:pathLst>
                  <a:path extrusionOk="0" h="5705" w="802">
                    <a:moveTo>
                      <a:pt x="401" y="0"/>
                    </a:moveTo>
                    <a:cubicBezTo>
                      <a:pt x="167" y="0"/>
                      <a:pt x="1" y="167"/>
                      <a:pt x="1" y="367"/>
                    </a:cubicBezTo>
                    <a:lnTo>
                      <a:pt x="1" y="5338"/>
                    </a:lnTo>
                    <a:cubicBezTo>
                      <a:pt x="1" y="5538"/>
                      <a:pt x="167" y="5704"/>
                      <a:pt x="401" y="5704"/>
                    </a:cubicBezTo>
                    <a:cubicBezTo>
                      <a:pt x="634" y="5704"/>
                      <a:pt x="801" y="5538"/>
                      <a:pt x="768" y="5338"/>
                    </a:cubicBezTo>
                    <a:lnTo>
                      <a:pt x="768" y="367"/>
                    </a:lnTo>
                    <a:cubicBezTo>
                      <a:pt x="768" y="167"/>
                      <a:pt x="601" y="0"/>
                      <a:pt x="4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2"/>
              <p:cNvSpPr/>
              <p:nvPr/>
            </p:nvSpPr>
            <p:spPr>
              <a:xfrm>
                <a:off x="5997750" y="2413675"/>
                <a:ext cx="142625" cy="18350"/>
              </a:xfrm>
              <a:custGeom>
                <a:rect b="b" l="l" r="r" t="t"/>
                <a:pathLst>
                  <a:path extrusionOk="0" h="734" w="5705">
                    <a:moveTo>
                      <a:pt x="368" y="0"/>
                    </a:moveTo>
                    <a:cubicBezTo>
                      <a:pt x="167" y="0"/>
                      <a:pt x="1" y="167"/>
                      <a:pt x="1" y="367"/>
                    </a:cubicBezTo>
                    <a:cubicBezTo>
                      <a:pt x="1" y="567"/>
                      <a:pt x="167" y="734"/>
                      <a:pt x="368" y="734"/>
                    </a:cubicBezTo>
                    <a:lnTo>
                      <a:pt x="5338" y="734"/>
                    </a:lnTo>
                    <a:cubicBezTo>
                      <a:pt x="5538" y="734"/>
                      <a:pt x="5705" y="567"/>
                      <a:pt x="5705" y="367"/>
                    </a:cubicBezTo>
                    <a:cubicBezTo>
                      <a:pt x="5705" y="167"/>
                      <a:pt x="5538" y="0"/>
                      <a:pt x="53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32"/>
            <p:cNvGrpSpPr/>
            <p:nvPr/>
          </p:nvGrpSpPr>
          <p:grpSpPr>
            <a:xfrm>
              <a:off x="5537584" y="2336342"/>
              <a:ext cx="262730" cy="262730"/>
              <a:chOff x="8190975" y="3698750"/>
              <a:chExt cx="142625" cy="142625"/>
            </a:xfrm>
          </p:grpSpPr>
          <p:sp>
            <p:nvSpPr>
              <p:cNvPr id="443" name="Google Shape;443;p32"/>
              <p:cNvSpPr/>
              <p:nvPr/>
            </p:nvSpPr>
            <p:spPr>
              <a:xfrm>
                <a:off x="8253525" y="3698750"/>
                <a:ext cx="18375" cy="142625"/>
              </a:xfrm>
              <a:custGeom>
                <a:rect b="b" l="l" r="r" t="t"/>
                <a:pathLst>
                  <a:path extrusionOk="0" h="5705" w="735">
                    <a:moveTo>
                      <a:pt x="368" y="1"/>
                    </a:moveTo>
                    <a:cubicBezTo>
                      <a:pt x="168" y="1"/>
                      <a:pt x="1" y="167"/>
                      <a:pt x="1" y="368"/>
                    </a:cubicBezTo>
                    <a:lnTo>
                      <a:pt x="1" y="5338"/>
                    </a:lnTo>
                    <a:cubicBezTo>
                      <a:pt x="1" y="5538"/>
                      <a:pt x="168" y="5705"/>
                      <a:pt x="368" y="5705"/>
                    </a:cubicBezTo>
                    <a:cubicBezTo>
                      <a:pt x="568" y="5705"/>
                      <a:pt x="735" y="5538"/>
                      <a:pt x="735" y="5338"/>
                    </a:cubicBezTo>
                    <a:lnTo>
                      <a:pt x="735" y="368"/>
                    </a:lnTo>
                    <a:cubicBezTo>
                      <a:pt x="735" y="167"/>
                      <a:pt x="568" y="1"/>
                      <a:pt x="3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
              <p:cNvSpPr/>
              <p:nvPr/>
            </p:nvSpPr>
            <p:spPr>
              <a:xfrm>
                <a:off x="8190975" y="3761300"/>
                <a:ext cx="142625" cy="19200"/>
              </a:xfrm>
              <a:custGeom>
                <a:rect b="b" l="l" r="r" t="t"/>
                <a:pathLst>
                  <a:path extrusionOk="0" h="768" w="5705">
                    <a:moveTo>
                      <a:pt x="368" y="0"/>
                    </a:moveTo>
                    <a:cubicBezTo>
                      <a:pt x="168" y="0"/>
                      <a:pt x="1" y="167"/>
                      <a:pt x="1" y="367"/>
                    </a:cubicBezTo>
                    <a:cubicBezTo>
                      <a:pt x="1" y="601"/>
                      <a:pt x="168" y="768"/>
                      <a:pt x="368" y="768"/>
                    </a:cubicBezTo>
                    <a:lnTo>
                      <a:pt x="5338" y="768"/>
                    </a:lnTo>
                    <a:cubicBezTo>
                      <a:pt x="5538" y="768"/>
                      <a:pt x="5705" y="534"/>
                      <a:pt x="5705" y="367"/>
                    </a:cubicBezTo>
                    <a:cubicBezTo>
                      <a:pt x="5705" y="167"/>
                      <a:pt x="5538" y="0"/>
                      <a:pt x="53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32"/>
            <p:cNvSpPr/>
            <p:nvPr/>
          </p:nvSpPr>
          <p:spPr>
            <a:xfrm>
              <a:off x="8035650" y="4501325"/>
              <a:ext cx="323600" cy="292725"/>
            </a:xfrm>
            <a:custGeom>
              <a:rect b="b" l="l" r="r" t="t"/>
              <a:pathLst>
                <a:path extrusionOk="0" h="11709" w="12944">
                  <a:moveTo>
                    <a:pt x="9107" y="734"/>
                  </a:moveTo>
                  <a:cubicBezTo>
                    <a:pt x="10775" y="734"/>
                    <a:pt x="12110" y="2102"/>
                    <a:pt x="12110" y="3737"/>
                  </a:cubicBezTo>
                  <a:cubicBezTo>
                    <a:pt x="12110" y="4537"/>
                    <a:pt x="11809" y="5238"/>
                    <a:pt x="11309" y="5771"/>
                  </a:cubicBezTo>
                  <a:lnTo>
                    <a:pt x="6439" y="10608"/>
                  </a:lnTo>
                  <a:lnTo>
                    <a:pt x="1702" y="5938"/>
                  </a:lnTo>
                  <a:lnTo>
                    <a:pt x="1569" y="5771"/>
                  </a:lnTo>
                  <a:cubicBezTo>
                    <a:pt x="1068" y="5238"/>
                    <a:pt x="768" y="4504"/>
                    <a:pt x="768" y="3737"/>
                  </a:cubicBezTo>
                  <a:cubicBezTo>
                    <a:pt x="768" y="2069"/>
                    <a:pt x="2102" y="734"/>
                    <a:pt x="3770" y="734"/>
                  </a:cubicBezTo>
                  <a:cubicBezTo>
                    <a:pt x="4738" y="734"/>
                    <a:pt x="5605" y="1201"/>
                    <a:pt x="6105" y="1935"/>
                  </a:cubicBezTo>
                  <a:lnTo>
                    <a:pt x="6439" y="2369"/>
                  </a:lnTo>
                  <a:lnTo>
                    <a:pt x="6706" y="1935"/>
                  </a:lnTo>
                  <a:cubicBezTo>
                    <a:pt x="7273" y="1135"/>
                    <a:pt x="8140" y="734"/>
                    <a:pt x="9107" y="734"/>
                  </a:cubicBezTo>
                  <a:close/>
                  <a:moveTo>
                    <a:pt x="3770" y="1"/>
                  </a:moveTo>
                  <a:cubicBezTo>
                    <a:pt x="1736" y="1"/>
                    <a:pt x="1" y="1668"/>
                    <a:pt x="1" y="3737"/>
                  </a:cubicBezTo>
                  <a:cubicBezTo>
                    <a:pt x="1" y="4704"/>
                    <a:pt x="368" y="5605"/>
                    <a:pt x="1068" y="6338"/>
                  </a:cubicBezTo>
                  <a:lnTo>
                    <a:pt x="6472" y="11709"/>
                  </a:lnTo>
                  <a:lnTo>
                    <a:pt x="11743" y="6539"/>
                  </a:lnTo>
                  <a:lnTo>
                    <a:pt x="11943" y="6338"/>
                  </a:lnTo>
                  <a:cubicBezTo>
                    <a:pt x="12577" y="5605"/>
                    <a:pt x="12944" y="4704"/>
                    <a:pt x="12944" y="3737"/>
                  </a:cubicBezTo>
                  <a:cubicBezTo>
                    <a:pt x="12944" y="1702"/>
                    <a:pt x="11276" y="1"/>
                    <a:pt x="9174" y="1"/>
                  </a:cubicBezTo>
                  <a:cubicBezTo>
                    <a:pt x="8140" y="1"/>
                    <a:pt x="7173" y="401"/>
                    <a:pt x="6472" y="1101"/>
                  </a:cubicBezTo>
                  <a:cubicBezTo>
                    <a:pt x="5772" y="401"/>
                    <a:pt x="4804" y="1"/>
                    <a:pt x="377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32"/>
          <p:cNvGrpSpPr/>
          <p:nvPr/>
        </p:nvGrpSpPr>
        <p:grpSpPr>
          <a:xfrm>
            <a:off x="6656875" y="1390350"/>
            <a:ext cx="1958075" cy="6376350"/>
            <a:chOff x="5971075" y="1390350"/>
            <a:chExt cx="1958075" cy="6376350"/>
          </a:xfrm>
        </p:grpSpPr>
        <p:sp>
          <p:nvSpPr>
            <p:cNvPr id="447" name="Google Shape;447;p32"/>
            <p:cNvSpPr/>
            <p:nvPr/>
          </p:nvSpPr>
          <p:spPr>
            <a:xfrm>
              <a:off x="6407200" y="3948925"/>
              <a:ext cx="1338500" cy="3817775"/>
            </a:xfrm>
            <a:custGeom>
              <a:rect b="b" l="l" r="r" t="t"/>
              <a:pathLst>
                <a:path extrusionOk="0" h="152711" w="53540">
                  <a:moveTo>
                    <a:pt x="1335" y="1"/>
                  </a:moveTo>
                  <a:lnTo>
                    <a:pt x="468" y="14378"/>
                  </a:lnTo>
                  <a:cubicBezTo>
                    <a:pt x="335" y="18614"/>
                    <a:pt x="1" y="42298"/>
                    <a:pt x="234" y="46534"/>
                  </a:cubicBezTo>
                  <a:lnTo>
                    <a:pt x="335" y="152710"/>
                  </a:lnTo>
                  <a:lnTo>
                    <a:pt x="21183" y="152710"/>
                  </a:lnTo>
                  <a:lnTo>
                    <a:pt x="22050" y="43232"/>
                  </a:lnTo>
                  <a:lnTo>
                    <a:pt x="33825" y="152710"/>
                  </a:lnTo>
                  <a:lnTo>
                    <a:pt x="53539" y="152243"/>
                  </a:lnTo>
                  <a:lnTo>
                    <a:pt x="46868" y="45367"/>
                  </a:lnTo>
                  <a:cubicBezTo>
                    <a:pt x="47768" y="25652"/>
                    <a:pt x="44333" y="15345"/>
                    <a:pt x="42865" y="9007"/>
                  </a:cubicBezTo>
                  <a:lnTo>
                    <a:pt x="42665" y="6105"/>
                  </a:lnTo>
                  <a:lnTo>
                    <a:pt x="42098" y="5972"/>
                  </a:lnTo>
                  <a:cubicBezTo>
                    <a:pt x="42031" y="5605"/>
                    <a:pt x="41931" y="5371"/>
                    <a:pt x="41931" y="5371"/>
                  </a:cubicBezTo>
                  <a:lnTo>
                    <a:pt x="41764" y="5872"/>
                  </a:lnTo>
                  <a:lnTo>
                    <a:pt x="22050" y="1368"/>
                  </a:lnTo>
                  <a:lnTo>
                    <a:pt x="13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2"/>
            <p:cNvSpPr/>
            <p:nvPr/>
          </p:nvSpPr>
          <p:spPr>
            <a:xfrm>
              <a:off x="6717425" y="4989675"/>
              <a:ext cx="241050" cy="40050"/>
            </a:xfrm>
            <a:custGeom>
              <a:rect b="b" l="l" r="r" t="t"/>
              <a:pathLst>
                <a:path extrusionOk="0" fill="none" h="1602" w="9642">
                  <a:moveTo>
                    <a:pt x="9641" y="1602"/>
                  </a:moveTo>
                  <a:lnTo>
                    <a:pt x="1" y="1"/>
                  </a:lnTo>
                </a:path>
              </a:pathLst>
            </a:custGeom>
            <a:noFill/>
            <a:ln cap="rnd" cmpd="sng" w="83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2"/>
            <p:cNvSpPr/>
            <p:nvPr/>
          </p:nvSpPr>
          <p:spPr>
            <a:xfrm>
              <a:off x="6363025" y="2623825"/>
              <a:ext cx="1284275" cy="1968925"/>
            </a:xfrm>
            <a:custGeom>
              <a:rect b="b" l="l" r="r" t="t"/>
              <a:pathLst>
                <a:path extrusionOk="0" h="78757" w="51371">
                  <a:moveTo>
                    <a:pt x="16345" y="0"/>
                  </a:moveTo>
                  <a:lnTo>
                    <a:pt x="3836" y="2002"/>
                  </a:lnTo>
                  <a:cubicBezTo>
                    <a:pt x="1635" y="2469"/>
                    <a:pt x="1034" y="6305"/>
                    <a:pt x="1001" y="8606"/>
                  </a:cubicBezTo>
                  <a:lnTo>
                    <a:pt x="0" y="78023"/>
                  </a:lnTo>
                  <a:lnTo>
                    <a:pt x="51370" y="78757"/>
                  </a:lnTo>
                  <a:cubicBezTo>
                    <a:pt x="51370" y="78757"/>
                    <a:pt x="46200" y="13643"/>
                    <a:pt x="46600" y="6305"/>
                  </a:cubicBezTo>
                  <a:cubicBezTo>
                    <a:pt x="46767" y="3036"/>
                    <a:pt x="43498" y="701"/>
                    <a:pt x="41830" y="701"/>
                  </a:cubicBezTo>
                  <a:lnTo>
                    <a:pt x="29421" y="134"/>
                  </a:lnTo>
                  <a:lnTo>
                    <a:pt x="1634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2"/>
            <p:cNvSpPr/>
            <p:nvPr/>
          </p:nvSpPr>
          <p:spPr>
            <a:xfrm>
              <a:off x="6680750" y="2619650"/>
              <a:ext cx="517875" cy="306075"/>
            </a:xfrm>
            <a:custGeom>
              <a:rect b="b" l="l" r="r" t="t"/>
              <a:pathLst>
                <a:path extrusionOk="0" h="12243" w="20715">
                  <a:moveTo>
                    <a:pt x="13943" y="0"/>
                  </a:moveTo>
                  <a:lnTo>
                    <a:pt x="3603" y="167"/>
                  </a:lnTo>
                  <a:lnTo>
                    <a:pt x="0" y="768"/>
                  </a:lnTo>
                  <a:lnTo>
                    <a:pt x="3202" y="12242"/>
                  </a:lnTo>
                  <a:lnTo>
                    <a:pt x="20715" y="434"/>
                  </a:lnTo>
                  <a:lnTo>
                    <a:pt x="13943" y="0"/>
                  </a:ln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
            <p:cNvSpPr/>
            <p:nvPr/>
          </p:nvSpPr>
          <p:spPr>
            <a:xfrm>
              <a:off x="6882550" y="3084975"/>
              <a:ext cx="304400" cy="158475"/>
            </a:xfrm>
            <a:custGeom>
              <a:rect b="b" l="l" r="r" t="t"/>
              <a:pathLst>
                <a:path extrusionOk="0" h="6339" w="12176">
                  <a:moveTo>
                    <a:pt x="1" y="1"/>
                  </a:moveTo>
                  <a:lnTo>
                    <a:pt x="1" y="6339"/>
                  </a:lnTo>
                  <a:lnTo>
                    <a:pt x="12176" y="6339"/>
                  </a:lnTo>
                  <a:lnTo>
                    <a:pt x="12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2"/>
            <p:cNvSpPr/>
            <p:nvPr/>
          </p:nvSpPr>
          <p:spPr>
            <a:xfrm>
              <a:off x="5971075" y="3467750"/>
              <a:ext cx="433650" cy="586375"/>
            </a:xfrm>
            <a:custGeom>
              <a:rect b="b" l="l" r="r" t="t"/>
              <a:pathLst>
                <a:path extrusionOk="0" h="23455" w="17346">
                  <a:moveTo>
                    <a:pt x="4503" y="1"/>
                  </a:moveTo>
                  <a:lnTo>
                    <a:pt x="1268" y="13744"/>
                  </a:lnTo>
                  <a:cubicBezTo>
                    <a:pt x="0" y="19248"/>
                    <a:pt x="4670" y="22784"/>
                    <a:pt x="8973" y="23384"/>
                  </a:cubicBezTo>
                  <a:cubicBezTo>
                    <a:pt x="9317" y="23431"/>
                    <a:pt x="9660" y="23454"/>
                    <a:pt x="10000" y="23454"/>
                  </a:cubicBezTo>
                  <a:cubicBezTo>
                    <a:pt x="13512" y="23454"/>
                    <a:pt x="16677" y="21002"/>
                    <a:pt x="17346" y="17413"/>
                  </a:cubicBezTo>
                  <a:lnTo>
                    <a:pt x="17179" y="901"/>
                  </a:lnTo>
                  <a:lnTo>
                    <a:pt x="4503" y="1"/>
                  </a:ln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2"/>
            <p:cNvSpPr/>
            <p:nvPr/>
          </p:nvSpPr>
          <p:spPr>
            <a:xfrm>
              <a:off x="6035275" y="2669675"/>
              <a:ext cx="423675" cy="944875"/>
            </a:xfrm>
            <a:custGeom>
              <a:rect b="b" l="l" r="r" t="t"/>
              <a:pathLst>
                <a:path extrusionOk="0" h="37795" w="16947">
                  <a:moveTo>
                    <a:pt x="16946" y="168"/>
                  </a:moveTo>
                  <a:cubicBezTo>
                    <a:pt x="16679" y="268"/>
                    <a:pt x="5204" y="1"/>
                    <a:pt x="1" y="34459"/>
                  </a:cubicBezTo>
                  <a:lnTo>
                    <a:pt x="14578" y="37795"/>
                  </a:lnTo>
                  <a:lnTo>
                    <a:pt x="16946" y="16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2"/>
            <p:cNvSpPr/>
            <p:nvPr/>
          </p:nvSpPr>
          <p:spPr>
            <a:xfrm>
              <a:off x="6402200" y="3162525"/>
              <a:ext cx="5875" cy="417000"/>
            </a:xfrm>
            <a:custGeom>
              <a:rect b="b" l="l" r="r" t="t"/>
              <a:pathLst>
                <a:path extrusionOk="0" fill="none" h="16680" w="235">
                  <a:moveTo>
                    <a:pt x="1" y="16680"/>
                  </a:moveTo>
                  <a:lnTo>
                    <a:pt x="234" y="1"/>
                  </a:lnTo>
                </a:path>
              </a:pathLst>
            </a:custGeom>
            <a:noFill/>
            <a:ln cap="rnd" cmpd="sng" w="83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2"/>
            <p:cNvSpPr/>
            <p:nvPr/>
          </p:nvSpPr>
          <p:spPr>
            <a:xfrm>
              <a:off x="6241250" y="3641200"/>
              <a:ext cx="932375" cy="412000"/>
            </a:xfrm>
            <a:custGeom>
              <a:rect b="b" l="l" r="r" t="t"/>
              <a:pathLst>
                <a:path extrusionOk="0" h="16480" w="37295">
                  <a:moveTo>
                    <a:pt x="32891" y="1"/>
                  </a:moveTo>
                  <a:lnTo>
                    <a:pt x="1802" y="4004"/>
                  </a:lnTo>
                  <a:lnTo>
                    <a:pt x="1" y="16479"/>
                  </a:lnTo>
                  <a:cubicBezTo>
                    <a:pt x="1" y="16479"/>
                    <a:pt x="20282" y="11276"/>
                    <a:pt x="37294" y="3403"/>
                  </a:cubicBezTo>
                  <a:lnTo>
                    <a:pt x="32891" y="1"/>
                  </a:ln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2"/>
            <p:cNvSpPr/>
            <p:nvPr/>
          </p:nvSpPr>
          <p:spPr>
            <a:xfrm>
              <a:off x="7017650" y="3515300"/>
              <a:ext cx="447850" cy="306900"/>
            </a:xfrm>
            <a:custGeom>
              <a:rect b="b" l="l" r="r" t="t"/>
              <a:pathLst>
                <a:path extrusionOk="0" h="12276" w="17914">
                  <a:moveTo>
                    <a:pt x="9825" y="0"/>
                  </a:moveTo>
                  <a:cubicBezTo>
                    <a:pt x="4893" y="0"/>
                    <a:pt x="0" y="6004"/>
                    <a:pt x="0" y="6004"/>
                  </a:cubicBezTo>
                  <a:lnTo>
                    <a:pt x="2469" y="10474"/>
                  </a:lnTo>
                  <a:lnTo>
                    <a:pt x="10875" y="12275"/>
                  </a:lnTo>
                  <a:lnTo>
                    <a:pt x="17913" y="8806"/>
                  </a:lnTo>
                  <a:lnTo>
                    <a:pt x="16646" y="6004"/>
                  </a:lnTo>
                  <a:cubicBezTo>
                    <a:pt x="14767" y="1501"/>
                    <a:pt x="12291" y="0"/>
                    <a:pt x="9825" y="0"/>
                  </a:cubicBez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p:nvPr/>
          </p:nvSpPr>
          <p:spPr>
            <a:xfrm>
              <a:off x="6166200" y="3581350"/>
              <a:ext cx="483700" cy="240850"/>
            </a:xfrm>
            <a:custGeom>
              <a:rect b="b" l="l" r="r" t="t"/>
              <a:pathLst>
                <a:path extrusionOk="0" h="9634" w="19348">
                  <a:moveTo>
                    <a:pt x="10943" y="1"/>
                  </a:moveTo>
                  <a:cubicBezTo>
                    <a:pt x="9739" y="1"/>
                    <a:pt x="8432" y="294"/>
                    <a:pt x="7039" y="1027"/>
                  </a:cubicBezTo>
                  <a:cubicBezTo>
                    <a:pt x="1" y="4730"/>
                    <a:pt x="4337" y="9633"/>
                    <a:pt x="4337" y="9633"/>
                  </a:cubicBezTo>
                  <a:lnTo>
                    <a:pt x="19348" y="4797"/>
                  </a:lnTo>
                  <a:lnTo>
                    <a:pt x="19348" y="4797"/>
                  </a:lnTo>
                  <a:cubicBezTo>
                    <a:pt x="19347" y="4797"/>
                    <a:pt x="19346" y="4797"/>
                    <a:pt x="19345" y="4797"/>
                  </a:cubicBezTo>
                  <a:cubicBezTo>
                    <a:pt x="18982" y="4797"/>
                    <a:pt x="15806" y="1"/>
                    <a:pt x="10943" y="1"/>
                  </a:cubicBez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2"/>
            <p:cNvSpPr/>
            <p:nvPr/>
          </p:nvSpPr>
          <p:spPr>
            <a:xfrm>
              <a:off x="6173700" y="3690425"/>
              <a:ext cx="467025" cy="75075"/>
            </a:xfrm>
            <a:custGeom>
              <a:rect b="b" l="l" r="r" t="t"/>
              <a:pathLst>
                <a:path extrusionOk="0" fill="none" h="3003" w="18681">
                  <a:moveTo>
                    <a:pt x="18681" y="300"/>
                  </a:moveTo>
                  <a:cubicBezTo>
                    <a:pt x="18681" y="300"/>
                    <a:pt x="7506" y="0"/>
                    <a:pt x="1" y="3002"/>
                  </a:cubicBezTo>
                </a:path>
              </a:pathLst>
            </a:custGeom>
            <a:noFill/>
            <a:ln cap="rnd" cmpd="sng" w="83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2"/>
            <p:cNvSpPr/>
            <p:nvPr/>
          </p:nvSpPr>
          <p:spPr>
            <a:xfrm>
              <a:off x="6242100" y="3602850"/>
              <a:ext cx="108425" cy="138450"/>
            </a:xfrm>
            <a:custGeom>
              <a:rect b="b" l="l" r="r" t="t"/>
              <a:pathLst>
                <a:path extrusionOk="0" fill="none" h="5538" w="4337">
                  <a:moveTo>
                    <a:pt x="4337" y="1"/>
                  </a:moveTo>
                  <a:cubicBezTo>
                    <a:pt x="4337" y="1"/>
                    <a:pt x="767" y="1201"/>
                    <a:pt x="0" y="5538"/>
                  </a:cubicBezTo>
                </a:path>
              </a:pathLst>
            </a:custGeom>
            <a:noFill/>
            <a:ln cap="rnd" cmpd="sng" w="83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2"/>
            <p:cNvSpPr/>
            <p:nvPr/>
          </p:nvSpPr>
          <p:spPr>
            <a:xfrm>
              <a:off x="7433775" y="2659675"/>
              <a:ext cx="495375" cy="1004900"/>
            </a:xfrm>
            <a:custGeom>
              <a:rect b="b" l="l" r="r" t="t"/>
              <a:pathLst>
                <a:path extrusionOk="0" h="40196" w="19815">
                  <a:moveTo>
                    <a:pt x="968" y="1"/>
                  </a:moveTo>
                  <a:lnTo>
                    <a:pt x="1" y="40196"/>
                  </a:lnTo>
                  <a:lnTo>
                    <a:pt x="19815" y="36226"/>
                  </a:lnTo>
                  <a:cubicBezTo>
                    <a:pt x="14311" y="901"/>
                    <a:pt x="968" y="1"/>
                    <a:pt x="96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7338700" y="3223400"/>
              <a:ext cx="95100" cy="442025"/>
            </a:xfrm>
            <a:custGeom>
              <a:rect b="b" l="l" r="r" t="t"/>
              <a:pathLst>
                <a:path extrusionOk="0" fill="none" h="17681" w="3804">
                  <a:moveTo>
                    <a:pt x="3804" y="17680"/>
                  </a:moveTo>
                  <a:lnTo>
                    <a:pt x="1" y="1"/>
                  </a:lnTo>
                </a:path>
              </a:pathLst>
            </a:custGeom>
            <a:noFill/>
            <a:ln cap="rnd" cmpd="sng" w="83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2"/>
            <p:cNvSpPr/>
            <p:nvPr/>
          </p:nvSpPr>
          <p:spPr>
            <a:xfrm>
              <a:off x="6779975" y="3590350"/>
              <a:ext cx="1074950" cy="456925"/>
            </a:xfrm>
            <a:custGeom>
              <a:rect b="b" l="l" r="r" t="t"/>
              <a:pathLst>
                <a:path extrusionOk="0" h="18277" w="42998">
                  <a:moveTo>
                    <a:pt x="41263" y="0"/>
                  </a:moveTo>
                  <a:lnTo>
                    <a:pt x="26153" y="3002"/>
                  </a:lnTo>
                  <a:lnTo>
                    <a:pt x="26153" y="4670"/>
                  </a:lnTo>
                  <a:lnTo>
                    <a:pt x="13477" y="5037"/>
                  </a:lnTo>
                  <a:lnTo>
                    <a:pt x="1" y="11809"/>
                  </a:lnTo>
                  <a:cubicBezTo>
                    <a:pt x="1" y="11809"/>
                    <a:pt x="17657" y="18276"/>
                    <a:pt x="31554" y="18276"/>
                  </a:cubicBezTo>
                  <a:cubicBezTo>
                    <a:pt x="32661" y="18276"/>
                    <a:pt x="33744" y="18235"/>
                    <a:pt x="34792" y="18146"/>
                  </a:cubicBezTo>
                  <a:cubicBezTo>
                    <a:pt x="39362" y="17780"/>
                    <a:pt x="42865" y="13977"/>
                    <a:pt x="42998" y="9474"/>
                  </a:cubicBezTo>
                  <a:cubicBezTo>
                    <a:pt x="42998" y="8806"/>
                    <a:pt x="42931" y="8139"/>
                    <a:pt x="42798" y="7472"/>
                  </a:cubicBezTo>
                  <a:lnTo>
                    <a:pt x="41263" y="0"/>
                  </a:ln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2"/>
            <p:cNvSpPr/>
            <p:nvPr/>
          </p:nvSpPr>
          <p:spPr>
            <a:xfrm>
              <a:off x="6779975" y="3665400"/>
              <a:ext cx="653825" cy="220175"/>
            </a:xfrm>
            <a:custGeom>
              <a:rect b="b" l="l" r="r" t="t"/>
              <a:pathLst>
                <a:path extrusionOk="0" fill="none" h="8807" w="26153">
                  <a:moveTo>
                    <a:pt x="1" y="8807"/>
                  </a:moveTo>
                  <a:lnTo>
                    <a:pt x="13477" y="2035"/>
                  </a:lnTo>
                  <a:cubicBezTo>
                    <a:pt x="13477" y="2035"/>
                    <a:pt x="21182" y="1435"/>
                    <a:pt x="26153" y="0"/>
                  </a:cubicBezTo>
                </a:path>
              </a:pathLst>
            </a:custGeom>
            <a:noFill/>
            <a:ln cap="rnd" cmpd="sng" w="83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2"/>
            <p:cNvSpPr/>
            <p:nvPr/>
          </p:nvSpPr>
          <p:spPr>
            <a:xfrm>
              <a:off x="7080200" y="1513950"/>
              <a:ext cx="285225" cy="565325"/>
            </a:xfrm>
            <a:custGeom>
              <a:rect b="b" l="l" r="r" t="t"/>
              <a:pathLst>
                <a:path extrusionOk="0" h="22613" w="11409">
                  <a:moveTo>
                    <a:pt x="1581" y="0"/>
                  </a:moveTo>
                  <a:cubicBezTo>
                    <a:pt x="639" y="0"/>
                    <a:pt x="0" y="163"/>
                    <a:pt x="0" y="163"/>
                  </a:cubicBezTo>
                  <a:lnTo>
                    <a:pt x="2836" y="22613"/>
                  </a:lnTo>
                  <a:cubicBezTo>
                    <a:pt x="2836" y="22613"/>
                    <a:pt x="11408" y="13206"/>
                    <a:pt x="8339" y="4967"/>
                  </a:cubicBezTo>
                  <a:cubicBezTo>
                    <a:pt x="6766" y="697"/>
                    <a:pt x="3527" y="0"/>
                    <a:pt x="15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2"/>
            <p:cNvSpPr/>
            <p:nvPr/>
          </p:nvSpPr>
          <p:spPr>
            <a:xfrm>
              <a:off x="6293800" y="1390350"/>
              <a:ext cx="848950" cy="599700"/>
            </a:xfrm>
            <a:custGeom>
              <a:rect b="b" l="l" r="r" t="t"/>
              <a:pathLst>
                <a:path extrusionOk="0" h="23988" w="33958">
                  <a:moveTo>
                    <a:pt x="25076" y="0"/>
                  </a:moveTo>
                  <a:cubicBezTo>
                    <a:pt x="22335" y="0"/>
                    <a:pt x="20113" y="1712"/>
                    <a:pt x="16846" y="2739"/>
                  </a:cubicBezTo>
                  <a:cubicBezTo>
                    <a:pt x="15945" y="3022"/>
                    <a:pt x="15023" y="3112"/>
                    <a:pt x="14098" y="3112"/>
                  </a:cubicBezTo>
                  <a:cubicBezTo>
                    <a:pt x="12510" y="3112"/>
                    <a:pt x="10915" y="2848"/>
                    <a:pt x="9407" y="2848"/>
                  </a:cubicBezTo>
                  <a:cubicBezTo>
                    <a:pt x="7243" y="2848"/>
                    <a:pt x="5260" y="3392"/>
                    <a:pt x="3736" y="6041"/>
                  </a:cubicBezTo>
                  <a:cubicBezTo>
                    <a:pt x="0" y="12479"/>
                    <a:pt x="9407" y="23988"/>
                    <a:pt x="9407" y="23988"/>
                  </a:cubicBezTo>
                  <a:lnTo>
                    <a:pt x="31023" y="8810"/>
                  </a:lnTo>
                  <a:cubicBezTo>
                    <a:pt x="31023" y="8810"/>
                    <a:pt x="33958" y="3907"/>
                    <a:pt x="29021" y="1138"/>
                  </a:cubicBezTo>
                  <a:cubicBezTo>
                    <a:pt x="27528" y="316"/>
                    <a:pt x="26254" y="0"/>
                    <a:pt x="250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2"/>
            <p:cNvSpPr/>
            <p:nvPr/>
          </p:nvSpPr>
          <p:spPr>
            <a:xfrm>
              <a:off x="6390525" y="1904050"/>
              <a:ext cx="221850" cy="202550"/>
            </a:xfrm>
            <a:custGeom>
              <a:rect b="b" l="l" r="r" t="t"/>
              <a:pathLst>
                <a:path extrusionOk="0" h="8102" w="8874">
                  <a:moveTo>
                    <a:pt x="4403" y="1"/>
                  </a:moveTo>
                  <a:cubicBezTo>
                    <a:pt x="2565" y="1"/>
                    <a:pt x="898" y="1278"/>
                    <a:pt x="468" y="3173"/>
                  </a:cubicBezTo>
                  <a:cubicBezTo>
                    <a:pt x="1" y="5341"/>
                    <a:pt x="1335" y="7509"/>
                    <a:pt x="3537" y="8010"/>
                  </a:cubicBezTo>
                  <a:cubicBezTo>
                    <a:pt x="3823" y="8071"/>
                    <a:pt x="4110" y="8101"/>
                    <a:pt x="4393" y="8101"/>
                  </a:cubicBezTo>
                  <a:cubicBezTo>
                    <a:pt x="6249" y="8101"/>
                    <a:pt x="7939" y="6822"/>
                    <a:pt x="8373" y="4941"/>
                  </a:cubicBezTo>
                  <a:cubicBezTo>
                    <a:pt x="8874" y="2773"/>
                    <a:pt x="7506" y="604"/>
                    <a:pt x="5305" y="104"/>
                  </a:cubicBezTo>
                  <a:cubicBezTo>
                    <a:pt x="5003" y="34"/>
                    <a:pt x="4701" y="1"/>
                    <a:pt x="4403" y="1"/>
                  </a:cubicBezTo>
                  <a:close/>
                </a:path>
              </a:pathLst>
            </a:custGeom>
            <a:solidFill>
              <a:srgbClr val="E09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2"/>
            <p:cNvSpPr/>
            <p:nvPr/>
          </p:nvSpPr>
          <p:spPr>
            <a:xfrm>
              <a:off x="6741625" y="1989200"/>
              <a:ext cx="334425" cy="651325"/>
            </a:xfrm>
            <a:custGeom>
              <a:rect b="b" l="l" r="r" t="t"/>
              <a:pathLst>
                <a:path extrusionOk="0" h="26053" w="13377">
                  <a:moveTo>
                    <a:pt x="9941" y="0"/>
                  </a:moveTo>
                  <a:lnTo>
                    <a:pt x="534" y="10508"/>
                  </a:lnTo>
                  <a:lnTo>
                    <a:pt x="0" y="26052"/>
                  </a:lnTo>
                  <a:lnTo>
                    <a:pt x="13376" y="25685"/>
                  </a:lnTo>
                  <a:lnTo>
                    <a:pt x="9941" y="0"/>
                  </a:ln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2"/>
            <p:cNvSpPr/>
            <p:nvPr/>
          </p:nvSpPr>
          <p:spPr>
            <a:xfrm>
              <a:off x="6746625" y="2226875"/>
              <a:ext cx="220175" cy="254375"/>
            </a:xfrm>
            <a:custGeom>
              <a:rect b="b" l="l" r="r" t="t"/>
              <a:pathLst>
                <a:path extrusionOk="0" h="10175" w="8807">
                  <a:moveTo>
                    <a:pt x="8807" y="0"/>
                  </a:moveTo>
                  <a:lnTo>
                    <a:pt x="301" y="1768"/>
                  </a:lnTo>
                  <a:lnTo>
                    <a:pt x="0" y="10174"/>
                  </a:lnTo>
                  <a:lnTo>
                    <a:pt x="8807" y="0"/>
                  </a:lnTo>
                  <a:close/>
                </a:path>
              </a:pathLst>
            </a:custGeom>
            <a:solidFill>
              <a:srgbClr val="E09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2"/>
            <p:cNvSpPr/>
            <p:nvPr/>
          </p:nvSpPr>
          <p:spPr>
            <a:xfrm>
              <a:off x="6441400" y="1567925"/>
              <a:ext cx="615375" cy="768425"/>
            </a:xfrm>
            <a:custGeom>
              <a:rect b="b" l="l" r="r" t="t"/>
              <a:pathLst>
                <a:path extrusionOk="0" h="30737" w="24615">
                  <a:moveTo>
                    <a:pt x="9934" y="1"/>
                  </a:moveTo>
                  <a:cubicBezTo>
                    <a:pt x="8941" y="1"/>
                    <a:pt x="7938" y="72"/>
                    <a:pt x="6939" y="206"/>
                  </a:cubicBezTo>
                  <a:cubicBezTo>
                    <a:pt x="2836" y="773"/>
                    <a:pt x="835" y="5110"/>
                    <a:pt x="468" y="8979"/>
                  </a:cubicBezTo>
                  <a:cubicBezTo>
                    <a:pt x="1" y="13449"/>
                    <a:pt x="134" y="20554"/>
                    <a:pt x="1502" y="23956"/>
                  </a:cubicBezTo>
                  <a:cubicBezTo>
                    <a:pt x="3216" y="28097"/>
                    <a:pt x="6703" y="30737"/>
                    <a:pt x="11485" y="30737"/>
                  </a:cubicBezTo>
                  <a:cubicBezTo>
                    <a:pt x="12750" y="30737"/>
                    <a:pt x="14107" y="30552"/>
                    <a:pt x="15545" y="30161"/>
                  </a:cubicBezTo>
                  <a:cubicBezTo>
                    <a:pt x="15545" y="30161"/>
                    <a:pt x="23050" y="29193"/>
                    <a:pt x="23818" y="17051"/>
                  </a:cubicBezTo>
                  <a:cubicBezTo>
                    <a:pt x="24615" y="4265"/>
                    <a:pt x="17596" y="1"/>
                    <a:pt x="9934" y="1"/>
                  </a:cubicBez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2"/>
            <p:cNvSpPr/>
            <p:nvPr/>
          </p:nvSpPr>
          <p:spPr>
            <a:xfrm>
              <a:off x="6465575" y="1916200"/>
              <a:ext cx="49250" cy="45950"/>
            </a:xfrm>
            <a:custGeom>
              <a:rect b="b" l="l" r="r" t="t"/>
              <a:pathLst>
                <a:path extrusionOk="0" h="1838" w="1970">
                  <a:moveTo>
                    <a:pt x="989" y="0"/>
                  </a:moveTo>
                  <a:cubicBezTo>
                    <a:pt x="554" y="0"/>
                    <a:pt x="160" y="312"/>
                    <a:pt x="101" y="752"/>
                  </a:cubicBezTo>
                  <a:cubicBezTo>
                    <a:pt x="1" y="1252"/>
                    <a:pt x="335" y="1719"/>
                    <a:pt x="835" y="1820"/>
                  </a:cubicBezTo>
                  <a:cubicBezTo>
                    <a:pt x="895" y="1832"/>
                    <a:pt x="954" y="1837"/>
                    <a:pt x="1013" y="1837"/>
                  </a:cubicBezTo>
                  <a:cubicBezTo>
                    <a:pt x="1442" y="1837"/>
                    <a:pt x="1814" y="1526"/>
                    <a:pt x="1902" y="1086"/>
                  </a:cubicBezTo>
                  <a:cubicBezTo>
                    <a:pt x="1969" y="585"/>
                    <a:pt x="1669" y="118"/>
                    <a:pt x="1168" y="18"/>
                  </a:cubicBezTo>
                  <a:cubicBezTo>
                    <a:pt x="1109" y="6"/>
                    <a:pt x="1049" y="0"/>
                    <a:pt x="9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2"/>
            <p:cNvSpPr/>
            <p:nvPr/>
          </p:nvSpPr>
          <p:spPr>
            <a:xfrm>
              <a:off x="6660725" y="1915375"/>
              <a:ext cx="50050" cy="45925"/>
            </a:xfrm>
            <a:custGeom>
              <a:rect b="b" l="l" r="r" t="t"/>
              <a:pathLst>
                <a:path extrusionOk="0" h="1837" w="2002">
                  <a:moveTo>
                    <a:pt x="990" y="0"/>
                  </a:moveTo>
                  <a:cubicBezTo>
                    <a:pt x="561" y="0"/>
                    <a:pt x="189" y="311"/>
                    <a:pt x="101" y="752"/>
                  </a:cubicBezTo>
                  <a:cubicBezTo>
                    <a:pt x="1" y="1252"/>
                    <a:pt x="334" y="1719"/>
                    <a:pt x="834" y="1819"/>
                  </a:cubicBezTo>
                  <a:cubicBezTo>
                    <a:pt x="894" y="1831"/>
                    <a:pt x="954" y="1837"/>
                    <a:pt x="1012" y="1837"/>
                  </a:cubicBezTo>
                  <a:cubicBezTo>
                    <a:pt x="1441" y="1837"/>
                    <a:pt x="1814" y="1526"/>
                    <a:pt x="1902" y="1085"/>
                  </a:cubicBezTo>
                  <a:cubicBezTo>
                    <a:pt x="2002" y="585"/>
                    <a:pt x="1668" y="118"/>
                    <a:pt x="1168" y="18"/>
                  </a:cubicBezTo>
                  <a:cubicBezTo>
                    <a:pt x="1108" y="6"/>
                    <a:pt x="1049" y="0"/>
                    <a:pt x="9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p:nvPr/>
          </p:nvSpPr>
          <p:spPr>
            <a:xfrm>
              <a:off x="6528125" y="2000875"/>
              <a:ext cx="40900" cy="83425"/>
            </a:xfrm>
            <a:custGeom>
              <a:rect b="b" l="l" r="r" t="t"/>
              <a:pathLst>
                <a:path extrusionOk="0" fill="none" h="3337" w="1636">
                  <a:moveTo>
                    <a:pt x="835" y="0"/>
                  </a:moveTo>
                  <a:lnTo>
                    <a:pt x="1" y="2836"/>
                  </a:lnTo>
                  <a:lnTo>
                    <a:pt x="1635" y="3336"/>
                  </a:lnTo>
                </a:path>
              </a:pathLst>
            </a:custGeom>
            <a:noFill/>
            <a:ln cap="rnd" cmpd="sng" w="83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2"/>
            <p:cNvSpPr/>
            <p:nvPr/>
          </p:nvSpPr>
          <p:spPr>
            <a:xfrm>
              <a:off x="6423900" y="1758450"/>
              <a:ext cx="118425" cy="66275"/>
            </a:xfrm>
            <a:custGeom>
              <a:rect b="b" l="l" r="r" t="t"/>
              <a:pathLst>
                <a:path extrusionOk="0" h="2651" w="4737">
                  <a:moveTo>
                    <a:pt x="2977" y="1"/>
                  </a:moveTo>
                  <a:cubicBezTo>
                    <a:pt x="2806" y="1"/>
                    <a:pt x="2615" y="18"/>
                    <a:pt x="2402" y="57"/>
                  </a:cubicBezTo>
                  <a:cubicBezTo>
                    <a:pt x="1168" y="257"/>
                    <a:pt x="500" y="1024"/>
                    <a:pt x="167" y="1525"/>
                  </a:cubicBezTo>
                  <a:cubicBezTo>
                    <a:pt x="0" y="1758"/>
                    <a:pt x="0" y="2059"/>
                    <a:pt x="167" y="2325"/>
                  </a:cubicBezTo>
                  <a:cubicBezTo>
                    <a:pt x="309" y="2538"/>
                    <a:pt x="534" y="2650"/>
                    <a:pt x="772" y="2650"/>
                  </a:cubicBezTo>
                  <a:cubicBezTo>
                    <a:pt x="870" y="2650"/>
                    <a:pt x="970" y="2631"/>
                    <a:pt x="1068" y="2592"/>
                  </a:cubicBezTo>
                  <a:cubicBezTo>
                    <a:pt x="1668" y="2359"/>
                    <a:pt x="2335" y="2259"/>
                    <a:pt x="3369" y="2092"/>
                  </a:cubicBezTo>
                  <a:cubicBezTo>
                    <a:pt x="4737" y="1858"/>
                    <a:pt x="4370" y="758"/>
                    <a:pt x="4370" y="758"/>
                  </a:cubicBezTo>
                  <a:cubicBezTo>
                    <a:pt x="4370" y="758"/>
                    <a:pt x="4118" y="1"/>
                    <a:pt x="29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2"/>
            <p:cNvSpPr/>
            <p:nvPr/>
          </p:nvSpPr>
          <p:spPr>
            <a:xfrm>
              <a:off x="6641550" y="1758975"/>
              <a:ext cx="170975" cy="75250"/>
            </a:xfrm>
            <a:custGeom>
              <a:rect b="b" l="l" r="r" t="t"/>
              <a:pathLst>
                <a:path extrusionOk="0" h="3010" w="6839">
                  <a:moveTo>
                    <a:pt x="2275" y="1"/>
                  </a:moveTo>
                  <a:cubicBezTo>
                    <a:pt x="728" y="1"/>
                    <a:pt x="434" y="803"/>
                    <a:pt x="434" y="803"/>
                  </a:cubicBezTo>
                  <a:cubicBezTo>
                    <a:pt x="434" y="803"/>
                    <a:pt x="0" y="1904"/>
                    <a:pt x="1768" y="2071"/>
                  </a:cubicBezTo>
                  <a:cubicBezTo>
                    <a:pt x="3103" y="2238"/>
                    <a:pt x="4670" y="2738"/>
                    <a:pt x="5471" y="2972"/>
                  </a:cubicBezTo>
                  <a:cubicBezTo>
                    <a:pt x="5571" y="2997"/>
                    <a:pt x="5677" y="3009"/>
                    <a:pt x="5785" y="3009"/>
                  </a:cubicBezTo>
                  <a:cubicBezTo>
                    <a:pt x="6107" y="3009"/>
                    <a:pt x="6438" y="2896"/>
                    <a:pt x="6638" y="2671"/>
                  </a:cubicBezTo>
                  <a:cubicBezTo>
                    <a:pt x="6839" y="2404"/>
                    <a:pt x="6805" y="2138"/>
                    <a:pt x="6572" y="1871"/>
                  </a:cubicBezTo>
                  <a:cubicBezTo>
                    <a:pt x="6171" y="1370"/>
                    <a:pt x="4504" y="203"/>
                    <a:pt x="2869" y="36"/>
                  </a:cubicBezTo>
                  <a:cubicBezTo>
                    <a:pt x="2653" y="12"/>
                    <a:pt x="2455" y="1"/>
                    <a:pt x="22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2"/>
            <p:cNvSpPr/>
            <p:nvPr/>
          </p:nvSpPr>
          <p:spPr>
            <a:xfrm>
              <a:off x="6565650" y="2117625"/>
              <a:ext cx="113450" cy="42550"/>
            </a:xfrm>
            <a:custGeom>
              <a:rect b="b" l="l" r="r" t="t"/>
              <a:pathLst>
                <a:path extrusionOk="0" fill="none" h="1702" w="4538">
                  <a:moveTo>
                    <a:pt x="1" y="1134"/>
                  </a:moveTo>
                  <a:cubicBezTo>
                    <a:pt x="1" y="1134"/>
                    <a:pt x="2836" y="1702"/>
                    <a:pt x="4537" y="0"/>
                  </a:cubicBezTo>
                </a:path>
              </a:pathLst>
            </a:custGeom>
            <a:noFill/>
            <a:ln cap="rnd" cmpd="sng" w="83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2"/>
            <p:cNvSpPr/>
            <p:nvPr/>
          </p:nvSpPr>
          <p:spPr>
            <a:xfrm>
              <a:off x="6597350" y="1835750"/>
              <a:ext cx="240200" cy="240200"/>
            </a:xfrm>
            <a:custGeom>
              <a:rect b="b" l="l" r="r" t="t"/>
              <a:pathLst>
                <a:path extrusionOk="0" fill="none" h="9608" w="9608">
                  <a:moveTo>
                    <a:pt x="9607" y="4804"/>
                  </a:moveTo>
                  <a:cubicBezTo>
                    <a:pt x="9607" y="7439"/>
                    <a:pt x="7472" y="9607"/>
                    <a:pt x="4804" y="9607"/>
                  </a:cubicBezTo>
                  <a:cubicBezTo>
                    <a:pt x="2169" y="9607"/>
                    <a:pt x="0" y="7439"/>
                    <a:pt x="0" y="4804"/>
                  </a:cubicBezTo>
                  <a:cubicBezTo>
                    <a:pt x="0" y="2169"/>
                    <a:pt x="2169" y="1"/>
                    <a:pt x="4804" y="1"/>
                  </a:cubicBezTo>
                  <a:cubicBezTo>
                    <a:pt x="7472" y="1"/>
                    <a:pt x="9607" y="2169"/>
                    <a:pt x="9607" y="4804"/>
                  </a:cubicBezTo>
                  <a:close/>
                </a:path>
              </a:pathLst>
            </a:custGeom>
            <a:solidFill>
              <a:schemeClr val="accent5"/>
            </a:solidFill>
            <a:ln cap="flat" cmpd="sng" w="16675">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2"/>
            <p:cNvSpPr/>
            <p:nvPr/>
          </p:nvSpPr>
          <p:spPr>
            <a:xfrm>
              <a:off x="6358000" y="1842425"/>
              <a:ext cx="173500" cy="226850"/>
            </a:xfrm>
            <a:custGeom>
              <a:rect b="b" l="l" r="r" t="t"/>
              <a:pathLst>
                <a:path extrusionOk="0" fill="none" h="9074" w="6940">
                  <a:moveTo>
                    <a:pt x="6939" y="4537"/>
                  </a:moveTo>
                  <a:cubicBezTo>
                    <a:pt x="6939" y="7039"/>
                    <a:pt x="5371" y="9074"/>
                    <a:pt x="3470" y="9074"/>
                  </a:cubicBezTo>
                  <a:cubicBezTo>
                    <a:pt x="1535" y="9074"/>
                    <a:pt x="1" y="7039"/>
                    <a:pt x="1" y="4537"/>
                  </a:cubicBezTo>
                  <a:cubicBezTo>
                    <a:pt x="1" y="2035"/>
                    <a:pt x="1535" y="0"/>
                    <a:pt x="3470" y="0"/>
                  </a:cubicBezTo>
                  <a:cubicBezTo>
                    <a:pt x="5371" y="0"/>
                    <a:pt x="6939" y="2035"/>
                    <a:pt x="6939" y="4537"/>
                  </a:cubicBezTo>
                  <a:close/>
                </a:path>
              </a:pathLst>
            </a:custGeom>
            <a:solidFill>
              <a:schemeClr val="accent5"/>
            </a:solidFill>
            <a:ln cap="flat" cmpd="sng" w="16675">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6531475" y="1929975"/>
              <a:ext cx="65900" cy="25050"/>
            </a:xfrm>
            <a:custGeom>
              <a:rect b="b" l="l" r="r" t="t"/>
              <a:pathLst>
                <a:path extrusionOk="0" fill="none" h="1002" w="2636">
                  <a:moveTo>
                    <a:pt x="0" y="868"/>
                  </a:moveTo>
                  <a:cubicBezTo>
                    <a:pt x="0" y="868"/>
                    <a:pt x="1401" y="1"/>
                    <a:pt x="2635" y="1002"/>
                  </a:cubicBezTo>
                </a:path>
              </a:pathLst>
            </a:custGeom>
            <a:solidFill>
              <a:schemeClr val="accent5"/>
            </a:solidFill>
            <a:ln cap="flat" cmpd="sng" w="16675">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2"/>
            <p:cNvSpPr/>
            <p:nvPr/>
          </p:nvSpPr>
          <p:spPr>
            <a:xfrm>
              <a:off x="6837525" y="1948325"/>
              <a:ext cx="167650" cy="25"/>
            </a:xfrm>
            <a:custGeom>
              <a:rect b="b" l="l" r="r" t="t"/>
              <a:pathLst>
                <a:path extrusionOk="0" fill="none" h="1" w="6706">
                  <a:moveTo>
                    <a:pt x="6705" y="1"/>
                  </a:moveTo>
                  <a:lnTo>
                    <a:pt x="0" y="1"/>
                  </a:lnTo>
                </a:path>
              </a:pathLst>
            </a:custGeom>
            <a:solidFill>
              <a:schemeClr val="accent5"/>
            </a:solidFill>
            <a:ln cap="flat" cmpd="sng" w="16675">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2"/>
            <p:cNvSpPr/>
            <p:nvPr/>
          </p:nvSpPr>
          <p:spPr>
            <a:xfrm>
              <a:off x="6500600" y="1472100"/>
              <a:ext cx="731400" cy="796475"/>
            </a:xfrm>
            <a:custGeom>
              <a:rect b="b" l="l" r="r" t="t"/>
              <a:pathLst>
                <a:path extrusionOk="0" h="31859" w="29256">
                  <a:moveTo>
                    <a:pt x="14243" y="0"/>
                  </a:moveTo>
                  <a:cubicBezTo>
                    <a:pt x="2867" y="0"/>
                    <a:pt x="1" y="7108"/>
                    <a:pt x="1" y="7108"/>
                  </a:cubicBezTo>
                  <a:cubicBezTo>
                    <a:pt x="1" y="7108"/>
                    <a:pt x="2499" y="3929"/>
                    <a:pt x="7228" y="3929"/>
                  </a:cubicBezTo>
                  <a:cubicBezTo>
                    <a:pt x="9829" y="3929"/>
                    <a:pt x="13106" y="4892"/>
                    <a:pt x="17013" y="7875"/>
                  </a:cubicBezTo>
                  <a:cubicBezTo>
                    <a:pt x="16980" y="8109"/>
                    <a:pt x="19748" y="9443"/>
                    <a:pt x="19682" y="9643"/>
                  </a:cubicBezTo>
                  <a:cubicBezTo>
                    <a:pt x="19682" y="9643"/>
                    <a:pt x="19782" y="9621"/>
                    <a:pt x="19953" y="9621"/>
                  </a:cubicBezTo>
                  <a:cubicBezTo>
                    <a:pt x="20539" y="9621"/>
                    <a:pt x="21951" y="9881"/>
                    <a:pt x="22984" y="12178"/>
                  </a:cubicBezTo>
                  <a:lnTo>
                    <a:pt x="19915" y="23453"/>
                  </a:lnTo>
                  <a:lnTo>
                    <a:pt x="21016" y="31859"/>
                  </a:lnTo>
                  <a:cubicBezTo>
                    <a:pt x="26587" y="23653"/>
                    <a:pt x="28088" y="22486"/>
                    <a:pt x="28822" y="10177"/>
                  </a:cubicBezTo>
                  <a:cubicBezTo>
                    <a:pt x="29255" y="4006"/>
                    <a:pt x="26153" y="837"/>
                    <a:pt x="16680" y="103"/>
                  </a:cubicBezTo>
                  <a:cubicBezTo>
                    <a:pt x="15827" y="33"/>
                    <a:pt x="15015" y="0"/>
                    <a:pt x="1424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2"/>
            <p:cNvSpPr/>
            <p:nvPr/>
          </p:nvSpPr>
          <p:spPr>
            <a:xfrm>
              <a:off x="6892550" y="1630600"/>
              <a:ext cx="262725" cy="381975"/>
            </a:xfrm>
            <a:custGeom>
              <a:rect b="b" l="l" r="r" t="t"/>
              <a:pathLst>
                <a:path extrusionOk="0" h="15279" w="10509">
                  <a:moveTo>
                    <a:pt x="5471" y="1"/>
                  </a:moveTo>
                  <a:cubicBezTo>
                    <a:pt x="5471" y="1"/>
                    <a:pt x="1" y="4304"/>
                    <a:pt x="2970" y="10108"/>
                  </a:cubicBezTo>
                  <a:lnTo>
                    <a:pt x="3937" y="15278"/>
                  </a:lnTo>
                  <a:lnTo>
                    <a:pt x="10508" y="8173"/>
                  </a:lnTo>
                  <a:lnTo>
                    <a:pt x="8840" y="334"/>
                  </a:lnTo>
                  <a:lnTo>
                    <a:pt x="54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6533975" y="1489225"/>
              <a:ext cx="544625" cy="269950"/>
            </a:xfrm>
            <a:custGeom>
              <a:rect b="b" l="l" r="r" t="t"/>
              <a:pathLst>
                <a:path extrusionOk="0" h="10798" w="21785">
                  <a:moveTo>
                    <a:pt x="14044" y="0"/>
                  </a:moveTo>
                  <a:cubicBezTo>
                    <a:pt x="11995" y="0"/>
                    <a:pt x="10308" y="319"/>
                    <a:pt x="10308" y="319"/>
                  </a:cubicBezTo>
                  <a:cubicBezTo>
                    <a:pt x="10308" y="319"/>
                    <a:pt x="2235" y="2287"/>
                    <a:pt x="0" y="5189"/>
                  </a:cubicBezTo>
                  <a:cubicBezTo>
                    <a:pt x="0" y="5189"/>
                    <a:pt x="1351" y="4251"/>
                    <a:pt x="2964" y="4251"/>
                  </a:cubicBezTo>
                  <a:cubicBezTo>
                    <a:pt x="3986" y="4251"/>
                    <a:pt x="5114" y="4627"/>
                    <a:pt x="6071" y="5856"/>
                  </a:cubicBezTo>
                  <a:cubicBezTo>
                    <a:pt x="8544" y="9052"/>
                    <a:pt x="12128" y="10797"/>
                    <a:pt x="15193" y="10797"/>
                  </a:cubicBezTo>
                  <a:cubicBezTo>
                    <a:pt x="18207" y="10797"/>
                    <a:pt x="20719" y="9110"/>
                    <a:pt x="21182" y="5456"/>
                  </a:cubicBezTo>
                  <a:cubicBezTo>
                    <a:pt x="21784" y="866"/>
                    <a:pt x="17422" y="0"/>
                    <a:pt x="14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6948425" y="1903950"/>
              <a:ext cx="241875" cy="221400"/>
            </a:xfrm>
            <a:custGeom>
              <a:rect b="b" l="l" r="r" t="t"/>
              <a:pathLst>
                <a:path extrusionOk="0" h="8856" w="9675">
                  <a:moveTo>
                    <a:pt x="4841" y="0"/>
                  </a:moveTo>
                  <a:cubicBezTo>
                    <a:pt x="2825" y="0"/>
                    <a:pt x="995" y="1403"/>
                    <a:pt x="534" y="3477"/>
                  </a:cubicBezTo>
                  <a:cubicBezTo>
                    <a:pt x="1" y="5845"/>
                    <a:pt x="1468" y="8214"/>
                    <a:pt x="3870" y="8747"/>
                  </a:cubicBezTo>
                  <a:cubicBezTo>
                    <a:pt x="4193" y="8820"/>
                    <a:pt x="4517" y="8855"/>
                    <a:pt x="4835" y="8855"/>
                  </a:cubicBezTo>
                  <a:cubicBezTo>
                    <a:pt x="6851" y="8855"/>
                    <a:pt x="8680" y="7457"/>
                    <a:pt x="9141" y="5412"/>
                  </a:cubicBezTo>
                  <a:cubicBezTo>
                    <a:pt x="9674" y="3043"/>
                    <a:pt x="8173" y="675"/>
                    <a:pt x="5805" y="108"/>
                  </a:cubicBezTo>
                  <a:cubicBezTo>
                    <a:pt x="5482" y="35"/>
                    <a:pt x="5159" y="0"/>
                    <a:pt x="4841" y="0"/>
                  </a:cubicBez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2"/>
            <p:cNvSpPr/>
            <p:nvPr/>
          </p:nvSpPr>
          <p:spPr>
            <a:xfrm>
              <a:off x="7017650" y="1960850"/>
              <a:ext cx="98425" cy="90925"/>
            </a:xfrm>
            <a:custGeom>
              <a:rect b="b" l="l" r="r" t="t"/>
              <a:pathLst>
                <a:path extrusionOk="0" fill="none" h="3637" w="3937">
                  <a:moveTo>
                    <a:pt x="3937" y="734"/>
                  </a:moveTo>
                  <a:cubicBezTo>
                    <a:pt x="3937" y="734"/>
                    <a:pt x="634" y="0"/>
                    <a:pt x="0" y="3636"/>
                  </a:cubicBezTo>
                </a:path>
              </a:pathLst>
            </a:custGeom>
            <a:noFill/>
            <a:ln cap="rnd" cmpd="sng" w="83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5" name="Google Shape;485;p32"/>
          <p:cNvSpPr txBox="1"/>
          <p:nvPr/>
        </p:nvSpPr>
        <p:spPr>
          <a:xfrm>
            <a:off x="462900" y="1607350"/>
            <a:ext cx="3000000" cy="28398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50000"/>
              </a:lnSpc>
              <a:spcBef>
                <a:spcPts val="0"/>
              </a:spcBef>
              <a:spcAft>
                <a:spcPts val="0"/>
              </a:spcAft>
              <a:buClr>
                <a:schemeClr val="dk1"/>
              </a:buClr>
              <a:buSzPts val="1500"/>
              <a:buChar char="●"/>
            </a:pPr>
            <a:r>
              <a:rPr lang="en" sz="1500">
                <a:solidFill>
                  <a:schemeClr val="dk1"/>
                </a:solidFill>
              </a:rPr>
              <a:t>Age</a:t>
            </a:r>
            <a:endParaRPr sz="1500">
              <a:solidFill>
                <a:schemeClr val="dk1"/>
              </a:solidFill>
            </a:endParaRPr>
          </a:p>
          <a:p>
            <a:pPr indent="-323850" lvl="0" marL="457200" marR="0" rtl="0" algn="l">
              <a:lnSpc>
                <a:spcPct val="150000"/>
              </a:lnSpc>
              <a:spcBef>
                <a:spcPts val="0"/>
              </a:spcBef>
              <a:spcAft>
                <a:spcPts val="0"/>
              </a:spcAft>
              <a:buClr>
                <a:schemeClr val="dk1"/>
              </a:buClr>
              <a:buSzPts val="1500"/>
              <a:buChar char="●"/>
            </a:pPr>
            <a:r>
              <a:rPr lang="en" sz="1500">
                <a:solidFill>
                  <a:schemeClr val="dk1"/>
                </a:solidFill>
              </a:rPr>
              <a:t>Location</a:t>
            </a:r>
            <a:endParaRPr sz="1500">
              <a:solidFill>
                <a:schemeClr val="dk1"/>
              </a:solidFill>
            </a:endParaRPr>
          </a:p>
          <a:p>
            <a:pPr indent="-323850" lvl="0" marL="457200" marR="0" rtl="0" algn="l">
              <a:lnSpc>
                <a:spcPct val="150000"/>
              </a:lnSpc>
              <a:spcBef>
                <a:spcPts val="0"/>
              </a:spcBef>
              <a:spcAft>
                <a:spcPts val="0"/>
              </a:spcAft>
              <a:buClr>
                <a:schemeClr val="dk1"/>
              </a:buClr>
              <a:buSzPts val="1500"/>
              <a:buChar char="●"/>
            </a:pPr>
            <a:r>
              <a:rPr lang="en" sz="1500">
                <a:solidFill>
                  <a:schemeClr val="dk1"/>
                </a:solidFill>
              </a:rPr>
              <a:t>Location Type</a:t>
            </a:r>
            <a:endParaRPr sz="1500">
              <a:solidFill>
                <a:schemeClr val="dk1"/>
              </a:solidFill>
            </a:endParaRPr>
          </a:p>
          <a:p>
            <a:pPr indent="-323850" lvl="0" marL="457200" marR="0" rtl="0" algn="l">
              <a:lnSpc>
                <a:spcPct val="150000"/>
              </a:lnSpc>
              <a:spcBef>
                <a:spcPts val="0"/>
              </a:spcBef>
              <a:spcAft>
                <a:spcPts val="0"/>
              </a:spcAft>
              <a:buClr>
                <a:schemeClr val="dk1"/>
              </a:buClr>
              <a:buSzPts val="1500"/>
              <a:buChar char="●"/>
            </a:pPr>
            <a:r>
              <a:rPr lang="en" sz="1500">
                <a:solidFill>
                  <a:schemeClr val="dk1"/>
                </a:solidFill>
              </a:rPr>
              <a:t>Physically Active</a:t>
            </a:r>
            <a:endParaRPr sz="1500">
              <a:solidFill>
                <a:schemeClr val="dk1"/>
              </a:solidFill>
            </a:endParaRPr>
          </a:p>
          <a:p>
            <a:pPr indent="-323850" lvl="0" marL="457200" marR="0" rtl="0" algn="l">
              <a:lnSpc>
                <a:spcPct val="150000"/>
              </a:lnSpc>
              <a:spcBef>
                <a:spcPts val="0"/>
              </a:spcBef>
              <a:spcAft>
                <a:spcPts val="0"/>
              </a:spcAft>
              <a:buClr>
                <a:schemeClr val="dk1"/>
              </a:buClr>
              <a:buSzPts val="1500"/>
              <a:buChar char="●"/>
            </a:pPr>
            <a:r>
              <a:rPr lang="en" sz="1500">
                <a:solidFill>
                  <a:schemeClr val="dk1"/>
                </a:solidFill>
              </a:rPr>
              <a:t>Smoker</a:t>
            </a:r>
            <a:endParaRPr sz="1500">
              <a:solidFill>
                <a:schemeClr val="dk1"/>
              </a:solidFill>
            </a:endParaRPr>
          </a:p>
          <a:p>
            <a:pPr indent="-323850" lvl="0" marL="457200" marR="0" rtl="0" algn="l">
              <a:lnSpc>
                <a:spcPct val="150000"/>
              </a:lnSpc>
              <a:spcBef>
                <a:spcPts val="0"/>
              </a:spcBef>
              <a:spcAft>
                <a:spcPts val="0"/>
              </a:spcAft>
              <a:buClr>
                <a:schemeClr val="dk1"/>
              </a:buClr>
              <a:buSzPts val="1500"/>
              <a:buChar char="●"/>
            </a:pPr>
            <a:r>
              <a:rPr lang="en" sz="1500">
                <a:solidFill>
                  <a:schemeClr val="dk1"/>
                </a:solidFill>
              </a:rPr>
              <a:t>BMI</a:t>
            </a:r>
            <a:endParaRPr sz="1500">
              <a:solidFill>
                <a:schemeClr val="dk1"/>
              </a:solidFill>
            </a:endParaRPr>
          </a:p>
          <a:p>
            <a:pPr indent="-323850" lvl="0" marL="457200" marR="0" rtl="0" algn="l">
              <a:lnSpc>
                <a:spcPct val="150000"/>
              </a:lnSpc>
              <a:spcBef>
                <a:spcPts val="0"/>
              </a:spcBef>
              <a:spcAft>
                <a:spcPts val="0"/>
              </a:spcAft>
              <a:buClr>
                <a:schemeClr val="dk1"/>
              </a:buClr>
              <a:buSzPts val="1500"/>
              <a:buChar char="●"/>
            </a:pPr>
            <a:r>
              <a:rPr lang="en" sz="1500">
                <a:solidFill>
                  <a:schemeClr val="dk1"/>
                </a:solidFill>
              </a:rPr>
              <a:t>Hypertension</a:t>
            </a:r>
            <a:endParaRPr sz="1500">
              <a:solidFill>
                <a:schemeClr val="dk1"/>
              </a:solidFill>
            </a:endParaRPr>
          </a:p>
          <a:p>
            <a:pPr indent="0" lvl="0" marL="0" marR="0" rtl="0" algn="l">
              <a:lnSpc>
                <a:spcPct val="150000"/>
              </a:lnSpc>
              <a:spcBef>
                <a:spcPts val="0"/>
              </a:spcBef>
              <a:spcAft>
                <a:spcPts val="0"/>
              </a:spcAft>
              <a:buNone/>
            </a:pPr>
            <a:r>
              <a:t/>
            </a:r>
            <a:endParaRPr sz="1500">
              <a:solidFill>
                <a:schemeClr val="dk1"/>
              </a:solidFill>
            </a:endParaRPr>
          </a:p>
        </p:txBody>
      </p:sp>
      <p:sp>
        <p:nvSpPr>
          <p:cNvPr id="486" name="Google Shape;486;p32"/>
          <p:cNvSpPr txBox="1"/>
          <p:nvPr/>
        </p:nvSpPr>
        <p:spPr>
          <a:xfrm>
            <a:off x="2841775" y="1607350"/>
            <a:ext cx="3000000" cy="21471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dk1"/>
              </a:buClr>
              <a:buSzPts val="1500"/>
              <a:buChar char="●"/>
            </a:pPr>
            <a:r>
              <a:rPr lang="en" sz="1500">
                <a:solidFill>
                  <a:schemeClr val="dk1"/>
                </a:solidFill>
              </a:rPr>
              <a:t>Gender</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Yearly Physical</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Education Level</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Married</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Number of Children</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 sz="1500">
                <a:solidFill>
                  <a:schemeClr val="dk1"/>
                </a:solidFill>
              </a:rPr>
              <a:t>Cost</a:t>
            </a: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grpSp>
        <p:nvGrpSpPr>
          <p:cNvPr id="491" name="Google Shape;491;p33"/>
          <p:cNvGrpSpPr/>
          <p:nvPr/>
        </p:nvGrpSpPr>
        <p:grpSpPr>
          <a:xfrm>
            <a:off x="5950105" y="1009686"/>
            <a:ext cx="2680890" cy="2817506"/>
            <a:chOff x="5950105" y="1009686"/>
            <a:chExt cx="2680890" cy="2817506"/>
          </a:xfrm>
        </p:grpSpPr>
        <p:sp>
          <p:nvSpPr>
            <p:cNvPr id="492" name="Google Shape;492;p33"/>
            <p:cNvSpPr/>
            <p:nvPr/>
          </p:nvSpPr>
          <p:spPr>
            <a:xfrm>
              <a:off x="6171749" y="1185966"/>
              <a:ext cx="204340" cy="204712"/>
            </a:xfrm>
            <a:custGeom>
              <a:rect b="b" l="l" r="r" t="t"/>
              <a:pathLst>
                <a:path extrusionOk="0" h="9354" w="9337">
                  <a:moveTo>
                    <a:pt x="4669" y="606"/>
                  </a:moveTo>
                  <a:cubicBezTo>
                    <a:pt x="6902" y="606"/>
                    <a:pt x="8732" y="2420"/>
                    <a:pt x="8732" y="4669"/>
                  </a:cubicBezTo>
                  <a:cubicBezTo>
                    <a:pt x="8732" y="6918"/>
                    <a:pt x="6917" y="8748"/>
                    <a:pt x="4669" y="8748"/>
                  </a:cubicBezTo>
                  <a:cubicBezTo>
                    <a:pt x="2420" y="8748"/>
                    <a:pt x="589" y="6918"/>
                    <a:pt x="589" y="4669"/>
                  </a:cubicBezTo>
                  <a:cubicBezTo>
                    <a:pt x="589" y="2420"/>
                    <a:pt x="2420" y="606"/>
                    <a:pt x="4669" y="606"/>
                  </a:cubicBezTo>
                  <a:close/>
                  <a:moveTo>
                    <a:pt x="4669" y="1"/>
                  </a:moveTo>
                  <a:cubicBezTo>
                    <a:pt x="2094" y="1"/>
                    <a:pt x="0" y="2095"/>
                    <a:pt x="0" y="4669"/>
                  </a:cubicBezTo>
                  <a:cubicBezTo>
                    <a:pt x="0" y="7259"/>
                    <a:pt x="2094" y="9353"/>
                    <a:pt x="4669" y="9353"/>
                  </a:cubicBezTo>
                  <a:cubicBezTo>
                    <a:pt x="7243" y="9353"/>
                    <a:pt x="9337" y="7259"/>
                    <a:pt x="9337" y="4669"/>
                  </a:cubicBezTo>
                  <a:cubicBezTo>
                    <a:pt x="9337" y="2095"/>
                    <a:pt x="7243" y="1"/>
                    <a:pt x="46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3" name="Google Shape;493;p33"/>
            <p:cNvGrpSpPr/>
            <p:nvPr/>
          </p:nvGrpSpPr>
          <p:grpSpPr>
            <a:xfrm>
              <a:off x="7932101" y="1009686"/>
              <a:ext cx="96754" cy="96754"/>
              <a:chOff x="7932101" y="1009686"/>
              <a:chExt cx="96754" cy="96754"/>
            </a:xfrm>
          </p:grpSpPr>
          <p:sp>
            <p:nvSpPr>
              <p:cNvPr id="494" name="Google Shape;494;p33"/>
              <p:cNvSpPr/>
              <p:nvPr/>
            </p:nvSpPr>
            <p:spPr>
              <a:xfrm>
                <a:off x="7973510" y="1009686"/>
                <a:ext cx="13941" cy="96754"/>
              </a:xfrm>
              <a:custGeom>
                <a:rect b="b" l="l" r="r" t="t"/>
                <a:pathLst>
                  <a:path extrusionOk="0" h="4421" w="637">
                    <a:moveTo>
                      <a:pt x="327" y="0"/>
                    </a:moveTo>
                    <a:cubicBezTo>
                      <a:pt x="140" y="0"/>
                      <a:pt x="1" y="140"/>
                      <a:pt x="1" y="310"/>
                    </a:cubicBezTo>
                    <a:lnTo>
                      <a:pt x="1" y="4110"/>
                    </a:lnTo>
                    <a:cubicBezTo>
                      <a:pt x="1" y="4296"/>
                      <a:pt x="140" y="4420"/>
                      <a:pt x="327" y="4420"/>
                    </a:cubicBezTo>
                    <a:cubicBezTo>
                      <a:pt x="497" y="4420"/>
                      <a:pt x="637" y="4296"/>
                      <a:pt x="637" y="4110"/>
                    </a:cubicBezTo>
                    <a:lnTo>
                      <a:pt x="637" y="310"/>
                    </a:lnTo>
                    <a:cubicBezTo>
                      <a:pt x="637" y="140"/>
                      <a:pt x="497" y="0"/>
                      <a:pt x="3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3"/>
              <p:cNvSpPr/>
              <p:nvPr/>
            </p:nvSpPr>
            <p:spPr>
              <a:xfrm>
                <a:off x="7932101" y="1051423"/>
                <a:ext cx="96754" cy="13612"/>
              </a:xfrm>
              <a:custGeom>
                <a:rect b="b" l="l" r="r" t="t"/>
                <a:pathLst>
                  <a:path extrusionOk="0" h="622" w="4421">
                    <a:moveTo>
                      <a:pt x="311" y="1"/>
                    </a:moveTo>
                    <a:cubicBezTo>
                      <a:pt x="140" y="1"/>
                      <a:pt x="1" y="140"/>
                      <a:pt x="1" y="311"/>
                    </a:cubicBezTo>
                    <a:cubicBezTo>
                      <a:pt x="1" y="481"/>
                      <a:pt x="140" y="621"/>
                      <a:pt x="311" y="621"/>
                    </a:cubicBezTo>
                    <a:lnTo>
                      <a:pt x="4111" y="621"/>
                    </a:lnTo>
                    <a:cubicBezTo>
                      <a:pt x="4281" y="621"/>
                      <a:pt x="4421" y="481"/>
                      <a:pt x="4421" y="311"/>
                    </a:cubicBezTo>
                    <a:cubicBezTo>
                      <a:pt x="4421" y="140"/>
                      <a:pt x="4281" y="1"/>
                      <a:pt x="41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33"/>
            <p:cNvGrpSpPr/>
            <p:nvPr/>
          </p:nvGrpSpPr>
          <p:grpSpPr>
            <a:xfrm>
              <a:off x="5950105" y="2959770"/>
              <a:ext cx="96754" cy="96754"/>
              <a:chOff x="5950105" y="2959770"/>
              <a:chExt cx="96754" cy="96754"/>
            </a:xfrm>
          </p:grpSpPr>
          <p:sp>
            <p:nvSpPr>
              <p:cNvPr id="497" name="Google Shape;497;p33"/>
              <p:cNvSpPr/>
              <p:nvPr/>
            </p:nvSpPr>
            <p:spPr>
              <a:xfrm>
                <a:off x="5991842" y="2959770"/>
                <a:ext cx="13612" cy="96754"/>
              </a:xfrm>
              <a:custGeom>
                <a:rect b="b" l="l" r="r" t="t"/>
                <a:pathLst>
                  <a:path extrusionOk="0" h="4421" w="622">
                    <a:moveTo>
                      <a:pt x="311" y="1"/>
                    </a:moveTo>
                    <a:cubicBezTo>
                      <a:pt x="140" y="1"/>
                      <a:pt x="1" y="140"/>
                      <a:pt x="1" y="311"/>
                    </a:cubicBezTo>
                    <a:lnTo>
                      <a:pt x="1" y="4111"/>
                    </a:lnTo>
                    <a:cubicBezTo>
                      <a:pt x="1" y="4281"/>
                      <a:pt x="140" y="4421"/>
                      <a:pt x="311" y="4421"/>
                    </a:cubicBezTo>
                    <a:cubicBezTo>
                      <a:pt x="466" y="4421"/>
                      <a:pt x="606" y="4281"/>
                      <a:pt x="621" y="4111"/>
                    </a:cubicBezTo>
                    <a:lnTo>
                      <a:pt x="621" y="311"/>
                    </a:lnTo>
                    <a:cubicBezTo>
                      <a:pt x="621" y="140"/>
                      <a:pt x="482" y="1"/>
                      <a:pt x="3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3"/>
              <p:cNvSpPr/>
              <p:nvPr/>
            </p:nvSpPr>
            <p:spPr>
              <a:xfrm>
                <a:off x="5950105" y="3001529"/>
                <a:ext cx="96754" cy="13591"/>
              </a:xfrm>
              <a:custGeom>
                <a:rect b="b" l="l" r="r" t="t"/>
                <a:pathLst>
                  <a:path extrusionOk="0" h="621" w="4421">
                    <a:moveTo>
                      <a:pt x="310" y="0"/>
                    </a:moveTo>
                    <a:cubicBezTo>
                      <a:pt x="140" y="0"/>
                      <a:pt x="0" y="140"/>
                      <a:pt x="0" y="310"/>
                    </a:cubicBezTo>
                    <a:cubicBezTo>
                      <a:pt x="0" y="481"/>
                      <a:pt x="140" y="621"/>
                      <a:pt x="310" y="621"/>
                    </a:cubicBezTo>
                    <a:lnTo>
                      <a:pt x="4110" y="621"/>
                    </a:lnTo>
                    <a:cubicBezTo>
                      <a:pt x="4265" y="621"/>
                      <a:pt x="4405" y="481"/>
                      <a:pt x="4420" y="310"/>
                    </a:cubicBezTo>
                    <a:cubicBezTo>
                      <a:pt x="4420" y="140"/>
                      <a:pt x="4296" y="0"/>
                      <a:pt x="41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33"/>
            <p:cNvGrpSpPr/>
            <p:nvPr/>
          </p:nvGrpSpPr>
          <p:grpSpPr>
            <a:xfrm>
              <a:off x="8071263" y="1952649"/>
              <a:ext cx="179917" cy="179566"/>
              <a:chOff x="8071263" y="1952649"/>
              <a:chExt cx="179917" cy="179566"/>
            </a:xfrm>
          </p:grpSpPr>
          <p:sp>
            <p:nvSpPr>
              <p:cNvPr id="500" name="Google Shape;500;p33"/>
              <p:cNvSpPr/>
              <p:nvPr/>
            </p:nvSpPr>
            <p:spPr>
              <a:xfrm>
                <a:off x="8154408" y="1952649"/>
                <a:ext cx="13612" cy="179566"/>
              </a:xfrm>
              <a:custGeom>
                <a:rect b="b" l="l" r="r" t="t"/>
                <a:pathLst>
                  <a:path extrusionOk="0" h="8205" w="622">
                    <a:moveTo>
                      <a:pt x="311" y="0"/>
                    </a:moveTo>
                    <a:cubicBezTo>
                      <a:pt x="140" y="0"/>
                      <a:pt x="1" y="140"/>
                      <a:pt x="1" y="311"/>
                    </a:cubicBezTo>
                    <a:lnTo>
                      <a:pt x="1" y="7895"/>
                    </a:lnTo>
                    <a:cubicBezTo>
                      <a:pt x="1" y="8065"/>
                      <a:pt x="140" y="8205"/>
                      <a:pt x="311" y="8205"/>
                    </a:cubicBezTo>
                    <a:cubicBezTo>
                      <a:pt x="497" y="8205"/>
                      <a:pt x="621" y="8065"/>
                      <a:pt x="621" y="7910"/>
                    </a:cubicBezTo>
                    <a:lnTo>
                      <a:pt x="621" y="311"/>
                    </a:lnTo>
                    <a:cubicBezTo>
                      <a:pt x="621" y="140"/>
                      <a:pt x="497" y="0"/>
                      <a:pt x="3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8071263" y="2035465"/>
                <a:ext cx="179917" cy="13612"/>
              </a:xfrm>
              <a:custGeom>
                <a:rect b="b" l="l" r="r" t="t"/>
                <a:pathLst>
                  <a:path extrusionOk="0" h="622" w="8221">
                    <a:moveTo>
                      <a:pt x="310" y="1"/>
                    </a:moveTo>
                    <a:cubicBezTo>
                      <a:pt x="140" y="1"/>
                      <a:pt x="0" y="125"/>
                      <a:pt x="0" y="311"/>
                    </a:cubicBezTo>
                    <a:cubicBezTo>
                      <a:pt x="0" y="481"/>
                      <a:pt x="140" y="621"/>
                      <a:pt x="310" y="621"/>
                    </a:cubicBezTo>
                    <a:lnTo>
                      <a:pt x="7910" y="621"/>
                    </a:lnTo>
                    <a:cubicBezTo>
                      <a:pt x="8096" y="621"/>
                      <a:pt x="8220" y="497"/>
                      <a:pt x="8220" y="311"/>
                    </a:cubicBezTo>
                    <a:cubicBezTo>
                      <a:pt x="8220" y="125"/>
                      <a:pt x="8096" y="1"/>
                      <a:pt x="791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33"/>
            <p:cNvGrpSpPr/>
            <p:nvPr/>
          </p:nvGrpSpPr>
          <p:grpSpPr>
            <a:xfrm>
              <a:off x="6092501" y="1990355"/>
              <a:ext cx="179917" cy="180245"/>
              <a:chOff x="6061439" y="2493380"/>
              <a:chExt cx="179917" cy="180245"/>
            </a:xfrm>
          </p:grpSpPr>
          <p:sp>
            <p:nvSpPr>
              <p:cNvPr id="503" name="Google Shape;503;p33"/>
              <p:cNvSpPr/>
              <p:nvPr/>
            </p:nvSpPr>
            <p:spPr>
              <a:xfrm>
                <a:off x="6144606" y="2493380"/>
                <a:ext cx="13591" cy="180245"/>
              </a:xfrm>
              <a:custGeom>
                <a:rect b="b" l="l" r="r" t="t"/>
                <a:pathLst>
                  <a:path extrusionOk="0" h="8236" w="621">
                    <a:moveTo>
                      <a:pt x="310" y="0"/>
                    </a:moveTo>
                    <a:cubicBezTo>
                      <a:pt x="140" y="0"/>
                      <a:pt x="0" y="140"/>
                      <a:pt x="0" y="326"/>
                    </a:cubicBezTo>
                    <a:lnTo>
                      <a:pt x="0" y="7926"/>
                    </a:lnTo>
                    <a:cubicBezTo>
                      <a:pt x="0" y="8096"/>
                      <a:pt x="124" y="8236"/>
                      <a:pt x="310" y="8236"/>
                    </a:cubicBezTo>
                    <a:cubicBezTo>
                      <a:pt x="481" y="8236"/>
                      <a:pt x="621" y="8096"/>
                      <a:pt x="621" y="7926"/>
                    </a:cubicBezTo>
                    <a:lnTo>
                      <a:pt x="621" y="326"/>
                    </a:lnTo>
                    <a:cubicBezTo>
                      <a:pt x="621" y="140"/>
                      <a:pt x="481" y="0"/>
                      <a:pt x="3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3"/>
              <p:cNvSpPr/>
              <p:nvPr/>
            </p:nvSpPr>
            <p:spPr>
              <a:xfrm>
                <a:off x="6061439" y="2576875"/>
                <a:ext cx="179917" cy="13612"/>
              </a:xfrm>
              <a:custGeom>
                <a:rect b="b" l="l" r="r" t="t"/>
                <a:pathLst>
                  <a:path extrusionOk="0" h="622" w="8221">
                    <a:moveTo>
                      <a:pt x="311" y="1"/>
                    </a:moveTo>
                    <a:cubicBezTo>
                      <a:pt x="140" y="1"/>
                      <a:pt x="0" y="125"/>
                      <a:pt x="0" y="311"/>
                    </a:cubicBezTo>
                    <a:cubicBezTo>
                      <a:pt x="0" y="482"/>
                      <a:pt x="140" y="621"/>
                      <a:pt x="311" y="621"/>
                    </a:cubicBezTo>
                    <a:lnTo>
                      <a:pt x="7910" y="621"/>
                    </a:lnTo>
                    <a:cubicBezTo>
                      <a:pt x="8081" y="621"/>
                      <a:pt x="8220" y="482"/>
                      <a:pt x="8220" y="311"/>
                    </a:cubicBezTo>
                    <a:cubicBezTo>
                      <a:pt x="8220" y="125"/>
                      <a:pt x="8081" y="1"/>
                      <a:pt x="791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 name="Google Shape;505;p33"/>
            <p:cNvSpPr/>
            <p:nvPr/>
          </p:nvSpPr>
          <p:spPr>
            <a:xfrm>
              <a:off x="8331597" y="3555360"/>
              <a:ext cx="299398" cy="271832"/>
            </a:xfrm>
            <a:custGeom>
              <a:rect b="b" l="l" r="r" t="t"/>
              <a:pathLst>
                <a:path extrusionOk="0" h="9013" w="9927">
                  <a:moveTo>
                    <a:pt x="7042" y="606"/>
                  </a:moveTo>
                  <a:cubicBezTo>
                    <a:pt x="8298" y="606"/>
                    <a:pt x="9322" y="1629"/>
                    <a:pt x="9322" y="2886"/>
                  </a:cubicBezTo>
                  <a:cubicBezTo>
                    <a:pt x="9322" y="3475"/>
                    <a:pt x="9120" y="4033"/>
                    <a:pt x="8732" y="4437"/>
                  </a:cubicBezTo>
                  <a:lnTo>
                    <a:pt x="4964" y="8159"/>
                  </a:lnTo>
                  <a:lnTo>
                    <a:pt x="1365" y="4592"/>
                  </a:lnTo>
                  <a:lnTo>
                    <a:pt x="1226" y="4468"/>
                  </a:lnTo>
                  <a:cubicBezTo>
                    <a:pt x="823" y="4033"/>
                    <a:pt x="605" y="3475"/>
                    <a:pt x="605" y="2886"/>
                  </a:cubicBezTo>
                  <a:cubicBezTo>
                    <a:pt x="605" y="1629"/>
                    <a:pt x="1629" y="606"/>
                    <a:pt x="2885" y="606"/>
                  </a:cubicBezTo>
                  <a:cubicBezTo>
                    <a:pt x="3614" y="606"/>
                    <a:pt x="4281" y="932"/>
                    <a:pt x="4747" y="1536"/>
                  </a:cubicBezTo>
                  <a:lnTo>
                    <a:pt x="4979" y="1847"/>
                  </a:lnTo>
                  <a:lnTo>
                    <a:pt x="5212" y="1521"/>
                  </a:lnTo>
                  <a:cubicBezTo>
                    <a:pt x="5646" y="932"/>
                    <a:pt x="6297" y="606"/>
                    <a:pt x="7042" y="606"/>
                  </a:cubicBezTo>
                  <a:close/>
                  <a:moveTo>
                    <a:pt x="2885" y="1"/>
                  </a:moveTo>
                  <a:cubicBezTo>
                    <a:pt x="1303" y="1"/>
                    <a:pt x="1" y="1304"/>
                    <a:pt x="1" y="2886"/>
                  </a:cubicBezTo>
                  <a:cubicBezTo>
                    <a:pt x="1" y="3646"/>
                    <a:pt x="295" y="4344"/>
                    <a:pt x="792" y="4886"/>
                  </a:cubicBezTo>
                  <a:lnTo>
                    <a:pt x="4964" y="9012"/>
                  </a:lnTo>
                  <a:lnTo>
                    <a:pt x="8996" y="5026"/>
                  </a:lnTo>
                  <a:lnTo>
                    <a:pt x="9151" y="4871"/>
                  </a:lnTo>
                  <a:cubicBezTo>
                    <a:pt x="9663" y="4344"/>
                    <a:pt x="9927" y="3630"/>
                    <a:pt x="9927" y="2886"/>
                  </a:cubicBezTo>
                  <a:cubicBezTo>
                    <a:pt x="9927" y="1304"/>
                    <a:pt x="8624" y="1"/>
                    <a:pt x="7042" y="1"/>
                  </a:cubicBezTo>
                  <a:cubicBezTo>
                    <a:pt x="6251" y="1"/>
                    <a:pt x="5506" y="311"/>
                    <a:pt x="4964" y="869"/>
                  </a:cubicBezTo>
                  <a:cubicBezTo>
                    <a:pt x="4421" y="311"/>
                    <a:pt x="3692" y="1"/>
                    <a:pt x="28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33"/>
          <p:cNvSpPr txBox="1"/>
          <p:nvPr>
            <p:ph type="title"/>
          </p:nvPr>
        </p:nvSpPr>
        <p:spPr>
          <a:xfrm>
            <a:off x="714150" y="781575"/>
            <a:ext cx="77157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Overview</a:t>
            </a:r>
            <a:endParaRPr/>
          </a:p>
        </p:txBody>
      </p:sp>
      <p:grpSp>
        <p:nvGrpSpPr>
          <p:cNvPr id="507" name="Google Shape;507;p33"/>
          <p:cNvGrpSpPr/>
          <p:nvPr/>
        </p:nvGrpSpPr>
        <p:grpSpPr>
          <a:xfrm>
            <a:off x="6061767" y="1187118"/>
            <a:ext cx="1941611" cy="5721300"/>
            <a:chOff x="6061767" y="1241743"/>
            <a:chExt cx="1941611" cy="5721300"/>
          </a:xfrm>
        </p:grpSpPr>
        <p:sp>
          <p:nvSpPr>
            <p:cNvPr id="508" name="Google Shape;508;p33"/>
            <p:cNvSpPr/>
            <p:nvPr/>
          </p:nvSpPr>
          <p:spPr>
            <a:xfrm>
              <a:off x="6557354" y="4000164"/>
              <a:ext cx="1033235" cy="2962879"/>
            </a:xfrm>
            <a:custGeom>
              <a:rect b="b" l="l" r="r" t="t"/>
              <a:pathLst>
                <a:path extrusionOk="0" h="135384" w="47212">
                  <a:moveTo>
                    <a:pt x="40605" y="0"/>
                  </a:moveTo>
                  <a:lnTo>
                    <a:pt x="993" y="280"/>
                  </a:lnTo>
                  <a:cubicBezTo>
                    <a:pt x="1" y="17030"/>
                    <a:pt x="931" y="135384"/>
                    <a:pt x="931" y="135384"/>
                  </a:cubicBezTo>
                  <a:lnTo>
                    <a:pt x="17837" y="135384"/>
                  </a:lnTo>
                  <a:lnTo>
                    <a:pt x="19822" y="21636"/>
                  </a:lnTo>
                  <a:lnTo>
                    <a:pt x="22862" y="21574"/>
                  </a:lnTo>
                  <a:lnTo>
                    <a:pt x="30291" y="135384"/>
                  </a:lnTo>
                  <a:lnTo>
                    <a:pt x="47212" y="135384"/>
                  </a:lnTo>
                  <a:cubicBezTo>
                    <a:pt x="47212" y="135384"/>
                    <a:pt x="41411" y="8717"/>
                    <a:pt x="406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
            <p:cNvSpPr/>
            <p:nvPr/>
          </p:nvSpPr>
          <p:spPr>
            <a:xfrm>
              <a:off x="6897134" y="4474017"/>
              <a:ext cx="227101" cy="22"/>
            </a:xfrm>
            <a:custGeom>
              <a:rect b="b" l="l" r="r" t="t"/>
              <a:pathLst>
                <a:path extrusionOk="0" fill="none" h="1" w="10377">
                  <a:moveTo>
                    <a:pt x="1" y="1"/>
                  </a:moveTo>
                  <a:lnTo>
                    <a:pt x="10377" y="1"/>
                  </a:lnTo>
                </a:path>
              </a:pathLst>
            </a:custGeom>
            <a:noFill/>
            <a:ln cap="rnd" cmpd="sng" w="81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
            <p:cNvSpPr/>
            <p:nvPr/>
          </p:nvSpPr>
          <p:spPr>
            <a:xfrm>
              <a:off x="6642556" y="1755407"/>
              <a:ext cx="196221" cy="193201"/>
            </a:xfrm>
            <a:custGeom>
              <a:rect b="b" l="l" r="r" t="t"/>
              <a:pathLst>
                <a:path extrusionOk="0" h="8828" w="8966">
                  <a:moveTo>
                    <a:pt x="4489" y="0"/>
                  </a:moveTo>
                  <a:cubicBezTo>
                    <a:pt x="4451" y="0"/>
                    <a:pt x="4413" y="1"/>
                    <a:pt x="4374" y="2"/>
                  </a:cubicBezTo>
                  <a:cubicBezTo>
                    <a:pt x="1939" y="48"/>
                    <a:pt x="1" y="2080"/>
                    <a:pt x="63" y="4530"/>
                  </a:cubicBezTo>
                  <a:cubicBezTo>
                    <a:pt x="124" y="6927"/>
                    <a:pt x="2093" y="8828"/>
                    <a:pt x="4477" y="8828"/>
                  </a:cubicBezTo>
                  <a:cubicBezTo>
                    <a:pt x="4515" y="8828"/>
                    <a:pt x="4553" y="8827"/>
                    <a:pt x="4592" y="8827"/>
                  </a:cubicBezTo>
                  <a:cubicBezTo>
                    <a:pt x="7027" y="8780"/>
                    <a:pt x="8965" y="6748"/>
                    <a:pt x="8903" y="4298"/>
                  </a:cubicBezTo>
                  <a:cubicBezTo>
                    <a:pt x="8842" y="1901"/>
                    <a:pt x="6873" y="0"/>
                    <a:pt x="4489" y="0"/>
                  </a:cubicBez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3"/>
            <p:cNvSpPr/>
            <p:nvPr/>
          </p:nvSpPr>
          <p:spPr>
            <a:xfrm>
              <a:off x="6685672" y="1819927"/>
              <a:ext cx="74694" cy="66881"/>
            </a:xfrm>
            <a:custGeom>
              <a:rect b="b" l="l" r="r" t="t"/>
              <a:pathLst>
                <a:path extrusionOk="0" fill="none" h="3056" w="3413">
                  <a:moveTo>
                    <a:pt x="0" y="853"/>
                  </a:moveTo>
                  <a:cubicBezTo>
                    <a:pt x="0" y="853"/>
                    <a:pt x="1753" y="0"/>
                    <a:pt x="3413" y="3056"/>
                  </a:cubicBezTo>
                </a:path>
              </a:pathLst>
            </a:custGeom>
            <a:noFill/>
            <a:ln cap="rnd" cmpd="sng" w="81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3"/>
            <p:cNvSpPr/>
            <p:nvPr/>
          </p:nvSpPr>
          <p:spPr>
            <a:xfrm>
              <a:off x="7189400" y="1757136"/>
              <a:ext cx="193835" cy="193485"/>
            </a:xfrm>
            <a:custGeom>
              <a:rect b="b" l="l" r="r" t="t"/>
              <a:pathLst>
                <a:path extrusionOk="0" h="8841" w="8857">
                  <a:moveTo>
                    <a:pt x="4424" y="0"/>
                  </a:moveTo>
                  <a:cubicBezTo>
                    <a:pt x="2001" y="0"/>
                    <a:pt x="16" y="1979"/>
                    <a:pt x="16" y="4405"/>
                  </a:cubicBezTo>
                  <a:cubicBezTo>
                    <a:pt x="1" y="6840"/>
                    <a:pt x="1986" y="8825"/>
                    <a:pt x="4421" y="8841"/>
                  </a:cubicBezTo>
                  <a:cubicBezTo>
                    <a:pt x="4430" y="8841"/>
                    <a:pt x="4440" y="8841"/>
                    <a:pt x="4449" y="8841"/>
                  </a:cubicBezTo>
                  <a:cubicBezTo>
                    <a:pt x="6871" y="8841"/>
                    <a:pt x="8841" y="6861"/>
                    <a:pt x="8857" y="4436"/>
                  </a:cubicBezTo>
                  <a:cubicBezTo>
                    <a:pt x="8857" y="2001"/>
                    <a:pt x="6887" y="16"/>
                    <a:pt x="4452" y="0"/>
                  </a:cubicBezTo>
                  <a:cubicBezTo>
                    <a:pt x="4442" y="0"/>
                    <a:pt x="4433" y="0"/>
                    <a:pt x="4424" y="0"/>
                  </a:cubicBez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3"/>
            <p:cNvSpPr/>
            <p:nvPr/>
          </p:nvSpPr>
          <p:spPr>
            <a:xfrm>
              <a:off x="7266789" y="1820934"/>
              <a:ext cx="74015" cy="67909"/>
            </a:xfrm>
            <a:custGeom>
              <a:rect b="b" l="l" r="r" t="t"/>
              <a:pathLst>
                <a:path extrusionOk="0" fill="none" h="3103" w="3382">
                  <a:moveTo>
                    <a:pt x="3382" y="823"/>
                  </a:moveTo>
                  <a:cubicBezTo>
                    <a:pt x="3382" y="823"/>
                    <a:pt x="1598" y="1"/>
                    <a:pt x="1" y="3103"/>
                  </a:cubicBezTo>
                </a:path>
              </a:pathLst>
            </a:custGeom>
            <a:noFill/>
            <a:ln cap="rnd" cmpd="sng" w="81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3"/>
            <p:cNvSpPr/>
            <p:nvPr/>
          </p:nvSpPr>
          <p:spPr>
            <a:xfrm>
              <a:off x="6603183" y="1409543"/>
              <a:ext cx="244762" cy="473176"/>
            </a:xfrm>
            <a:custGeom>
              <a:rect b="b" l="l" r="r" t="t"/>
              <a:pathLst>
                <a:path extrusionOk="0" h="21621" w="11184">
                  <a:moveTo>
                    <a:pt x="9799" y="0"/>
                  </a:moveTo>
                  <a:cubicBezTo>
                    <a:pt x="8450" y="0"/>
                    <a:pt x="6337" y="560"/>
                    <a:pt x="4483" y="3474"/>
                  </a:cubicBezTo>
                  <a:cubicBezTo>
                    <a:pt x="1" y="10469"/>
                    <a:pt x="8360" y="21621"/>
                    <a:pt x="8360" y="21621"/>
                  </a:cubicBezTo>
                  <a:lnTo>
                    <a:pt x="11183" y="217"/>
                  </a:lnTo>
                  <a:cubicBezTo>
                    <a:pt x="11183" y="217"/>
                    <a:pt x="10639" y="0"/>
                    <a:pt x="97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3"/>
            <p:cNvSpPr/>
            <p:nvPr/>
          </p:nvSpPr>
          <p:spPr>
            <a:xfrm>
              <a:off x="7176509" y="1409543"/>
              <a:ext cx="244740" cy="473176"/>
            </a:xfrm>
            <a:custGeom>
              <a:rect b="b" l="l" r="r" t="t"/>
              <a:pathLst>
                <a:path extrusionOk="0" h="21621" w="11183">
                  <a:moveTo>
                    <a:pt x="1389" y="0"/>
                  </a:moveTo>
                  <a:cubicBezTo>
                    <a:pt x="546" y="0"/>
                    <a:pt x="0" y="217"/>
                    <a:pt x="0" y="217"/>
                  </a:cubicBezTo>
                  <a:lnTo>
                    <a:pt x="2823" y="21621"/>
                  </a:lnTo>
                  <a:cubicBezTo>
                    <a:pt x="2823" y="21621"/>
                    <a:pt x="11183" y="10469"/>
                    <a:pt x="6700" y="3474"/>
                  </a:cubicBezTo>
                  <a:cubicBezTo>
                    <a:pt x="4856" y="560"/>
                    <a:pt x="2741" y="0"/>
                    <a:pt x="13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3"/>
            <p:cNvSpPr/>
            <p:nvPr/>
          </p:nvSpPr>
          <p:spPr>
            <a:xfrm>
              <a:off x="6703662" y="1369820"/>
              <a:ext cx="610307" cy="610307"/>
            </a:xfrm>
            <a:custGeom>
              <a:rect b="b" l="l" r="r" t="t"/>
              <a:pathLst>
                <a:path extrusionOk="0" h="27887" w="27887">
                  <a:moveTo>
                    <a:pt x="13944" y="1"/>
                  </a:moveTo>
                  <a:cubicBezTo>
                    <a:pt x="6251" y="1"/>
                    <a:pt x="0" y="6251"/>
                    <a:pt x="0" y="13944"/>
                  </a:cubicBezTo>
                  <a:cubicBezTo>
                    <a:pt x="0" y="21652"/>
                    <a:pt x="6251" y="27887"/>
                    <a:pt x="13944" y="27887"/>
                  </a:cubicBezTo>
                  <a:cubicBezTo>
                    <a:pt x="21636" y="27887"/>
                    <a:pt x="27887" y="21652"/>
                    <a:pt x="27887" y="13944"/>
                  </a:cubicBezTo>
                  <a:cubicBezTo>
                    <a:pt x="27887" y="6251"/>
                    <a:pt x="21636" y="1"/>
                    <a:pt x="139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3"/>
            <p:cNvSpPr/>
            <p:nvPr/>
          </p:nvSpPr>
          <p:spPr>
            <a:xfrm>
              <a:off x="6864218" y="2051087"/>
              <a:ext cx="289889" cy="336723"/>
            </a:xfrm>
            <a:custGeom>
              <a:rect b="b" l="l" r="r" t="t"/>
              <a:pathLst>
                <a:path extrusionOk="0" h="15386" w="13246">
                  <a:moveTo>
                    <a:pt x="1086" y="0"/>
                  </a:moveTo>
                  <a:lnTo>
                    <a:pt x="0" y="15386"/>
                  </a:lnTo>
                  <a:lnTo>
                    <a:pt x="13246" y="15308"/>
                  </a:lnTo>
                  <a:lnTo>
                    <a:pt x="11819" y="466"/>
                  </a:lnTo>
                  <a:cubicBezTo>
                    <a:pt x="11819" y="466"/>
                    <a:pt x="9942" y="2885"/>
                    <a:pt x="7678" y="3304"/>
                  </a:cubicBezTo>
                  <a:cubicBezTo>
                    <a:pt x="7358" y="3365"/>
                    <a:pt x="7039" y="3392"/>
                    <a:pt x="6728" y="3392"/>
                  </a:cubicBezTo>
                  <a:cubicBezTo>
                    <a:pt x="4834" y="3392"/>
                    <a:pt x="3207" y="2418"/>
                    <a:pt x="3180" y="2404"/>
                  </a:cubicBezTo>
                  <a:cubicBezTo>
                    <a:pt x="3164" y="2373"/>
                    <a:pt x="1086" y="0"/>
                    <a:pt x="1086" y="0"/>
                  </a:cubicBez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3"/>
            <p:cNvSpPr/>
            <p:nvPr/>
          </p:nvSpPr>
          <p:spPr>
            <a:xfrm>
              <a:off x="6902234" y="2061264"/>
              <a:ext cx="236599" cy="184666"/>
            </a:xfrm>
            <a:custGeom>
              <a:rect b="b" l="l" r="r" t="t"/>
              <a:pathLst>
                <a:path extrusionOk="0" h="8438" w="10811">
                  <a:moveTo>
                    <a:pt x="10082" y="1"/>
                  </a:moveTo>
                  <a:lnTo>
                    <a:pt x="1" y="2405"/>
                  </a:lnTo>
                  <a:lnTo>
                    <a:pt x="10811" y="8438"/>
                  </a:lnTo>
                  <a:lnTo>
                    <a:pt x="10082" y="1"/>
                  </a:lnTo>
                  <a:close/>
                </a:path>
              </a:pathLst>
            </a:custGeom>
            <a:solidFill>
              <a:srgbClr val="E09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3"/>
            <p:cNvSpPr/>
            <p:nvPr/>
          </p:nvSpPr>
          <p:spPr>
            <a:xfrm>
              <a:off x="6711475" y="1395952"/>
              <a:ext cx="592318" cy="744878"/>
            </a:xfrm>
            <a:custGeom>
              <a:rect b="b" l="l" r="r" t="t"/>
              <a:pathLst>
                <a:path extrusionOk="0" h="34036" w="27065">
                  <a:moveTo>
                    <a:pt x="13013" y="1"/>
                  </a:moveTo>
                  <a:cubicBezTo>
                    <a:pt x="0" y="1"/>
                    <a:pt x="1706" y="14611"/>
                    <a:pt x="1706" y="14611"/>
                  </a:cubicBezTo>
                  <a:cubicBezTo>
                    <a:pt x="1706" y="14611"/>
                    <a:pt x="1799" y="19729"/>
                    <a:pt x="2978" y="25576"/>
                  </a:cubicBezTo>
                  <a:cubicBezTo>
                    <a:pt x="3645" y="28771"/>
                    <a:pt x="5739" y="31051"/>
                    <a:pt x="8748" y="32788"/>
                  </a:cubicBezTo>
                  <a:cubicBezTo>
                    <a:pt x="10200" y="33620"/>
                    <a:pt x="11845" y="34036"/>
                    <a:pt x="13488" y="34036"/>
                  </a:cubicBezTo>
                  <a:cubicBezTo>
                    <a:pt x="15214" y="34036"/>
                    <a:pt x="16940" y="33578"/>
                    <a:pt x="18441" y="32664"/>
                  </a:cubicBezTo>
                  <a:lnTo>
                    <a:pt x="18937" y="32354"/>
                  </a:lnTo>
                  <a:cubicBezTo>
                    <a:pt x="21698" y="30663"/>
                    <a:pt x="23652" y="28570"/>
                    <a:pt x="24350" y="25592"/>
                  </a:cubicBezTo>
                  <a:cubicBezTo>
                    <a:pt x="25048" y="22521"/>
                    <a:pt x="25746" y="18225"/>
                    <a:pt x="25746" y="13246"/>
                  </a:cubicBezTo>
                  <a:cubicBezTo>
                    <a:pt x="25746" y="13246"/>
                    <a:pt x="27064" y="1"/>
                    <a:pt x="13013" y="1"/>
                  </a:cubicBez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3"/>
            <p:cNvSpPr/>
            <p:nvPr/>
          </p:nvSpPr>
          <p:spPr>
            <a:xfrm>
              <a:off x="6738964" y="1815178"/>
              <a:ext cx="545812" cy="331011"/>
            </a:xfrm>
            <a:custGeom>
              <a:rect b="b" l="l" r="r" t="t"/>
              <a:pathLst>
                <a:path extrusionOk="0" h="15125" w="24940">
                  <a:moveTo>
                    <a:pt x="24273" y="0"/>
                  </a:moveTo>
                  <a:cubicBezTo>
                    <a:pt x="24273" y="1"/>
                    <a:pt x="22778" y="6234"/>
                    <a:pt x="19680" y="6234"/>
                  </a:cubicBezTo>
                  <a:cubicBezTo>
                    <a:pt x="19530" y="6234"/>
                    <a:pt x="19375" y="6220"/>
                    <a:pt x="19217" y="6189"/>
                  </a:cubicBezTo>
                  <a:cubicBezTo>
                    <a:pt x="17387" y="5816"/>
                    <a:pt x="16379" y="5305"/>
                    <a:pt x="15401" y="4917"/>
                  </a:cubicBezTo>
                  <a:cubicBezTo>
                    <a:pt x="14344" y="4441"/>
                    <a:pt x="13301" y="4284"/>
                    <a:pt x="12385" y="4284"/>
                  </a:cubicBezTo>
                  <a:cubicBezTo>
                    <a:pt x="10615" y="4284"/>
                    <a:pt x="9322" y="4870"/>
                    <a:pt x="9322" y="4870"/>
                  </a:cubicBezTo>
                  <a:cubicBezTo>
                    <a:pt x="8298" y="5227"/>
                    <a:pt x="7274" y="5801"/>
                    <a:pt x="5351" y="6189"/>
                  </a:cubicBezTo>
                  <a:cubicBezTo>
                    <a:pt x="5178" y="6222"/>
                    <a:pt x="5010" y="6238"/>
                    <a:pt x="4848" y="6238"/>
                  </a:cubicBezTo>
                  <a:cubicBezTo>
                    <a:pt x="1806" y="6238"/>
                    <a:pt x="729" y="606"/>
                    <a:pt x="729" y="605"/>
                  </a:cubicBezTo>
                  <a:lnTo>
                    <a:pt x="729" y="605"/>
                  </a:lnTo>
                  <a:cubicBezTo>
                    <a:pt x="729" y="605"/>
                    <a:pt x="1" y="4405"/>
                    <a:pt x="2094" y="9058"/>
                  </a:cubicBezTo>
                  <a:cubicBezTo>
                    <a:pt x="3413" y="11974"/>
                    <a:pt x="5305" y="13432"/>
                    <a:pt x="7150" y="14129"/>
                  </a:cubicBezTo>
                  <a:cubicBezTo>
                    <a:pt x="7212" y="14145"/>
                    <a:pt x="7274" y="14176"/>
                    <a:pt x="7321" y="14207"/>
                  </a:cubicBezTo>
                  <a:lnTo>
                    <a:pt x="7352" y="14207"/>
                  </a:lnTo>
                  <a:cubicBezTo>
                    <a:pt x="9175" y="14903"/>
                    <a:pt x="10917" y="15124"/>
                    <a:pt x="12395" y="15124"/>
                  </a:cubicBezTo>
                  <a:cubicBezTo>
                    <a:pt x="14965" y="15124"/>
                    <a:pt x="16735" y="14455"/>
                    <a:pt x="16735" y="14455"/>
                  </a:cubicBezTo>
                  <a:cubicBezTo>
                    <a:pt x="18845" y="13943"/>
                    <a:pt x="21264" y="12548"/>
                    <a:pt x="22846" y="9058"/>
                  </a:cubicBezTo>
                  <a:cubicBezTo>
                    <a:pt x="24940" y="4405"/>
                    <a:pt x="24273" y="1"/>
                    <a:pt x="242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3"/>
            <p:cNvSpPr/>
            <p:nvPr/>
          </p:nvSpPr>
          <p:spPr>
            <a:xfrm>
              <a:off x="6864896" y="1757464"/>
              <a:ext cx="45849" cy="45849"/>
            </a:xfrm>
            <a:custGeom>
              <a:rect b="b" l="l" r="r" t="t"/>
              <a:pathLst>
                <a:path extrusionOk="0" h="2095" w="2095">
                  <a:moveTo>
                    <a:pt x="1055" y="1"/>
                  </a:moveTo>
                  <a:cubicBezTo>
                    <a:pt x="481" y="1"/>
                    <a:pt x="1" y="466"/>
                    <a:pt x="1" y="1040"/>
                  </a:cubicBezTo>
                  <a:cubicBezTo>
                    <a:pt x="1" y="1629"/>
                    <a:pt x="466" y="2094"/>
                    <a:pt x="1055" y="2094"/>
                  </a:cubicBezTo>
                  <a:cubicBezTo>
                    <a:pt x="1629" y="2094"/>
                    <a:pt x="2094" y="1629"/>
                    <a:pt x="2094" y="1055"/>
                  </a:cubicBezTo>
                  <a:cubicBezTo>
                    <a:pt x="2094" y="481"/>
                    <a:pt x="1629" y="1"/>
                    <a:pt x="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3"/>
            <p:cNvSpPr/>
            <p:nvPr/>
          </p:nvSpPr>
          <p:spPr>
            <a:xfrm>
              <a:off x="7090957" y="1758143"/>
              <a:ext cx="45849" cy="45849"/>
            </a:xfrm>
            <a:custGeom>
              <a:rect b="b" l="l" r="r" t="t"/>
              <a:pathLst>
                <a:path extrusionOk="0" h="2095" w="2095">
                  <a:moveTo>
                    <a:pt x="1056" y="1"/>
                  </a:moveTo>
                  <a:cubicBezTo>
                    <a:pt x="466" y="1"/>
                    <a:pt x="1" y="466"/>
                    <a:pt x="1" y="1040"/>
                  </a:cubicBezTo>
                  <a:cubicBezTo>
                    <a:pt x="1" y="1614"/>
                    <a:pt x="466" y="2094"/>
                    <a:pt x="1040" y="2094"/>
                  </a:cubicBezTo>
                  <a:cubicBezTo>
                    <a:pt x="1614" y="2094"/>
                    <a:pt x="2095" y="1629"/>
                    <a:pt x="2095" y="1040"/>
                  </a:cubicBezTo>
                  <a:cubicBezTo>
                    <a:pt x="2095" y="466"/>
                    <a:pt x="1629" y="1"/>
                    <a:pt x="1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3"/>
            <p:cNvSpPr/>
            <p:nvPr/>
          </p:nvSpPr>
          <p:spPr>
            <a:xfrm>
              <a:off x="6987436" y="1796159"/>
              <a:ext cx="33287" cy="78764"/>
            </a:xfrm>
            <a:custGeom>
              <a:rect b="b" l="l" r="r" t="t"/>
              <a:pathLst>
                <a:path extrusionOk="0" fill="none" h="3599" w="1521">
                  <a:moveTo>
                    <a:pt x="140" y="1"/>
                  </a:moveTo>
                  <a:lnTo>
                    <a:pt x="0" y="3583"/>
                  </a:lnTo>
                  <a:lnTo>
                    <a:pt x="1520" y="3599"/>
                  </a:lnTo>
                </a:path>
              </a:pathLst>
            </a:custGeom>
            <a:noFill/>
            <a:ln cap="rnd" cmpd="sng" w="81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3"/>
            <p:cNvSpPr/>
            <p:nvPr/>
          </p:nvSpPr>
          <p:spPr>
            <a:xfrm>
              <a:off x="7051934" y="1602971"/>
              <a:ext cx="148687" cy="58674"/>
            </a:xfrm>
            <a:custGeom>
              <a:rect b="b" l="l" r="r" t="t"/>
              <a:pathLst>
                <a:path extrusionOk="0" h="2681" w="6794">
                  <a:moveTo>
                    <a:pt x="2488" y="0"/>
                  </a:moveTo>
                  <a:cubicBezTo>
                    <a:pt x="560" y="0"/>
                    <a:pt x="326" y="964"/>
                    <a:pt x="326" y="964"/>
                  </a:cubicBezTo>
                  <a:cubicBezTo>
                    <a:pt x="326" y="964"/>
                    <a:pt x="0" y="2097"/>
                    <a:pt x="1768" y="2128"/>
                  </a:cubicBezTo>
                  <a:cubicBezTo>
                    <a:pt x="3102" y="2159"/>
                    <a:pt x="4746" y="2500"/>
                    <a:pt x="5522" y="2655"/>
                  </a:cubicBezTo>
                  <a:cubicBezTo>
                    <a:pt x="5601" y="2672"/>
                    <a:pt x="5682" y="2680"/>
                    <a:pt x="5762" y="2680"/>
                  </a:cubicBezTo>
                  <a:cubicBezTo>
                    <a:pt x="6118" y="2680"/>
                    <a:pt x="6458" y="2518"/>
                    <a:pt x="6623" y="2252"/>
                  </a:cubicBezTo>
                  <a:cubicBezTo>
                    <a:pt x="6793" y="2003"/>
                    <a:pt x="6762" y="1693"/>
                    <a:pt x="6530" y="1476"/>
                  </a:cubicBezTo>
                  <a:cubicBezTo>
                    <a:pt x="6065" y="1026"/>
                    <a:pt x="4296" y="34"/>
                    <a:pt x="2668" y="3"/>
                  </a:cubicBezTo>
                  <a:cubicBezTo>
                    <a:pt x="2606" y="1"/>
                    <a:pt x="2546" y="0"/>
                    <a:pt x="24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3"/>
            <p:cNvSpPr/>
            <p:nvPr/>
          </p:nvSpPr>
          <p:spPr>
            <a:xfrm>
              <a:off x="6799720" y="1603300"/>
              <a:ext cx="148358" cy="58805"/>
            </a:xfrm>
            <a:custGeom>
              <a:rect b="b" l="l" r="r" t="t"/>
              <a:pathLst>
                <a:path extrusionOk="0" h="2687" w="6779">
                  <a:moveTo>
                    <a:pt x="4304" y="1"/>
                  </a:moveTo>
                  <a:cubicBezTo>
                    <a:pt x="4246" y="1"/>
                    <a:pt x="4187" y="1"/>
                    <a:pt x="4126" y="3"/>
                  </a:cubicBezTo>
                  <a:cubicBezTo>
                    <a:pt x="2498" y="50"/>
                    <a:pt x="730" y="1027"/>
                    <a:pt x="264" y="1477"/>
                  </a:cubicBezTo>
                  <a:cubicBezTo>
                    <a:pt x="32" y="1694"/>
                    <a:pt x="1" y="2004"/>
                    <a:pt x="171" y="2252"/>
                  </a:cubicBezTo>
                  <a:cubicBezTo>
                    <a:pt x="334" y="2515"/>
                    <a:pt x="657" y="2686"/>
                    <a:pt x="1012" y="2686"/>
                  </a:cubicBezTo>
                  <a:cubicBezTo>
                    <a:pt x="1098" y="2686"/>
                    <a:pt x="1185" y="2676"/>
                    <a:pt x="1272" y="2655"/>
                  </a:cubicBezTo>
                  <a:cubicBezTo>
                    <a:pt x="2048" y="2500"/>
                    <a:pt x="3676" y="2159"/>
                    <a:pt x="5026" y="2144"/>
                  </a:cubicBezTo>
                  <a:cubicBezTo>
                    <a:pt x="6778" y="2097"/>
                    <a:pt x="6468" y="980"/>
                    <a:pt x="6468" y="980"/>
                  </a:cubicBezTo>
                  <a:cubicBezTo>
                    <a:pt x="6468" y="980"/>
                    <a:pt x="6234" y="1"/>
                    <a:pt x="43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3"/>
            <p:cNvSpPr/>
            <p:nvPr/>
          </p:nvSpPr>
          <p:spPr>
            <a:xfrm>
              <a:off x="6966732" y="1952643"/>
              <a:ext cx="92333" cy="37708"/>
            </a:xfrm>
            <a:custGeom>
              <a:rect b="b" l="l" r="r" t="t"/>
              <a:pathLst>
                <a:path extrusionOk="0" fill="none" h="1723" w="4219">
                  <a:moveTo>
                    <a:pt x="0" y="714"/>
                  </a:moveTo>
                  <a:cubicBezTo>
                    <a:pt x="0" y="714"/>
                    <a:pt x="2559" y="1722"/>
                    <a:pt x="4219" y="1"/>
                  </a:cubicBezTo>
                </a:path>
              </a:pathLst>
            </a:custGeom>
            <a:solidFill>
              <a:schemeClr val="lt1"/>
            </a:solidFill>
            <a:ln cap="rnd" cmpd="sng" w="81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3"/>
            <p:cNvSpPr/>
            <p:nvPr/>
          </p:nvSpPr>
          <p:spPr>
            <a:xfrm>
              <a:off x="6664289" y="1241743"/>
              <a:ext cx="607943" cy="279822"/>
            </a:xfrm>
            <a:custGeom>
              <a:rect b="b" l="l" r="r" t="t"/>
              <a:pathLst>
                <a:path extrusionOk="0" h="12786" w="27779">
                  <a:moveTo>
                    <a:pt x="12868" y="0"/>
                  </a:moveTo>
                  <a:cubicBezTo>
                    <a:pt x="11658" y="0"/>
                    <a:pt x="10418" y="168"/>
                    <a:pt x="9167" y="533"/>
                  </a:cubicBezTo>
                  <a:cubicBezTo>
                    <a:pt x="0" y="3201"/>
                    <a:pt x="5910" y="10490"/>
                    <a:pt x="5910" y="10490"/>
                  </a:cubicBezTo>
                  <a:cubicBezTo>
                    <a:pt x="9084" y="9255"/>
                    <a:pt x="12055" y="8794"/>
                    <a:pt x="14722" y="8794"/>
                  </a:cubicBezTo>
                  <a:cubicBezTo>
                    <a:pt x="22568" y="8794"/>
                    <a:pt x="27778" y="12785"/>
                    <a:pt x="27778" y="12785"/>
                  </a:cubicBezTo>
                  <a:cubicBezTo>
                    <a:pt x="27068" y="6769"/>
                    <a:pt x="20558" y="0"/>
                    <a:pt x="12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3"/>
            <p:cNvSpPr/>
            <p:nvPr/>
          </p:nvSpPr>
          <p:spPr>
            <a:xfrm>
              <a:off x="6136442" y="4883394"/>
              <a:ext cx="92026" cy="262598"/>
            </a:xfrm>
            <a:custGeom>
              <a:rect b="b" l="l" r="r" t="t"/>
              <a:pathLst>
                <a:path extrusionOk="0" h="11999" w="4205">
                  <a:moveTo>
                    <a:pt x="4204" y="0"/>
                  </a:moveTo>
                  <a:lnTo>
                    <a:pt x="389" y="5398"/>
                  </a:lnTo>
                  <a:lnTo>
                    <a:pt x="47" y="10749"/>
                  </a:lnTo>
                  <a:cubicBezTo>
                    <a:pt x="1" y="11369"/>
                    <a:pt x="466" y="11943"/>
                    <a:pt x="1087" y="11989"/>
                  </a:cubicBezTo>
                  <a:cubicBezTo>
                    <a:pt x="1136" y="11996"/>
                    <a:pt x="1186" y="11999"/>
                    <a:pt x="1234" y="11999"/>
                  </a:cubicBezTo>
                  <a:cubicBezTo>
                    <a:pt x="1793" y="11999"/>
                    <a:pt x="2274" y="11598"/>
                    <a:pt x="2374" y="11028"/>
                  </a:cubicBezTo>
                  <a:lnTo>
                    <a:pt x="4204" y="0"/>
                  </a:lnTo>
                  <a:close/>
                </a:path>
              </a:pathLst>
            </a:custGeom>
            <a:solidFill>
              <a:srgbClr val="E090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3"/>
            <p:cNvSpPr/>
            <p:nvPr/>
          </p:nvSpPr>
          <p:spPr>
            <a:xfrm>
              <a:off x="6079429" y="4492205"/>
              <a:ext cx="299387" cy="647862"/>
            </a:xfrm>
            <a:custGeom>
              <a:rect b="b" l="l" r="r" t="t"/>
              <a:pathLst>
                <a:path extrusionOk="0" h="29603" w="13680">
                  <a:moveTo>
                    <a:pt x="6850" y="1"/>
                  </a:moveTo>
                  <a:cubicBezTo>
                    <a:pt x="6497" y="1"/>
                    <a:pt x="6138" y="63"/>
                    <a:pt x="5785" y="193"/>
                  </a:cubicBezTo>
                  <a:cubicBezTo>
                    <a:pt x="4591" y="628"/>
                    <a:pt x="3862" y="1775"/>
                    <a:pt x="3785" y="3094"/>
                  </a:cubicBezTo>
                  <a:cubicBezTo>
                    <a:pt x="3537" y="7049"/>
                    <a:pt x="2606" y="12694"/>
                    <a:pt x="2606" y="12694"/>
                  </a:cubicBezTo>
                  <a:lnTo>
                    <a:pt x="109" y="28390"/>
                  </a:lnTo>
                  <a:cubicBezTo>
                    <a:pt x="0" y="28824"/>
                    <a:pt x="202" y="29243"/>
                    <a:pt x="574" y="29460"/>
                  </a:cubicBezTo>
                  <a:cubicBezTo>
                    <a:pt x="729" y="29557"/>
                    <a:pt x="903" y="29603"/>
                    <a:pt x="1076" y="29603"/>
                  </a:cubicBezTo>
                  <a:cubicBezTo>
                    <a:pt x="1455" y="29603"/>
                    <a:pt x="1831" y="29383"/>
                    <a:pt x="2001" y="29010"/>
                  </a:cubicBezTo>
                  <a:lnTo>
                    <a:pt x="8034" y="16711"/>
                  </a:lnTo>
                  <a:lnTo>
                    <a:pt x="8034" y="16711"/>
                  </a:lnTo>
                  <a:cubicBezTo>
                    <a:pt x="7941" y="19193"/>
                    <a:pt x="8438" y="21395"/>
                    <a:pt x="8810" y="22682"/>
                  </a:cubicBezTo>
                  <a:cubicBezTo>
                    <a:pt x="8981" y="23237"/>
                    <a:pt x="9490" y="23601"/>
                    <a:pt x="10059" y="23601"/>
                  </a:cubicBezTo>
                  <a:cubicBezTo>
                    <a:pt x="10158" y="23601"/>
                    <a:pt x="10259" y="23589"/>
                    <a:pt x="10361" y="23566"/>
                  </a:cubicBezTo>
                  <a:cubicBezTo>
                    <a:pt x="10997" y="23411"/>
                    <a:pt x="11431" y="22806"/>
                    <a:pt x="11369" y="22171"/>
                  </a:cubicBezTo>
                  <a:cubicBezTo>
                    <a:pt x="11276" y="20930"/>
                    <a:pt x="11307" y="18619"/>
                    <a:pt x="12222" y="15207"/>
                  </a:cubicBezTo>
                  <a:cubicBezTo>
                    <a:pt x="13680" y="9763"/>
                    <a:pt x="10609" y="4769"/>
                    <a:pt x="10609" y="4769"/>
                  </a:cubicBezTo>
                  <a:lnTo>
                    <a:pt x="9740" y="2101"/>
                  </a:lnTo>
                  <a:cubicBezTo>
                    <a:pt x="9315" y="813"/>
                    <a:pt x="8128" y="1"/>
                    <a:pt x="6850" y="1"/>
                  </a:cubicBez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3"/>
            <p:cNvSpPr/>
            <p:nvPr/>
          </p:nvSpPr>
          <p:spPr>
            <a:xfrm>
              <a:off x="6162924" y="3856920"/>
              <a:ext cx="249839" cy="726057"/>
            </a:xfrm>
            <a:custGeom>
              <a:rect b="b" l="l" r="r" t="t"/>
              <a:pathLst>
                <a:path extrusionOk="0" h="33176" w="11416">
                  <a:moveTo>
                    <a:pt x="2219" y="0"/>
                  </a:moveTo>
                  <a:lnTo>
                    <a:pt x="1" y="31857"/>
                  </a:lnTo>
                  <a:lnTo>
                    <a:pt x="5662" y="33175"/>
                  </a:lnTo>
                  <a:lnTo>
                    <a:pt x="11416" y="4172"/>
                  </a:lnTo>
                  <a:lnTo>
                    <a:pt x="2219" y="0"/>
                  </a:ln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3"/>
            <p:cNvSpPr/>
            <p:nvPr/>
          </p:nvSpPr>
          <p:spPr>
            <a:xfrm>
              <a:off x="6061767" y="2548358"/>
              <a:ext cx="576714" cy="2009787"/>
            </a:xfrm>
            <a:custGeom>
              <a:rect b="b" l="l" r="r" t="t"/>
              <a:pathLst>
                <a:path extrusionOk="0" h="91834" w="26352">
                  <a:moveTo>
                    <a:pt x="20799" y="1"/>
                  </a:moveTo>
                  <a:cubicBezTo>
                    <a:pt x="20799" y="1"/>
                    <a:pt x="10454" y="2886"/>
                    <a:pt x="8050" y="24304"/>
                  </a:cubicBezTo>
                  <a:cubicBezTo>
                    <a:pt x="5584" y="46468"/>
                    <a:pt x="1" y="91430"/>
                    <a:pt x="1" y="91430"/>
                  </a:cubicBezTo>
                  <a:lnTo>
                    <a:pt x="15045" y="91833"/>
                  </a:lnTo>
                  <a:lnTo>
                    <a:pt x="26352" y="17248"/>
                  </a:lnTo>
                  <a:lnTo>
                    <a:pt x="207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3"/>
            <p:cNvSpPr/>
            <p:nvPr/>
          </p:nvSpPr>
          <p:spPr>
            <a:xfrm>
              <a:off x="6675495" y="2435339"/>
              <a:ext cx="665282" cy="1579703"/>
            </a:xfrm>
            <a:custGeom>
              <a:rect b="b" l="l" r="r" t="t"/>
              <a:pathLst>
                <a:path extrusionOk="0" h="72182" w="30399">
                  <a:moveTo>
                    <a:pt x="4994" y="0"/>
                  </a:moveTo>
                  <a:lnTo>
                    <a:pt x="0" y="9368"/>
                  </a:lnTo>
                  <a:lnTo>
                    <a:pt x="0" y="72182"/>
                  </a:lnTo>
                  <a:lnTo>
                    <a:pt x="30399" y="72182"/>
                  </a:lnTo>
                  <a:lnTo>
                    <a:pt x="30399" y="6514"/>
                  </a:lnTo>
                  <a:lnTo>
                    <a:pt x="255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3"/>
            <p:cNvSpPr/>
            <p:nvPr/>
          </p:nvSpPr>
          <p:spPr>
            <a:xfrm>
              <a:off x="6864218" y="2385767"/>
              <a:ext cx="289889" cy="135118"/>
            </a:xfrm>
            <a:custGeom>
              <a:rect b="b" l="l" r="r" t="t"/>
              <a:pathLst>
                <a:path extrusionOk="0" h="6174" w="13246">
                  <a:moveTo>
                    <a:pt x="13246" y="1"/>
                  </a:moveTo>
                  <a:lnTo>
                    <a:pt x="0" y="78"/>
                  </a:lnTo>
                  <a:lnTo>
                    <a:pt x="7150" y="6174"/>
                  </a:lnTo>
                  <a:lnTo>
                    <a:pt x="13246" y="1"/>
                  </a:ln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3"/>
            <p:cNvSpPr/>
            <p:nvPr/>
          </p:nvSpPr>
          <p:spPr>
            <a:xfrm>
              <a:off x="6784793" y="2387474"/>
              <a:ext cx="235920" cy="252903"/>
            </a:xfrm>
            <a:custGeom>
              <a:rect b="b" l="l" r="r" t="t"/>
              <a:pathLst>
                <a:path extrusionOk="0" h="11556" w="10780">
                  <a:moveTo>
                    <a:pt x="3629" y="0"/>
                  </a:moveTo>
                  <a:lnTo>
                    <a:pt x="0" y="2187"/>
                  </a:lnTo>
                  <a:lnTo>
                    <a:pt x="5367" y="11555"/>
                  </a:lnTo>
                  <a:lnTo>
                    <a:pt x="10779" y="6096"/>
                  </a:lnTo>
                  <a:lnTo>
                    <a:pt x="36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3"/>
            <p:cNvSpPr/>
            <p:nvPr/>
          </p:nvSpPr>
          <p:spPr>
            <a:xfrm>
              <a:off x="7020703" y="2385767"/>
              <a:ext cx="213182" cy="254610"/>
            </a:xfrm>
            <a:custGeom>
              <a:rect b="b" l="l" r="r" t="t"/>
              <a:pathLst>
                <a:path extrusionOk="0" h="11634" w="9741">
                  <a:moveTo>
                    <a:pt x="6096" y="1"/>
                  </a:moveTo>
                  <a:lnTo>
                    <a:pt x="0" y="6174"/>
                  </a:lnTo>
                  <a:lnTo>
                    <a:pt x="5413" y="11633"/>
                  </a:lnTo>
                  <a:lnTo>
                    <a:pt x="9740" y="2265"/>
                  </a:lnTo>
                  <a:lnTo>
                    <a:pt x="609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3"/>
            <p:cNvSpPr/>
            <p:nvPr/>
          </p:nvSpPr>
          <p:spPr>
            <a:xfrm>
              <a:off x="6476923" y="2435339"/>
              <a:ext cx="396469" cy="2774843"/>
            </a:xfrm>
            <a:custGeom>
              <a:rect b="b" l="l" r="r" t="t"/>
              <a:pathLst>
                <a:path extrusionOk="0" h="126792" w="18116">
                  <a:moveTo>
                    <a:pt x="14067" y="0"/>
                  </a:moveTo>
                  <a:lnTo>
                    <a:pt x="1830" y="5165"/>
                  </a:lnTo>
                  <a:lnTo>
                    <a:pt x="0" y="126791"/>
                  </a:lnTo>
                  <a:lnTo>
                    <a:pt x="18115" y="126791"/>
                  </a:lnTo>
                  <a:lnTo>
                    <a:pt x="1406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3"/>
            <p:cNvSpPr/>
            <p:nvPr/>
          </p:nvSpPr>
          <p:spPr>
            <a:xfrm>
              <a:off x="6497277" y="3064320"/>
              <a:ext cx="22" cy="808541"/>
            </a:xfrm>
            <a:custGeom>
              <a:rect b="b" l="l" r="r" t="t"/>
              <a:pathLst>
                <a:path extrusionOk="0" fill="none" h="36945" w="1">
                  <a:moveTo>
                    <a:pt x="1" y="36944"/>
                  </a:moveTo>
                  <a:lnTo>
                    <a:pt x="1" y="1"/>
                  </a:lnTo>
                </a:path>
              </a:pathLst>
            </a:custGeom>
            <a:noFill/>
            <a:ln cap="rnd" cmpd="sng" w="159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3"/>
            <p:cNvSpPr/>
            <p:nvPr/>
          </p:nvSpPr>
          <p:spPr>
            <a:xfrm>
              <a:off x="6596399" y="2442123"/>
              <a:ext cx="226072" cy="1177829"/>
            </a:xfrm>
            <a:custGeom>
              <a:rect b="b" l="l" r="r" t="t"/>
              <a:pathLst>
                <a:path extrusionOk="0" fill="none" h="53819" w="10330">
                  <a:moveTo>
                    <a:pt x="8314" y="0"/>
                  </a:moveTo>
                  <a:lnTo>
                    <a:pt x="0" y="9058"/>
                  </a:lnTo>
                  <a:lnTo>
                    <a:pt x="5801" y="12904"/>
                  </a:lnTo>
                  <a:lnTo>
                    <a:pt x="1924" y="17418"/>
                  </a:lnTo>
                  <a:lnTo>
                    <a:pt x="10330" y="53819"/>
                  </a:lnTo>
                </a:path>
              </a:pathLst>
            </a:custGeom>
            <a:noFill/>
            <a:ln cap="rnd" cmpd="sng" w="159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3"/>
            <p:cNvSpPr/>
            <p:nvPr/>
          </p:nvSpPr>
          <p:spPr>
            <a:xfrm>
              <a:off x="7182265" y="2435339"/>
              <a:ext cx="396819" cy="2774843"/>
            </a:xfrm>
            <a:custGeom>
              <a:rect b="b" l="l" r="r" t="t"/>
              <a:pathLst>
                <a:path extrusionOk="0" h="126792" w="18132">
                  <a:moveTo>
                    <a:pt x="2358" y="0"/>
                  </a:moveTo>
                  <a:lnTo>
                    <a:pt x="1" y="126791"/>
                  </a:lnTo>
                  <a:lnTo>
                    <a:pt x="18132" y="126791"/>
                  </a:lnTo>
                  <a:lnTo>
                    <a:pt x="14564" y="5165"/>
                  </a:lnTo>
                  <a:lnTo>
                    <a:pt x="23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3"/>
            <p:cNvSpPr/>
            <p:nvPr/>
          </p:nvSpPr>
          <p:spPr>
            <a:xfrm>
              <a:off x="7198898" y="2442123"/>
              <a:ext cx="225744" cy="1177829"/>
            </a:xfrm>
            <a:custGeom>
              <a:rect b="b" l="l" r="r" t="t"/>
              <a:pathLst>
                <a:path extrusionOk="0" fill="none" h="53819" w="10315">
                  <a:moveTo>
                    <a:pt x="2002" y="0"/>
                  </a:moveTo>
                  <a:lnTo>
                    <a:pt x="10315" y="9058"/>
                  </a:lnTo>
                  <a:lnTo>
                    <a:pt x="4545" y="12904"/>
                  </a:lnTo>
                  <a:lnTo>
                    <a:pt x="8423" y="17418"/>
                  </a:lnTo>
                  <a:lnTo>
                    <a:pt x="1" y="53819"/>
                  </a:lnTo>
                </a:path>
              </a:pathLst>
            </a:custGeom>
            <a:noFill/>
            <a:ln cap="rnd" cmpd="sng" w="159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3"/>
            <p:cNvSpPr/>
            <p:nvPr/>
          </p:nvSpPr>
          <p:spPr>
            <a:xfrm>
              <a:off x="7409704" y="2534460"/>
              <a:ext cx="593674" cy="1340719"/>
            </a:xfrm>
            <a:custGeom>
              <a:rect b="b" l="l" r="r" t="t"/>
              <a:pathLst>
                <a:path extrusionOk="0" h="61262" w="27127">
                  <a:moveTo>
                    <a:pt x="2327" y="0"/>
                  </a:moveTo>
                  <a:lnTo>
                    <a:pt x="0" y="17960"/>
                  </a:lnTo>
                  <a:lnTo>
                    <a:pt x="12455" y="54191"/>
                  </a:lnTo>
                  <a:cubicBezTo>
                    <a:pt x="13539" y="57385"/>
                    <a:pt x="17613" y="61262"/>
                    <a:pt x="21047" y="61262"/>
                  </a:cubicBezTo>
                  <a:cubicBezTo>
                    <a:pt x="21347" y="61262"/>
                    <a:pt x="21643" y="61232"/>
                    <a:pt x="21931" y="61170"/>
                  </a:cubicBezTo>
                  <a:cubicBezTo>
                    <a:pt x="25746" y="60348"/>
                    <a:pt x="27127" y="54392"/>
                    <a:pt x="26413" y="50530"/>
                  </a:cubicBezTo>
                  <a:cubicBezTo>
                    <a:pt x="25234" y="44249"/>
                    <a:pt x="23017" y="34090"/>
                    <a:pt x="19263" y="21589"/>
                  </a:cubicBezTo>
                  <a:cubicBezTo>
                    <a:pt x="13028" y="962"/>
                    <a:pt x="2327" y="0"/>
                    <a:pt x="23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3"/>
            <p:cNvSpPr/>
            <p:nvPr/>
          </p:nvSpPr>
          <p:spPr>
            <a:xfrm>
              <a:off x="7201962" y="2894944"/>
              <a:ext cx="801079" cy="725028"/>
            </a:xfrm>
            <a:custGeom>
              <a:rect b="b" l="l" r="r" t="t"/>
              <a:pathLst>
                <a:path extrusionOk="0" h="33129" w="36604">
                  <a:moveTo>
                    <a:pt x="36603" y="0"/>
                  </a:moveTo>
                  <a:lnTo>
                    <a:pt x="8438" y="5242"/>
                  </a:lnTo>
                  <a:lnTo>
                    <a:pt x="1505" y="20070"/>
                  </a:lnTo>
                  <a:lnTo>
                    <a:pt x="1" y="26615"/>
                  </a:lnTo>
                  <a:lnTo>
                    <a:pt x="8081" y="33129"/>
                  </a:lnTo>
                  <a:lnTo>
                    <a:pt x="14905" y="31934"/>
                  </a:lnTo>
                  <a:lnTo>
                    <a:pt x="19310" y="27762"/>
                  </a:lnTo>
                  <a:lnTo>
                    <a:pt x="366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3"/>
            <p:cNvSpPr/>
            <p:nvPr/>
          </p:nvSpPr>
          <p:spPr>
            <a:xfrm>
              <a:off x="7066860" y="3290052"/>
              <a:ext cx="621862" cy="447373"/>
            </a:xfrm>
            <a:custGeom>
              <a:rect b="b" l="l" r="r" t="t"/>
              <a:pathLst>
                <a:path extrusionOk="0" h="20442" w="28415">
                  <a:moveTo>
                    <a:pt x="8578" y="0"/>
                  </a:moveTo>
                  <a:lnTo>
                    <a:pt x="6716" y="171"/>
                  </a:lnTo>
                  <a:cubicBezTo>
                    <a:pt x="4995" y="435"/>
                    <a:pt x="3444" y="1412"/>
                    <a:pt x="2405" y="2823"/>
                  </a:cubicBezTo>
                  <a:lnTo>
                    <a:pt x="993" y="5956"/>
                  </a:lnTo>
                  <a:cubicBezTo>
                    <a:pt x="357" y="6840"/>
                    <a:pt x="1" y="7926"/>
                    <a:pt x="1" y="9011"/>
                  </a:cubicBezTo>
                  <a:lnTo>
                    <a:pt x="1" y="10392"/>
                  </a:lnTo>
                  <a:cubicBezTo>
                    <a:pt x="1" y="12346"/>
                    <a:pt x="1102" y="14145"/>
                    <a:pt x="2839" y="15045"/>
                  </a:cubicBezTo>
                  <a:lnTo>
                    <a:pt x="9911" y="18131"/>
                  </a:lnTo>
                  <a:cubicBezTo>
                    <a:pt x="9911" y="18131"/>
                    <a:pt x="15694" y="20442"/>
                    <a:pt x="24503" y="20442"/>
                  </a:cubicBezTo>
                  <a:cubicBezTo>
                    <a:pt x="25563" y="20442"/>
                    <a:pt x="26667" y="20408"/>
                    <a:pt x="27809" y="20333"/>
                  </a:cubicBezTo>
                  <a:cubicBezTo>
                    <a:pt x="27809" y="20333"/>
                    <a:pt x="28414" y="13199"/>
                    <a:pt x="22722" y="11090"/>
                  </a:cubicBezTo>
                  <a:lnTo>
                    <a:pt x="13913" y="10175"/>
                  </a:lnTo>
                  <a:cubicBezTo>
                    <a:pt x="13913" y="10175"/>
                    <a:pt x="16829" y="3009"/>
                    <a:pt x="7678" y="2032"/>
                  </a:cubicBezTo>
                  <a:lnTo>
                    <a:pt x="8578" y="0"/>
                  </a:lnTo>
                  <a:close/>
                </a:path>
              </a:pathLst>
            </a:custGeom>
            <a:solidFill>
              <a:srgbClr val="F5B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3"/>
            <p:cNvSpPr/>
            <p:nvPr/>
          </p:nvSpPr>
          <p:spPr>
            <a:xfrm>
              <a:off x="7434151" y="3507292"/>
              <a:ext cx="455186" cy="367953"/>
            </a:xfrm>
            <a:custGeom>
              <a:rect b="b" l="l" r="r" t="t"/>
              <a:pathLst>
                <a:path extrusionOk="0" h="16813" w="20799">
                  <a:moveTo>
                    <a:pt x="3257" y="1"/>
                  </a:moveTo>
                  <a:lnTo>
                    <a:pt x="0" y="15371"/>
                  </a:lnTo>
                  <a:lnTo>
                    <a:pt x="19883" y="16813"/>
                  </a:lnTo>
                  <a:lnTo>
                    <a:pt x="207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3"/>
            <p:cNvSpPr/>
            <p:nvPr/>
          </p:nvSpPr>
          <p:spPr>
            <a:xfrm>
              <a:off x="7639836" y="3502543"/>
              <a:ext cx="193835" cy="22"/>
            </a:xfrm>
            <a:custGeom>
              <a:rect b="b" l="l" r="r" t="t"/>
              <a:pathLst>
                <a:path extrusionOk="0" fill="none" h="1" w="8857">
                  <a:moveTo>
                    <a:pt x="1" y="0"/>
                  </a:moveTo>
                  <a:lnTo>
                    <a:pt x="8857" y="0"/>
                  </a:lnTo>
                </a:path>
              </a:pathLst>
            </a:custGeom>
            <a:noFill/>
            <a:ln cap="rnd" cmpd="sng" w="159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33"/>
          <p:cNvSpPr txBox="1"/>
          <p:nvPr/>
        </p:nvSpPr>
        <p:spPr>
          <a:xfrm>
            <a:off x="653325" y="1556225"/>
            <a:ext cx="4448700" cy="3329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 sz="1800">
                <a:solidFill>
                  <a:schemeClr val="dk1"/>
                </a:solidFill>
              </a:rPr>
              <a:t>The primary objective of this project is to pinpoint the distinct factors that cause certain individuals to incur higher healthcare expenses than others, anticipate which individuals will have higher healthcare costs in the coming year, and offer practical recommendations to the HMO on how to decrease their healthcare expenses.</a:t>
            </a:r>
            <a:endParaRPr sz="1800">
              <a:solidFill>
                <a:schemeClr val="dk1"/>
              </a:solidFill>
            </a:endParaRPr>
          </a:p>
          <a:p>
            <a:pPr indent="0" lvl="0" marL="0" rtl="0" algn="just">
              <a:lnSpc>
                <a:spcPct val="115000"/>
              </a:lnSpc>
              <a:spcBef>
                <a:spcPts val="0"/>
              </a:spcBef>
              <a:spcAft>
                <a:spcPts val="0"/>
              </a:spcAft>
              <a:buNone/>
            </a:pPr>
            <a:r>
              <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grpSp>
        <p:nvGrpSpPr>
          <p:cNvPr id="551" name="Google Shape;551;p34"/>
          <p:cNvGrpSpPr/>
          <p:nvPr/>
        </p:nvGrpSpPr>
        <p:grpSpPr>
          <a:xfrm>
            <a:off x="6355682" y="1395458"/>
            <a:ext cx="1720352" cy="2209812"/>
            <a:chOff x="2067900" y="1390275"/>
            <a:chExt cx="1077375" cy="1383900"/>
          </a:xfrm>
        </p:grpSpPr>
        <p:grpSp>
          <p:nvGrpSpPr>
            <p:cNvPr id="552" name="Google Shape;552;p34"/>
            <p:cNvGrpSpPr/>
            <p:nvPr/>
          </p:nvGrpSpPr>
          <p:grpSpPr>
            <a:xfrm>
              <a:off x="2171500" y="1458525"/>
              <a:ext cx="973775" cy="1315650"/>
              <a:chOff x="2767675" y="1996750"/>
              <a:chExt cx="973775" cy="1315650"/>
            </a:xfrm>
          </p:grpSpPr>
          <p:sp>
            <p:nvSpPr>
              <p:cNvPr id="553" name="Google Shape;553;p34"/>
              <p:cNvSpPr/>
              <p:nvPr/>
            </p:nvSpPr>
            <p:spPr>
              <a:xfrm>
                <a:off x="2767675" y="1996750"/>
                <a:ext cx="973775" cy="1315650"/>
              </a:xfrm>
              <a:custGeom>
                <a:rect b="b" l="l" r="r" t="t"/>
                <a:pathLst>
                  <a:path extrusionOk="0" h="52626" w="38951">
                    <a:moveTo>
                      <a:pt x="0" y="1"/>
                    </a:moveTo>
                    <a:lnTo>
                      <a:pt x="0" y="52626"/>
                    </a:lnTo>
                    <a:lnTo>
                      <a:pt x="38951" y="52626"/>
                    </a:lnTo>
                    <a:lnTo>
                      <a:pt x="38951" y="8166"/>
                    </a:lnTo>
                    <a:cubicBezTo>
                      <a:pt x="36221" y="5461"/>
                      <a:pt x="33491" y="2755"/>
                      <a:pt x="307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4"/>
              <p:cNvSpPr/>
              <p:nvPr/>
            </p:nvSpPr>
            <p:spPr>
              <a:xfrm>
                <a:off x="2869425" y="2302650"/>
                <a:ext cx="769650" cy="56700"/>
              </a:xfrm>
              <a:custGeom>
                <a:rect b="b" l="l" r="r" t="t"/>
                <a:pathLst>
                  <a:path extrusionOk="0" h="2268" w="30786">
                    <a:moveTo>
                      <a:pt x="1" y="1"/>
                    </a:moveTo>
                    <a:lnTo>
                      <a:pt x="1" y="2268"/>
                    </a:lnTo>
                    <a:lnTo>
                      <a:pt x="30786" y="2268"/>
                    </a:lnTo>
                    <a:lnTo>
                      <a:pt x="30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4"/>
              <p:cNvSpPr/>
              <p:nvPr/>
            </p:nvSpPr>
            <p:spPr>
              <a:xfrm>
                <a:off x="2971800" y="2460475"/>
                <a:ext cx="564900" cy="57325"/>
              </a:xfrm>
              <a:custGeom>
                <a:rect b="b" l="l" r="r" t="t"/>
                <a:pathLst>
                  <a:path extrusionOk="0" h="2293" w="22596">
                    <a:moveTo>
                      <a:pt x="1" y="1"/>
                    </a:moveTo>
                    <a:lnTo>
                      <a:pt x="1" y="2292"/>
                    </a:lnTo>
                    <a:lnTo>
                      <a:pt x="22596" y="2292"/>
                    </a:lnTo>
                    <a:lnTo>
                      <a:pt x="225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4"/>
              <p:cNvSpPr/>
              <p:nvPr/>
            </p:nvSpPr>
            <p:spPr>
              <a:xfrm>
                <a:off x="2869425" y="2619525"/>
                <a:ext cx="769650" cy="56700"/>
              </a:xfrm>
              <a:custGeom>
                <a:rect b="b" l="l" r="r" t="t"/>
                <a:pathLst>
                  <a:path extrusionOk="0" h="2268" w="30786">
                    <a:moveTo>
                      <a:pt x="1" y="1"/>
                    </a:moveTo>
                    <a:lnTo>
                      <a:pt x="1" y="2268"/>
                    </a:lnTo>
                    <a:lnTo>
                      <a:pt x="30786" y="2268"/>
                    </a:lnTo>
                    <a:lnTo>
                      <a:pt x="30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4"/>
              <p:cNvSpPr/>
              <p:nvPr/>
            </p:nvSpPr>
            <p:spPr>
              <a:xfrm>
                <a:off x="2971800" y="2777350"/>
                <a:ext cx="564900" cy="57300"/>
              </a:xfrm>
              <a:custGeom>
                <a:rect b="b" l="l" r="r" t="t"/>
                <a:pathLst>
                  <a:path extrusionOk="0" h="2292" w="22596">
                    <a:moveTo>
                      <a:pt x="1" y="1"/>
                    </a:moveTo>
                    <a:lnTo>
                      <a:pt x="1" y="2292"/>
                    </a:lnTo>
                    <a:lnTo>
                      <a:pt x="22596" y="2292"/>
                    </a:lnTo>
                    <a:lnTo>
                      <a:pt x="225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4"/>
              <p:cNvSpPr/>
              <p:nvPr/>
            </p:nvSpPr>
            <p:spPr>
              <a:xfrm>
                <a:off x="2869425" y="2937000"/>
                <a:ext cx="769650" cy="56700"/>
              </a:xfrm>
              <a:custGeom>
                <a:rect b="b" l="l" r="r" t="t"/>
                <a:pathLst>
                  <a:path extrusionOk="0" h="2268" w="30786">
                    <a:moveTo>
                      <a:pt x="1" y="1"/>
                    </a:moveTo>
                    <a:lnTo>
                      <a:pt x="1" y="2268"/>
                    </a:lnTo>
                    <a:lnTo>
                      <a:pt x="30786" y="2268"/>
                    </a:lnTo>
                    <a:lnTo>
                      <a:pt x="3078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4"/>
              <p:cNvSpPr/>
              <p:nvPr/>
            </p:nvSpPr>
            <p:spPr>
              <a:xfrm>
                <a:off x="3537300" y="1996750"/>
                <a:ext cx="204150" cy="204175"/>
              </a:xfrm>
              <a:custGeom>
                <a:rect b="b" l="l" r="r" t="t"/>
                <a:pathLst>
                  <a:path extrusionOk="0" h="8167" w="8166">
                    <a:moveTo>
                      <a:pt x="0" y="1"/>
                    </a:moveTo>
                    <a:lnTo>
                      <a:pt x="0" y="8166"/>
                    </a:lnTo>
                    <a:lnTo>
                      <a:pt x="8166" y="8166"/>
                    </a:lnTo>
                    <a:cubicBezTo>
                      <a:pt x="5436" y="5461"/>
                      <a:pt x="2706" y="2755"/>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0" name="Google Shape;560;p34"/>
            <p:cNvGrpSpPr/>
            <p:nvPr/>
          </p:nvGrpSpPr>
          <p:grpSpPr>
            <a:xfrm>
              <a:off x="2067900" y="1390275"/>
              <a:ext cx="446700" cy="513725"/>
              <a:chOff x="2664075" y="1928500"/>
              <a:chExt cx="446700" cy="513725"/>
            </a:xfrm>
          </p:grpSpPr>
          <p:sp>
            <p:nvSpPr>
              <p:cNvPr id="561" name="Google Shape;561;p34"/>
              <p:cNvSpPr/>
              <p:nvPr/>
            </p:nvSpPr>
            <p:spPr>
              <a:xfrm>
                <a:off x="2664075" y="2117400"/>
                <a:ext cx="227925" cy="324825"/>
              </a:xfrm>
              <a:custGeom>
                <a:rect b="b" l="l" r="r" t="t"/>
                <a:pathLst>
                  <a:path extrusionOk="0" h="12993" w="9117">
                    <a:moveTo>
                      <a:pt x="4047" y="1"/>
                    </a:moveTo>
                    <a:lnTo>
                      <a:pt x="0" y="11164"/>
                    </a:lnTo>
                    <a:lnTo>
                      <a:pt x="3315" y="9921"/>
                    </a:lnTo>
                    <a:lnTo>
                      <a:pt x="5070" y="12993"/>
                    </a:lnTo>
                    <a:lnTo>
                      <a:pt x="9117" y="1829"/>
                    </a:lnTo>
                    <a:lnTo>
                      <a:pt x="40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4"/>
              <p:cNvSpPr/>
              <p:nvPr/>
            </p:nvSpPr>
            <p:spPr>
              <a:xfrm>
                <a:off x="2795700" y="2023575"/>
                <a:ext cx="315075" cy="293125"/>
              </a:xfrm>
              <a:custGeom>
                <a:rect b="b" l="l" r="r" t="t"/>
                <a:pathLst>
                  <a:path extrusionOk="0" h="11725" w="12603">
                    <a:moveTo>
                      <a:pt x="3413" y="0"/>
                    </a:moveTo>
                    <a:lnTo>
                      <a:pt x="0" y="4144"/>
                    </a:lnTo>
                    <a:lnTo>
                      <a:pt x="9141" y="11724"/>
                    </a:lnTo>
                    <a:lnTo>
                      <a:pt x="9092" y="8190"/>
                    </a:lnTo>
                    <a:lnTo>
                      <a:pt x="12602" y="7581"/>
                    </a:lnTo>
                    <a:lnTo>
                      <a:pt x="34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4"/>
              <p:cNvSpPr/>
              <p:nvPr/>
            </p:nvSpPr>
            <p:spPr>
              <a:xfrm>
                <a:off x="2795700" y="2023575"/>
                <a:ext cx="205375" cy="203550"/>
              </a:xfrm>
              <a:custGeom>
                <a:rect b="b" l="l" r="r" t="t"/>
                <a:pathLst>
                  <a:path extrusionOk="0" h="8142" w="8215">
                    <a:moveTo>
                      <a:pt x="3413" y="0"/>
                    </a:moveTo>
                    <a:lnTo>
                      <a:pt x="0" y="4144"/>
                    </a:lnTo>
                    <a:lnTo>
                      <a:pt x="4826" y="8141"/>
                    </a:lnTo>
                    <a:lnTo>
                      <a:pt x="5241" y="7581"/>
                    </a:lnTo>
                    <a:lnTo>
                      <a:pt x="7556" y="6947"/>
                    </a:lnTo>
                    <a:lnTo>
                      <a:pt x="7654" y="4607"/>
                    </a:lnTo>
                    <a:lnTo>
                      <a:pt x="8215" y="3924"/>
                    </a:lnTo>
                    <a:lnTo>
                      <a:pt x="34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4"/>
              <p:cNvSpPr/>
              <p:nvPr/>
            </p:nvSpPr>
            <p:spPr>
              <a:xfrm>
                <a:off x="2734750" y="2117400"/>
                <a:ext cx="157250" cy="136525"/>
              </a:xfrm>
              <a:custGeom>
                <a:rect b="b" l="l" r="r" t="t"/>
                <a:pathLst>
                  <a:path extrusionOk="0" h="5461" w="6290">
                    <a:moveTo>
                      <a:pt x="1220" y="1"/>
                    </a:moveTo>
                    <a:lnTo>
                      <a:pt x="1" y="3316"/>
                    </a:lnTo>
                    <a:lnTo>
                      <a:pt x="415" y="3462"/>
                    </a:lnTo>
                    <a:lnTo>
                      <a:pt x="1683" y="5461"/>
                    </a:lnTo>
                    <a:lnTo>
                      <a:pt x="3998" y="4851"/>
                    </a:lnTo>
                    <a:lnTo>
                      <a:pt x="5071" y="5241"/>
                    </a:lnTo>
                    <a:lnTo>
                      <a:pt x="6290" y="1829"/>
                    </a:lnTo>
                    <a:lnTo>
                      <a:pt x="122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4"/>
              <p:cNvSpPr/>
              <p:nvPr/>
            </p:nvSpPr>
            <p:spPr>
              <a:xfrm>
                <a:off x="2681750" y="1928500"/>
                <a:ext cx="320550" cy="308975"/>
              </a:xfrm>
              <a:custGeom>
                <a:rect b="b" l="l" r="r" t="t"/>
                <a:pathLst>
                  <a:path extrusionOk="0" h="12359" w="12822">
                    <a:moveTo>
                      <a:pt x="4729" y="1"/>
                    </a:moveTo>
                    <a:lnTo>
                      <a:pt x="3437" y="1609"/>
                    </a:lnTo>
                    <a:lnTo>
                      <a:pt x="1390" y="2170"/>
                    </a:lnTo>
                    <a:lnTo>
                      <a:pt x="1316" y="4242"/>
                    </a:lnTo>
                    <a:lnTo>
                      <a:pt x="0" y="5875"/>
                    </a:lnTo>
                    <a:lnTo>
                      <a:pt x="1146" y="7606"/>
                    </a:lnTo>
                    <a:lnTo>
                      <a:pt x="1024" y="9677"/>
                    </a:lnTo>
                    <a:lnTo>
                      <a:pt x="2974" y="10457"/>
                    </a:lnTo>
                    <a:lnTo>
                      <a:pt x="4144" y="12188"/>
                    </a:lnTo>
                    <a:lnTo>
                      <a:pt x="6143" y="11627"/>
                    </a:lnTo>
                    <a:lnTo>
                      <a:pt x="8093" y="12359"/>
                    </a:lnTo>
                    <a:lnTo>
                      <a:pt x="9409" y="10750"/>
                    </a:lnTo>
                    <a:lnTo>
                      <a:pt x="11432" y="10214"/>
                    </a:lnTo>
                    <a:lnTo>
                      <a:pt x="11505" y="8142"/>
                    </a:lnTo>
                    <a:lnTo>
                      <a:pt x="12821" y="6484"/>
                    </a:lnTo>
                    <a:lnTo>
                      <a:pt x="11700" y="4754"/>
                    </a:lnTo>
                    <a:lnTo>
                      <a:pt x="11773" y="2682"/>
                    </a:lnTo>
                    <a:lnTo>
                      <a:pt x="9848" y="1926"/>
                    </a:lnTo>
                    <a:lnTo>
                      <a:pt x="8678" y="171"/>
                    </a:lnTo>
                    <a:lnTo>
                      <a:pt x="6679" y="732"/>
                    </a:lnTo>
                    <a:lnTo>
                      <a:pt x="472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4"/>
              <p:cNvSpPr/>
              <p:nvPr/>
            </p:nvSpPr>
            <p:spPr>
              <a:xfrm>
                <a:off x="2711000" y="1964925"/>
                <a:ext cx="262050" cy="236125"/>
              </a:xfrm>
              <a:custGeom>
                <a:rect b="b" l="l" r="r" t="t"/>
                <a:pathLst>
                  <a:path extrusionOk="0" h="9445" w="10482">
                    <a:moveTo>
                      <a:pt x="5288" y="1"/>
                    </a:moveTo>
                    <a:cubicBezTo>
                      <a:pt x="4870" y="1"/>
                      <a:pt x="4445" y="58"/>
                      <a:pt x="4022" y="177"/>
                    </a:cubicBezTo>
                    <a:cubicBezTo>
                      <a:pt x="1487" y="859"/>
                      <a:pt x="0" y="3443"/>
                      <a:pt x="683" y="5954"/>
                    </a:cubicBezTo>
                    <a:cubicBezTo>
                      <a:pt x="1250" y="8061"/>
                      <a:pt x="3149" y="9445"/>
                      <a:pt x="5216" y="9445"/>
                    </a:cubicBezTo>
                    <a:cubicBezTo>
                      <a:pt x="5635" y="9445"/>
                      <a:pt x="6061" y="9388"/>
                      <a:pt x="6484" y="9269"/>
                    </a:cubicBezTo>
                    <a:cubicBezTo>
                      <a:pt x="8994" y="8586"/>
                      <a:pt x="10481" y="6002"/>
                      <a:pt x="9799" y="3492"/>
                    </a:cubicBezTo>
                    <a:cubicBezTo>
                      <a:pt x="9231" y="1384"/>
                      <a:pt x="7349" y="1"/>
                      <a:pt x="52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4"/>
              <p:cNvSpPr/>
              <p:nvPr/>
            </p:nvSpPr>
            <p:spPr>
              <a:xfrm>
                <a:off x="2728675" y="1981000"/>
                <a:ext cx="226700" cy="203975"/>
              </a:xfrm>
              <a:custGeom>
                <a:rect b="b" l="l" r="r" t="t"/>
                <a:pathLst>
                  <a:path extrusionOk="0" h="8159" w="9068">
                    <a:moveTo>
                      <a:pt x="4541" y="1"/>
                    </a:moveTo>
                    <a:cubicBezTo>
                      <a:pt x="4185" y="1"/>
                      <a:pt x="3823" y="47"/>
                      <a:pt x="3461" y="143"/>
                    </a:cubicBezTo>
                    <a:cubicBezTo>
                      <a:pt x="1292" y="728"/>
                      <a:pt x="0" y="2971"/>
                      <a:pt x="609" y="5140"/>
                    </a:cubicBezTo>
                    <a:cubicBezTo>
                      <a:pt x="1098" y="6972"/>
                      <a:pt x="2743" y="8159"/>
                      <a:pt x="4536" y="8159"/>
                    </a:cubicBezTo>
                    <a:cubicBezTo>
                      <a:pt x="4890" y="8159"/>
                      <a:pt x="5249" y="8113"/>
                      <a:pt x="5606" y="8016"/>
                    </a:cubicBezTo>
                    <a:cubicBezTo>
                      <a:pt x="7800" y="7431"/>
                      <a:pt x="9067" y="5189"/>
                      <a:pt x="8482" y="3019"/>
                    </a:cubicBezTo>
                    <a:cubicBezTo>
                      <a:pt x="7994" y="1187"/>
                      <a:pt x="6349" y="1"/>
                      <a:pt x="45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68" name="Google Shape;568;p34"/>
          <p:cNvSpPr txBox="1"/>
          <p:nvPr>
            <p:ph type="title"/>
          </p:nvPr>
        </p:nvSpPr>
        <p:spPr>
          <a:xfrm>
            <a:off x="714175" y="460100"/>
            <a:ext cx="7715700" cy="5727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Initial</a:t>
            </a:r>
            <a:r>
              <a:rPr lang="en"/>
              <a:t> Analysis</a:t>
            </a:r>
            <a:endParaRPr/>
          </a:p>
        </p:txBody>
      </p:sp>
      <p:grpSp>
        <p:nvGrpSpPr>
          <p:cNvPr id="569" name="Google Shape;569;p34"/>
          <p:cNvGrpSpPr/>
          <p:nvPr/>
        </p:nvGrpSpPr>
        <p:grpSpPr>
          <a:xfrm>
            <a:off x="5911320" y="2852409"/>
            <a:ext cx="1556114" cy="1869333"/>
            <a:chOff x="5011375" y="2902975"/>
            <a:chExt cx="728825" cy="875525"/>
          </a:xfrm>
        </p:grpSpPr>
        <p:sp>
          <p:nvSpPr>
            <p:cNvPr id="570" name="Google Shape;570;p34"/>
            <p:cNvSpPr/>
            <p:nvPr/>
          </p:nvSpPr>
          <p:spPr>
            <a:xfrm>
              <a:off x="5021125" y="2929775"/>
              <a:ext cx="444250" cy="567400"/>
            </a:xfrm>
            <a:custGeom>
              <a:rect b="b" l="l" r="r" t="t"/>
              <a:pathLst>
                <a:path extrusionOk="0" h="22696" w="17770">
                  <a:moveTo>
                    <a:pt x="13407" y="3048"/>
                  </a:moveTo>
                  <a:cubicBezTo>
                    <a:pt x="17112" y="9117"/>
                    <a:pt x="11944" y="18696"/>
                    <a:pt x="11871" y="18818"/>
                  </a:cubicBezTo>
                  <a:cubicBezTo>
                    <a:pt x="11164" y="20208"/>
                    <a:pt x="9946" y="21207"/>
                    <a:pt x="8507" y="21694"/>
                  </a:cubicBezTo>
                  <a:cubicBezTo>
                    <a:pt x="7907" y="21900"/>
                    <a:pt x="7317" y="21993"/>
                    <a:pt x="6724" y="21993"/>
                  </a:cubicBezTo>
                  <a:cubicBezTo>
                    <a:pt x="6402" y="21993"/>
                    <a:pt x="6079" y="21965"/>
                    <a:pt x="5753" y="21914"/>
                  </a:cubicBezTo>
                  <a:cubicBezTo>
                    <a:pt x="5168" y="21816"/>
                    <a:pt x="4632" y="21621"/>
                    <a:pt x="4071" y="21378"/>
                  </a:cubicBezTo>
                  <a:cubicBezTo>
                    <a:pt x="2682" y="20671"/>
                    <a:pt x="1683" y="19452"/>
                    <a:pt x="1195" y="17989"/>
                  </a:cubicBezTo>
                  <a:cubicBezTo>
                    <a:pt x="732" y="16503"/>
                    <a:pt x="854" y="14943"/>
                    <a:pt x="1561" y="13529"/>
                  </a:cubicBezTo>
                  <a:cubicBezTo>
                    <a:pt x="1585" y="13407"/>
                    <a:pt x="6314" y="3608"/>
                    <a:pt x="13407" y="3048"/>
                  </a:cubicBezTo>
                  <a:close/>
                  <a:moveTo>
                    <a:pt x="11457" y="1"/>
                  </a:moveTo>
                  <a:lnTo>
                    <a:pt x="11067" y="586"/>
                  </a:lnTo>
                  <a:cubicBezTo>
                    <a:pt x="11847" y="1146"/>
                    <a:pt x="12456" y="1756"/>
                    <a:pt x="12968" y="2414"/>
                  </a:cubicBezTo>
                  <a:cubicBezTo>
                    <a:pt x="5729" y="3291"/>
                    <a:pt x="1000" y="13114"/>
                    <a:pt x="951" y="13236"/>
                  </a:cubicBezTo>
                  <a:cubicBezTo>
                    <a:pt x="147" y="14796"/>
                    <a:pt x="1" y="16551"/>
                    <a:pt x="537" y="18209"/>
                  </a:cubicBezTo>
                  <a:cubicBezTo>
                    <a:pt x="1098" y="19842"/>
                    <a:pt x="2219" y="21183"/>
                    <a:pt x="3779" y="21987"/>
                  </a:cubicBezTo>
                  <a:cubicBezTo>
                    <a:pt x="4717" y="22456"/>
                    <a:pt x="5726" y="22696"/>
                    <a:pt x="6742" y="22696"/>
                  </a:cubicBezTo>
                  <a:cubicBezTo>
                    <a:pt x="7415" y="22696"/>
                    <a:pt x="8091" y="22591"/>
                    <a:pt x="8751" y="22377"/>
                  </a:cubicBezTo>
                  <a:cubicBezTo>
                    <a:pt x="10384" y="21816"/>
                    <a:pt x="11725" y="20671"/>
                    <a:pt x="12529" y="19135"/>
                  </a:cubicBezTo>
                  <a:cubicBezTo>
                    <a:pt x="12578" y="19013"/>
                    <a:pt x="17770" y="9458"/>
                    <a:pt x="14236" y="3023"/>
                  </a:cubicBezTo>
                  <a:lnTo>
                    <a:pt x="14236" y="3023"/>
                  </a:lnTo>
                  <a:cubicBezTo>
                    <a:pt x="15040" y="3048"/>
                    <a:pt x="15942" y="3218"/>
                    <a:pt x="16819" y="3511"/>
                  </a:cubicBezTo>
                  <a:lnTo>
                    <a:pt x="17063" y="2853"/>
                  </a:lnTo>
                  <a:cubicBezTo>
                    <a:pt x="16020" y="2467"/>
                    <a:pt x="14999" y="2314"/>
                    <a:pt x="14018" y="2314"/>
                  </a:cubicBezTo>
                  <a:cubicBezTo>
                    <a:pt x="13944" y="2314"/>
                    <a:pt x="13870" y="2315"/>
                    <a:pt x="13797" y="2316"/>
                  </a:cubicBezTo>
                  <a:cubicBezTo>
                    <a:pt x="13187" y="1463"/>
                    <a:pt x="12432" y="683"/>
                    <a:pt x="114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4"/>
            <p:cNvSpPr/>
            <p:nvPr/>
          </p:nvSpPr>
          <p:spPr>
            <a:xfrm>
              <a:off x="5011375" y="3260675"/>
              <a:ext cx="321775" cy="193975"/>
            </a:xfrm>
            <a:custGeom>
              <a:rect b="b" l="l" r="r" t="t"/>
              <a:pathLst>
                <a:path extrusionOk="0" h="7759" w="12871">
                  <a:moveTo>
                    <a:pt x="1293" y="0"/>
                  </a:moveTo>
                  <a:lnTo>
                    <a:pt x="1293" y="0"/>
                  </a:lnTo>
                  <a:cubicBezTo>
                    <a:pt x="1" y="2560"/>
                    <a:pt x="2389" y="5265"/>
                    <a:pt x="5168" y="6655"/>
                  </a:cubicBezTo>
                  <a:cubicBezTo>
                    <a:pt x="6496" y="7324"/>
                    <a:pt x="8004" y="7759"/>
                    <a:pt x="9361" y="7759"/>
                  </a:cubicBezTo>
                  <a:cubicBezTo>
                    <a:pt x="10869" y="7759"/>
                    <a:pt x="12190" y="7222"/>
                    <a:pt x="12871" y="5875"/>
                  </a:cubicBezTo>
                  <a:lnTo>
                    <a:pt x="12261" y="5558"/>
                  </a:lnTo>
                  <a:cubicBezTo>
                    <a:pt x="11705" y="6658"/>
                    <a:pt x="10616" y="7100"/>
                    <a:pt x="9354" y="7100"/>
                  </a:cubicBezTo>
                  <a:cubicBezTo>
                    <a:pt x="8126" y="7100"/>
                    <a:pt x="6735" y="6682"/>
                    <a:pt x="5509" y="6045"/>
                  </a:cubicBezTo>
                  <a:cubicBezTo>
                    <a:pt x="2999" y="4778"/>
                    <a:pt x="805" y="2438"/>
                    <a:pt x="1902" y="293"/>
                  </a:cubicBezTo>
                  <a:lnTo>
                    <a:pt x="12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4"/>
            <p:cNvSpPr/>
            <p:nvPr/>
          </p:nvSpPr>
          <p:spPr>
            <a:xfrm>
              <a:off x="5432450" y="2990575"/>
              <a:ext cx="53050" cy="46475"/>
            </a:xfrm>
            <a:custGeom>
              <a:rect b="b" l="l" r="r" t="t"/>
              <a:pathLst>
                <a:path extrusionOk="0" h="1859" w="2122">
                  <a:moveTo>
                    <a:pt x="1192" y="1"/>
                  </a:moveTo>
                  <a:cubicBezTo>
                    <a:pt x="728" y="1"/>
                    <a:pt x="242" y="233"/>
                    <a:pt x="147" y="616"/>
                  </a:cubicBezTo>
                  <a:cubicBezTo>
                    <a:pt x="1" y="1152"/>
                    <a:pt x="586" y="1688"/>
                    <a:pt x="1097" y="1834"/>
                  </a:cubicBezTo>
                  <a:cubicBezTo>
                    <a:pt x="1165" y="1850"/>
                    <a:pt x="1228" y="1858"/>
                    <a:pt x="1287" y="1858"/>
                  </a:cubicBezTo>
                  <a:cubicBezTo>
                    <a:pt x="1677" y="1858"/>
                    <a:pt x="1893" y="1527"/>
                    <a:pt x="1999" y="1103"/>
                  </a:cubicBezTo>
                  <a:cubicBezTo>
                    <a:pt x="2121" y="616"/>
                    <a:pt x="2072" y="177"/>
                    <a:pt x="1561" y="55"/>
                  </a:cubicBezTo>
                  <a:cubicBezTo>
                    <a:pt x="1445" y="18"/>
                    <a:pt x="1319" y="1"/>
                    <a:pt x="11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4"/>
            <p:cNvSpPr/>
            <p:nvPr/>
          </p:nvSpPr>
          <p:spPr>
            <a:xfrm>
              <a:off x="5266100" y="2902975"/>
              <a:ext cx="56700" cy="47475"/>
            </a:xfrm>
            <a:custGeom>
              <a:rect b="b" l="l" r="r" t="t"/>
              <a:pathLst>
                <a:path extrusionOk="0" h="1899" w="2268">
                  <a:moveTo>
                    <a:pt x="1166" y="1"/>
                  </a:moveTo>
                  <a:cubicBezTo>
                    <a:pt x="906" y="1"/>
                    <a:pt x="654" y="177"/>
                    <a:pt x="463" y="415"/>
                  </a:cubicBezTo>
                  <a:cubicBezTo>
                    <a:pt x="122" y="805"/>
                    <a:pt x="0" y="1243"/>
                    <a:pt x="439" y="1560"/>
                  </a:cubicBezTo>
                  <a:cubicBezTo>
                    <a:pt x="648" y="1769"/>
                    <a:pt x="991" y="1898"/>
                    <a:pt x="1312" y="1898"/>
                  </a:cubicBezTo>
                  <a:cubicBezTo>
                    <a:pt x="1552" y="1898"/>
                    <a:pt x="1779" y="1825"/>
                    <a:pt x="1926" y="1658"/>
                  </a:cubicBezTo>
                  <a:cubicBezTo>
                    <a:pt x="2267" y="1268"/>
                    <a:pt x="1999" y="512"/>
                    <a:pt x="1585" y="171"/>
                  </a:cubicBezTo>
                  <a:cubicBezTo>
                    <a:pt x="1448" y="52"/>
                    <a:pt x="1306" y="1"/>
                    <a:pt x="11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4"/>
            <p:cNvSpPr/>
            <p:nvPr/>
          </p:nvSpPr>
          <p:spPr>
            <a:xfrm>
              <a:off x="5054025" y="3462975"/>
              <a:ext cx="674600" cy="315525"/>
            </a:xfrm>
            <a:custGeom>
              <a:rect b="b" l="l" r="r" t="t"/>
              <a:pathLst>
                <a:path extrusionOk="0" h="12621" w="26984">
                  <a:moveTo>
                    <a:pt x="2097" y="1"/>
                  </a:moveTo>
                  <a:cubicBezTo>
                    <a:pt x="123" y="2877"/>
                    <a:pt x="1" y="6777"/>
                    <a:pt x="1829" y="9483"/>
                  </a:cubicBezTo>
                  <a:cubicBezTo>
                    <a:pt x="3149" y="11463"/>
                    <a:pt x="5539" y="12621"/>
                    <a:pt x="7848" y="12621"/>
                  </a:cubicBezTo>
                  <a:cubicBezTo>
                    <a:pt x="8864" y="12621"/>
                    <a:pt x="9864" y="12397"/>
                    <a:pt x="10750" y="11920"/>
                  </a:cubicBezTo>
                  <a:cubicBezTo>
                    <a:pt x="12505" y="10945"/>
                    <a:pt x="13675" y="9263"/>
                    <a:pt x="14772" y="7654"/>
                  </a:cubicBezTo>
                  <a:cubicBezTo>
                    <a:pt x="15406" y="6704"/>
                    <a:pt x="16088" y="5729"/>
                    <a:pt x="16844" y="4949"/>
                  </a:cubicBezTo>
                  <a:cubicBezTo>
                    <a:pt x="18038" y="3730"/>
                    <a:pt x="19452" y="2901"/>
                    <a:pt x="20866" y="2682"/>
                  </a:cubicBezTo>
                  <a:cubicBezTo>
                    <a:pt x="21131" y="2637"/>
                    <a:pt x="21398" y="2615"/>
                    <a:pt x="21663" y="2615"/>
                  </a:cubicBezTo>
                  <a:cubicBezTo>
                    <a:pt x="22978" y="2615"/>
                    <a:pt x="24242" y="3150"/>
                    <a:pt x="25034" y="4023"/>
                  </a:cubicBezTo>
                  <a:cubicBezTo>
                    <a:pt x="26033" y="5193"/>
                    <a:pt x="26204" y="6996"/>
                    <a:pt x="25375" y="8142"/>
                  </a:cubicBezTo>
                  <a:lnTo>
                    <a:pt x="25960" y="8532"/>
                  </a:lnTo>
                  <a:cubicBezTo>
                    <a:pt x="26984" y="7143"/>
                    <a:pt x="26813" y="4973"/>
                    <a:pt x="25594" y="3584"/>
                  </a:cubicBezTo>
                  <a:cubicBezTo>
                    <a:pt x="24814" y="2731"/>
                    <a:pt x="23791" y="2170"/>
                    <a:pt x="22621" y="1999"/>
                  </a:cubicBezTo>
                  <a:cubicBezTo>
                    <a:pt x="22353" y="1941"/>
                    <a:pt x="22063" y="1911"/>
                    <a:pt x="21762" y="1911"/>
                  </a:cubicBezTo>
                  <a:cubicBezTo>
                    <a:pt x="21432" y="1911"/>
                    <a:pt x="21088" y="1947"/>
                    <a:pt x="20744" y="2024"/>
                  </a:cubicBezTo>
                  <a:cubicBezTo>
                    <a:pt x="19184" y="2268"/>
                    <a:pt x="17599" y="3145"/>
                    <a:pt x="16332" y="4486"/>
                  </a:cubicBezTo>
                  <a:cubicBezTo>
                    <a:pt x="15528" y="5339"/>
                    <a:pt x="14821" y="6338"/>
                    <a:pt x="14187" y="7289"/>
                  </a:cubicBezTo>
                  <a:cubicBezTo>
                    <a:pt x="13090" y="8898"/>
                    <a:pt x="12018" y="10433"/>
                    <a:pt x="10409" y="11311"/>
                  </a:cubicBezTo>
                  <a:cubicBezTo>
                    <a:pt x="9624" y="11725"/>
                    <a:pt x="8737" y="11922"/>
                    <a:pt x="7834" y="11922"/>
                  </a:cubicBezTo>
                  <a:cubicBezTo>
                    <a:pt x="5766" y="11922"/>
                    <a:pt x="3611" y="10891"/>
                    <a:pt x="2390" y="9093"/>
                  </a:cubicBezTo>
                  <a:cubicBezTo>
                    <a:pt x="757" y="6582"/>
                    <a:pt x="854" y="3023"/>
                    <a:pt x="2682" y="391"/>
                  </a:cubicBezTo>
                  <a:lnTo>
                    <a:pt x="20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4"/>
            <p:cNvSpPr/>
            <p:nvPr/>
          </p:nvSpPr>
          <p:spPr>
            <a:xfrm>
              <a:off x="5606125" y="3649825"/>
              <a:ext cx="134075" cy="117500"/>
            </a:xfrm>
            <a:custGeom>
              <a:rect b="b" l="l" r="r" t="t"/>
              <a:pathLst>
                <a:path extrusionOk="0" h="4700" w="5363">
                  <a:moveTo>
                    <a:pt x="2701" y="0"/>
                  </a:moveTo>
                  <a:cubicBezTo>
                    <a:pt x="1846" y="0"/>
                    <a:pt x="1016" y="469"/>
                    <a:pt x="585" y="1277"/>
                  </a:cubicBezTo>
                  <a:cubicBezTo>
                    <a:pt x="0" y="2447"/>
                    <a:pt x="464" y="3861"/>
                    <a:pt x="1609" y="4446"/>
                  </a:cubicBezTo>
                  <a:cubicBezTo>
                    <a:pt x="1953" y="4618"/>
                    <a:pt x="2319" y="4699"/>
                    <a:pt x="2678" y="4699"/>
                  </a:cubicBezTo>
                  <a:cubicBezTo>
                    <a:pt x="3539" y="4699"/>
                    <a:pt x="4365" y="4231"/>
                    <a:pt x="4778" y="3422"/>
                  </a:cubicBezTo>
                  <a:cubicBezTo>
                    <a:pt x="5363" y="2277"/>
                    <a:pt x="4900" y="863"/>
                    <a:pt x="3754" y="254"/>
                  </a:cubicBezTo>
                  <a:cubicBezTo>
                    <a:pt x="3417" y="81"/>
                    <a:pt x="3057" y="0"/>
                    <a:pt x="27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4"/>
            <p:cNvSpPr/>
            <p:nvPr/>
          </p:nvSpPr>
          <p:spPr>
            <a:xfrm>
              <a:off x="5637800" y="3677650"/>
              <a:ext cx="71325" cy="62450"/>
            </a:xfrm>
            <a:custGeom>
              <a:rect b="b" l="l" r="r" t="t"/>
              <a:pathLst>
                <a:path extrusionOk="0" h="2498" w="2853">
                  <a:moveTo>
                    <a:pt x="1416" y="1"/>
                  </a:moveTo>
                  <a:cubicBezTo>
                    <a:pt x="957" y="1"/>
                    <a:pt x="523" y="248"/>
                    <a:pt x="318" y="676"/>
                  </a:cubicBezTo>
                  <a:cubicBezTo>
                    <a:pt x="1" y="1286"/>
                    <a:pt x="245" y="2041"/>
                    <a:pt x="854" y="2358"/>
                  </a:cubicBezTo>
                  <a:cubicBezTo>
                    <a:pt x="1036" y="2452"/>
                    <a:pt x="1230" y="2497"/>
                    <a:pt x="1422" y="2497"/>
                  </a:cubicBezTo>
                  <a:cubicBezTo>
                    <a:pt x="1875" y="2497"/>
                    <a:pt x="2313" y="2250"/>
                    <a:pt x="2536" y="1822"/>
                  </a:cubicBezTo>
                  <a:cubicBezTo>
                    <a:pt x="2853" y="1188"/>
                    <a:pt x="2609" y="432"/>
                    <a:pt x="2000" y="140"/>
                  </a:cubicBezTo>
                  <a:cubicBezTo>
                    <a:pt x="1811" y="45"/>
                    <a:pt x="1611" y="1"/>
                    <a:pt x="14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34"/>
          <p:cNvGrpSpPr/>
          <p:nvPr/>
        </p:nvGrpSpPr>
        <p:grpSpPr>
          <a:xfrm>
            <a:off x="7467420" y="2304525"/>
            <a:ext cx="1032733" cy="1468894"/>
            <a:chOff x="2771325" y="2853625"/>
            <a:chExt cx="601475" cy="855500"/>
          </a:xfrm>
        </p:grpSpPr>
        <p:sp>
          <p:nvSpPr>
            <p:cNvPr id="578" name="Google Shape;578;p34"/>
            <p:cNvSpPr/>
            <p:nvPr/>
          </p:nvSpPr>
          <p:spPr>
            <a:xfrm>
              <a:off x="3124750" y="3295800"/>
              <a:ext cx="248050" cy="413325"/>
            </a:xfrm>
            <a:custGeom>
              <a:rect b="b" l="l" r="r" t="t"/>
              <a:pathLst>
                <a:path extrusionOk="0" h="16533" w="9922">
                  <a:moveTo>
                    <a:pt x="1773" y="0"/>
                  </a:moveTo>
                  <a:cubicBezTo>
                    <a:pt x="1547" y="0"/>
                    <a:pt x="1316" y="49"/>
                    <a:pt x="1098" y="152"/>
                  </a:cubicBezTo>
                  <a:cubicBezTo>
                    <a:pt x="342" y="518"/>
                    <a:pt x="1" y="1468"/>
                    <a:pt x="366" y="2224"/>
                  </a:cubicBezTo>
                  <a:lnTo>
                    <a:pt x="6752" y="15654"/>
                  </a:lnTo>
                  <a:cubicBezTo>
                    <a:pt x="7018" y="16203"/>
                    <a:pt x="7579" y="16533"/>
                    <a:pt x="8164" y="16533"/>
                  </a:cubicBezTo>
                  <a:cubicBezTo>
                    <a:pt x="8386" y="16533"/>
                    <a:pt x="8610" y="16486"/>
                    <a:pt x="8824" y="16386"/>
                  </a:cubicBezTo>
                  <a:cubicBezTo>
                    <a:pt x="9580" y="16020"/>
                    <a:pt x="9921" y="15118"/>
                    <a:pt x="9556" y="14314"/>
                  </a:cubicBezTo>
                  <a:lnTo>
                    <a:pt x="3169" y="883"/>
                  </a:lnTo>
                  <a:cubicBezTo>
                    <a:pt x="2906" y="322"/>
                    <a:pt x="2353" y="0"/>
                    <a:pt x="17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4"/>
            <p:cNvSpPr/>
            <p:nvPr/>
          </p:nvSpPr>
          <p:spPr>
            <a:xfrm>
              <a:off x="3110750" y="3294100"/>
              <a:ext cx="152975" cy="158425"/>
            </a:xfrm>
            <a:custGeom>
              <a:rect b="b" l="l" r="r" t="t"/>
              <a:pathLst>
                <a:path extrusionOk="0" h="6337" w="6119">
                  <a:moveTo>
                    <a:pt x="4144" y="1"/>
                  </a:moveTo>
                  <a:lnTo>
                    <a:pt x="0" y="1951"/>
                  </a:lnTo>
                  <a:lnTo>
                    <a:pt x="1463" y="5022"/>
                  </a:lnTo>
                  <a:cubicBezTo>
                    <a:pt x="1851" y="5852"/>
                    <a:pt x="2675" y="6336"/>
                    <a:pt x="3535" y="6336"/>
                  </a:cubicBezTo>
                  <a:cubicBezTo>
                    <a:pt x="3862" y="6336"/>
                    <a:pt x="4194" y="6266"/>
                    <a:pt x="4509" y="6119"/>
                  </a:cubicBezTo>
                  <a:cubicBezTo>
                    <a:pt x="5631" y="5582"/>
                    <a:pt x="6118" y="4217"/>
                    <a:pt x="5606" y="3072"/>
                  </a:cubicBezTo>
                  <a:lnTo>
                    <a:pt x="414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4"/>
            <p:cNvSpPr/>
            <p:nvPr/>
          </p:nvSpPr>
          <p:spPr>
            <a:xfrm>
              <a:off x="2771325" y="2853625"/>
              <a:ext cx="582575" cy="511450"/>
            </a:xfrm>
            <a:custGeom>
              <a:rect b="b" l="l" r="r" t="t"/>
              <a:pathLst>
                <a:path extrusionOk="0" h="20458" w="23303">
                  <a:moveTo>
                    <a:pt x="11687" y="2300"/>
                  </a:moveTo>
                  <a:cubicBezTo>
                    <a:pt x="14646" y="2300"/>
                    <a:pt x="17469" y="3969"/>
                    <a:pt x="18842" y="6822"/>
                  </a:cubicBezTo>
                  <a:cubicBezTo>
                    <a:pt x="20694" y="10770"/>
                    <a:pt x="18988" y="15499"/>
                    <a:pt x="15064" y="17376"/>
                  </a:cubicBezTo>
                  <a:cubicBezTo>
                    <a:pt x="13964" y="17889"/>
                    <a:pt x="12809" y="18133"/>
                    <a:pt x="11674" y="18133"/>
                  </a:cubicBezTo>
                  <a:cubicBezTo>
                    <a:pt x="8712" y="18133"/>
                    <a:pt x="5884" y="16470"/>
                    <a:pt x="4510" y="13598"/>
                  </a:cubicBezTo>
                  <a:cubicBezTo>
                    <a:pt x="2657" y="9649"/>
                    <a:pt x="4339" y="4945"/>
                    <a:pt x="8288" y="3068"/>
                  </a:cubicBezTo>
                  <a:cubicBezTo>
                    <a:pt x="9391" y="2547"/>
                    <a:pt x="10549" y="2300"/>
                    <a:pt x="11687" y="2300"/>
                  </a:cubicBezTo>
                  <a:close/>
                  <a:moveTo>
                    <a:pt x="11673" y="0"/>
                  </a:moveTo>
                  <a:cubicBezTo>
                    <a:pt x="10202" y="0"/>
                    <a:pt x="8708" y="320"/>
                    <a:pt x="7288" y="996"/>
                  </a:cubicBezTo>
                  <a:cubicBezTo>
                    <a:pt x="2170" y="3385"/>
                    <a:pt x="0" y="9478"/>
                    <a:pt x="2413" y="14597"/>
                  </a:cubicBezTo>
                  <a:cubicBezTo>
                    <a:pt x="4158" y="18298"/>
                    <a:pt x="7827" y="20457"/>
                    <a:pt x="11660" y="20457"/>
                  </a:cubicBezTo>
                  <a:cubicBezTo>
                    <a:pt x="13129" y="20457"/>
                    <a:pt x="14621" y="20140"/>
                    <a:pt x="16039" y="19472"/>
                  </a:cubicBezTo>
                  <a:cubicBezTo>
                    <a:pt x="21158" y="17083"/>
                    <a:pt x="23303" y="10990"/>
                    <a:pt x="20914" y="5871"/>
                  </a:cubicBezTo>
                  <a:cubicBezTo>
                    <a:pt x="19170" y="2172"/>
                    <a:pt x="15504" y="0"/>
                    <a:pt x="116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1" name="Google Shape;581;p34"/>
          <p:cNvSpPr txBox="1"/>
          <p:nvPr/>
        </p:nvSpPr>
        <p:spPr>
          <a:xfrm>
            <a:off x="578650" y="1395450"/>
            <a:ext cx="4770600" cy="2805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Char char="●"/>
            </a:pPr>
            <a:r>
              <a:rPr lang="en" sz="1500">
                <a:solidFill>
                  <a:schemeClr val="dk1"/>
                </a:solidFill>
              </a:rPr>
              <a:t>Dataset consists 7582 rows (people) with 14 columns (factors).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For data cleaning, we removed NA values from bmi and hypertension variables by interpolation.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Based on cost, the variable "expensive" was defined. If the cost exceeds 75% of the total cost frequency, it is termed expensive, while the rest is considered inexpensive.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Data partition: Training data - 80% and testing data 20%</a:t>
            </a: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35"/>
          <p:cNvSpPr txBox="1"/>
          <p:nvPr>
            <p:ph type="title"/>
          </p:nvPr>
        </p:nvSpPr>
        <p:spPr>
          <a:xfrm>
            <a:off x="3521075" y="843800"/>
            <a:ext cx="4823400" cy="25311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sz="4200"/>
              <a:t>Understanding the reasons for expensive health care</a:t>
            </a:r>
            <a:endParaRPr sz="4200"/>
          </a:p>
        </p:txBody>
      </p:sp>
      <p:sp>
        <p:nvSpPr>
          <p:cNvPr id="587" name="Google Shape;587;p35"/>
          <p:cNvSpPr/>
          <p:nvPr/>
        </p:nvSpPr>
        <p:spPr>
          <a:xfrm>
            <a:off x="4510950" y="3915263"/>
            <a:ext cx="15050" cy="109250"/>
          </a:xfrm>
          <a:custGeom>
            <a:rect b="b" l="l" r="r" t="t"/>
            <a:pathLst>
              <a:path extrusionOk="0" h="4370" w="602">
                <a:moveTo>
                  <a:pt x="268" y="0"/>
                </a:moveTo>
                <a:cubicBezTo>
                  <a:pt x="101" y="0"/>
                  <a:pt x="1" y="134"/>
                  <a:pt x="1" y="300"/>
                </a:cubicBezTo>
                <a:lnTo>
                  <a:pt x="1" y="4070"/>
                </a:lnTo>
                <a:cubicBezTo>
                  <a:pt x="1" y="4237"/>
                  <a:pt x="101" y="4370"/>
                  <a:pt x="268" y="4370"/>
                </a:cubicBezTo>
                <a:cubicBezTo>
                  <a:pt x="435" y="4370"/>
                  <a:pt x="601" y="4237"/>
                  <a:pt x="568" y="4070"/>
                </a:cubicBezTo>
                <a:lnTo>
                  <a:pt x="568" y="300"/>
                </a:lnTo>
                <a:cubicBezTo>
                  <a:pt x="568" y="134"/>
                  <a:pt x="435" y="0"/>
                  <a:pt x="268" y="0"/>
                </a:cubicBezTo>
                <a:close/>
              </a:path>
            </a:pathLst>
          </a:custGeom>
          <a:solidFill>
            <a:srgbClr val="BFC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5"/>
          <p:cNvSpPr/>
          <p:nvPr/>
        </p:nvSpPr>
        <p:spPr>
          <a:xfrm>
            <a:off x="4463425" y="3962788"/>
            <a:ext cx="110100" cy="15025"/>
          </a:xfrm>
          <a:custGeom>
            <a:rect b="b" l="l" r="r" t="t"/>
            <a:pathLst>
              <a:path extrusionOk="0" h="601" w="4404">
                <a:moveTo>
                  <a:pt x="301" y="1"/>
                </a:moveTo>
                <a:cubicBezTo>
                  <a:pt x="134" y="1"/>
                  <a:pt x="1" y="134"/>
                  <a:pt x="1" y="301"/>
                </a:cubicBezTo>
                <a:cubicBezTo>
                  <a:pt x="1" y="468"/>
                  <a:pt x="134" y="601"/>
                  <a:pt x="301" y="601"/>
                </a:cubicBezTo>
                <a:lnTo>
                  <a:pt x="4104" y="601"/>
                </a:lnTo>
                <a:cubicBezTo>
                  <a:pt x="4270" y="601"/>
                  <a:pt x="4404" y="468"/>
                  <a:pt x="4404" y="301"/>
                </a:cubicBezTo>
                <a:cubicBezTo>
                  <a:pt x="4404" y="134"/>
                  <a:pt x="4270" y="1"/>
                  <a:pt x="4104" y="1"/>
                </a:cubicBezTo>
                <a:close/>
              </a:path>
            </a:pathLst>
          </a:custGeom>
          <a:solidFill>
            <a:srgbClr val="BFCB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5"/>
          <p:cNvSpPr/>
          <p:nvPr/>
        </p:nvSpPr>
        <p:spPr>
          <a:xfrm>
            <a:off x="931775" y="4715013"/>
            <a:ext cx="15025" cy="202675"/>
          </a:xfrm>
          <a:custGeom>
            <a:rect b="b" l="l" r="r" t="t"/>
            <a:pathLst>
              <a:path extrusionOk="0" h="8107" w="601">
                <a:moveTo>
                  <a:pt x="267" y="0"/>
                </a:moveTo>
                <a:cubicBezTo>
                  <a:pt x="101" y="0"/>
                  <a:pt x="1" y="100"/>
                  <a:pt x="1" y="267"/>
                </a:cubicBezTo>
                <a:lnTo>
                  <a:pt x="1" y="7839"/>
                </a:lnTo>
                <a:cubicBezTo>
                  <a:pt x="1" y="8006"/>
                  <a:pt x="101" y="8106"/>
                  <a:pt x="267" y="8106"/>
                </a:cubicBezTo>
                <a:cubicBezTo>
                  <a:pt x="434" y="8106"/>
                  <a:pt x="601" y="8006"/>
                  <a:pt x="568" y="7839"/>
                </a:cubicBezTo>
                <a:lnTo>
                  <a:pt x="568" y="267"/>
                </a:lnTo>
                <a:cubicBezTo>
                  <a:pt x="568" y="100"/>
                  <a:pt x="434" y="0"/>
                  <a:pt x="2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0" name="Google Shape;590;p35"/>
          <p:cNvGrpSpPr/>
          <p:nvPr/>
        </p:nvGrpSpPr>
        <p:grpSpPr>
          <a:xfrm>
            <a:off x="447638" y="1253463"/>
            <a:ext cx="4496575" cy="3616546"/>
            <a:chOff x="425550" y="1242763"/>
            <a:chExt cx="4496575" cy="3616546"/>
          </a:xfrm>
        </p:grpSpPr>
        <p:sp>
          <p:nvSpPr>
            <p:cNvPr id="591" name="Google Shape;591;p35"/>
            <p:cNvSpPr/>
            <p:nvPr/>
          </p:nvSpPr>
          <p:spPr>
            <a:xfrm>
              <a:off x="4192700" y="4611941"/>
              <a:ext cx="246027" cy="247368"/>
            </a:xfrm>
            <a:custGeom>
              <a:rect b="b" l="l" r="r" t="t"/>
              <a:pathLst>
                <a:path extrusionOk="0" h="6272" w="6238">
                  <a:moveTo>
                    <a:pt x="3102" y="401"/>
                  </a:moveTo>
                  <a:cubicBezTo>
                    <a:pt x="4603" y="401"/>
                    <a:pt x="5838" y="1635"/>
                    <a:pt x="5871" y="3136"/>
                  </a:cubicBezTo>
                  <a:cubicBezTo>
                    <a:pt x="5871" y="4671"/>
                    <a:pt x="4603" y="5905"/>
                    <a:pt x="3102" y="5905"/>
                  </a:cubicBezTo>
                  <a:cubicBezTo>
                    <a:pt x="1568" y="5905"/>
                    <a:pt x="367" y="4637"/>
                    <a:pt x="367" y="3136"/>
                  </a:cubicBezTo>
                  <a:cubicBezTo>
                    <a:pt x="367" y="1602"/>
                    <a:pt x="1601" y="401"/>
                    <a:pt x="3102" y="401"/>
                  </a:cubicBezTo>
                  <a:close/>
                  <a:moveTo>
                    <a:pt x="3102" y="1"/>
                  </a:moveTo>
                  <a:cubicBezTo>
                    <a:pt x="1401" y="1"/>
                    <a:pt x="0" y="1402"/>
                    <a:pt x="0" y="3136"/>
                  </a:cubicBezTo>
                  <a:cubicBezTo>
                    <a:pt x="0" y="4838"/>
                    <a:pt x="1368" y="6272"/>
                    <a:pt x="3102" y="6272"/>
                  </a:cubicBezTo>
                  <a:cubicBezTo>
                    <a:pt x="4837" y="6272"/>
                    <a:pt x="6238" y="4838"/>
                    <a:pt x="6238" y="3136"/>
                  </a:cubicBezTo>
                  <a:cubicBezTo>
                    <a:pt x="6238" y="1435"/>
                    <a:pt x="4870" y="1"/>
                    <a:pt x="31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2" name="Google Shape;592;p35"/>
            <p:cNvGrpSpPr/>
            <p:nvPr/>
          </p:nvGrpSpPr>
          <p:grpSpPr>
            <a:xfrm>
              <a:off x="4800325" y="2888688"/>
              <a:ext cx="121800" cy="121775"/>
              <a:chOff x="4800325" y="2888688"/>
              <a:chExt cx="121800" cy="121775"/>
            </a:xfrm>
          </p:grpSpPr>
          <p:sp>
            <p:nvSpPr>
              <p:cNvPr id="593" name="Google Shape;593;p35"/>
              <p:cNvSpPr/>
              <p:nvPr/>
            </p:nvSpPr>
            <p:spPr>
              <a:xfrm>
                <a:off x="4853700" y="2888688"/>
                <a:ext cx="14200" cy="121775"/>
              </a:xfrm>
              <a:custGeom>
                <a:rect b="b" l="l" r="r" t="t"/>
                <a:pathLst>
                  <a:path extrusionOk="0" h="4871" w="568">
                    <a:moveTo>
                      <a:pt x="301" y="0"/>
                    </a:moveTo>
                    <a:cubicBezTo>
                      <a:pt x="134" y="0"/>
                      <a:pt x="1" y="101"/>
                      <a:pt x="1" y="267"/>
                    </a:cubicBezTo>
                    <a:lnTo>
                      <a:pt x="1" y="4570"/>
                    </a:lnTo>
                    <a:cubicBezTo>
                      <a:pt x="1" y="4737"/>
                      <a:pt x="134" y="4871"/>
                      <a:pt x="301" y="4871"/>
                    </a:cubicBezTo>
                    <a:cubicBezTo>
                      <a:pt x="468" y="4871"/>
                      <a:pt x="568" y="4737"/>
                      <a:pt x="568" y="4570"/>
                    </a:cubicBezTo>
                    <a:lnTo>
                      <a:pt x="568" y="267"/>
                    </a:lnTo>
                    <a:cubicBezTo>
                      <a:pt x="568" y="101"/>
                      <a:pt x="468" y="0"/>
                      <a:pt x="3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5"/>
              <p:cNvSpPr/>
              <p:nvPr/>
            </p:nvSpPr>
            <p:spPr>
              <a:xfrm>
                <a:off x="4800325" y="2942888"/>
                <a:ext cx="121800" cy="14200"/>
              </a:xfrm>
              <a:custGeom>
                <a:rect b="b" l="l" r="r" t="t"/>
                <a:pathLst>
                  <a:path extrusionOk="0" h="568" w="4872">
                    <a:moveTo>
                      <a:pt x="301" y="1"/>
                    </a:moveTo>
                    <a:cubicBezTo>
                      <a:pt x="134" y="1"/>
                      <a:pt x="1" y="101"/>
                      <a:pt x="1" y="268"/>
                    </a:cubicBezTo>
                    <a:cubicBezTo>
                      <a:pt x="1" y="434"/>
                      <a:pt x="134" y="568"/>
                      <a:pt x="301" y="568"/>
                    </a:cubicBezTo>
                    <a:lnTo>
                      <a:pt x="4604" y="568"/>
                    </a:lnTo>
                    <a:cubicBezTo>
                      <a:pt x="4704" y="568"/>
                      <a:pt x="4871" y="434"/>
                      <a:pt x="4871" y="268"/>
                    </a:cubicBezTo>
                    <a:cubicBezTo>
                      <a:pt x="4871" y="101"/>
                      <a:pt x="4738" y="1"/>
                      <a:pt x="46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35"/>
            <p:cNvGrpSpPr/>
            <p:nvPr/>
          </p:nvGrpSpPr>
          <p:grpSpPr>
            <a:xfrm>
              <a:off x="425550" y="2678538"/>
              <a:ext cx="121775" cy="122600"/>
              <a:chOff x="425550" y="2678538"/>
              <a:chExt cx="121775" cy="122600"/>
            </a:xfrm>
          </p:grpSpPr>
          <p:sp>
            <p:nvSpPr>
              <p:cNvPr id="596" name="Google Shape;596;p35"/>
              <p:cNvSpPr/>
              <p:nvPr/>
            </p:nvSpPr>
            <p:spPr>
              <a:xfrm>
                <a:off x="478925" y="2678538"/>
                <a:ext cx="15025" cy="122600"/>
              </a:xfrm>
              <a:custGeom>
                <a:rect b="b" l="l" r="r" t="t"/>
                <a:pathLst>
                  <a:path extrusionOk="0" h="4904" w="601">
                    <a:moveTo>
                      <a:pt x="267" y="0"/>
                    </a:moveTo>
                    <a:cubicBezTo>
                      <a:pt x="100" y="0"/>
                      <a:pt x="0" y="134"/>
                      <a:pt x="0" y="301"/>
                    </a:cubicBezTo>
                    <a:lnTo>
                      <a:pt x="0" y="4604"/>
                    </a:lnTo>
                    <a:cubicBezTo>
                      <a:pt x="0" y="4771"/>
                      <a:pt x="100" y="4904"/>
                      <a:pt x="267" y="4904"/>
                    </a:cubicBezTo>
                    <a:cubicBezTo>
                      <a:pt x="434" y="4904"/>
                      <a:pt x="601" y="4737"/>
                      <a:pt x="567" y="4604"/>
                    </a:cubicBezTo>
                    <a:lnTo>
                      <a:pt x="567" y="301"/>
                    </a:lnTo>
                    <a:cubicBezTo>
                      <a:pt x="567" y="134"/>
                      <a:pt x="434" y="0"/>
                      <a:pt x="2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5"/>
              <p:cNvSpPr/>
              <p:nvPr/>
            </p:nvSpPr>
            <p:spPr>
              <a:xfrm>
                <a:off x="425550" y="2731913"/>
                <a:ext cx="121775" cy="15025"/>
              </a:xfrm>
              <a:custGeom>
                <a:rect b="b" l="l" r="r" t="t"/>
                <a:pathLst>
                  <a:path extrusionOk="0" h="601" w="4871">
                    <a:moveTo>
                      <a:pt x="301" y="0"/>
                    </a:moveTo>
                    <a:cubicBezTo>
                      <a:pt x="134" y="0"/>
                      <a:pt x="0" y="134"/>
                      <a:pt x="0" y="301"/>
                    </a:cubicBezTo>
                    <a:cubicBezTo>
                      <a:pt x="0" y="467"/>
                      <a:pt x="134" y="601"/>
                      <a:pt x="301" y="601"/>
                    </a:cubicBezTo>
                    <a:lnTo>
                      <a:pt x="4570" y="601"/>
                    </a:lnTo>
                    <a:cubicBezTo>
                      <a:pt x="4737" y="601"/>
                      <a:pt x="4870" y="467"/>
                      <a:pt x="4870" y="301"/>
                    </a:cubicBezTo>
                    <a:cubicBezTo>
                      <a:pt x="4870" y="134"/>
                      <a:pt x="4737" y="0"/>
                      <a:pt x="45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35"/>
            <p:cNvGrpSpPr/>
            <p:nvPr/>
          </p:nvGrpSpPr>
          <p:grpSpPr>
            <a:xfrm>
              <a:off x="1019300" y="1628310"/>
              <a:ext cx="325284" cy="323931"/>
              <a:chOff x="1019300" y="1628310"/>
              <a:chExt cx="325284" cy="323931"/>
            </a:xfrm>
          </p:grpSpPr>
          <p:sp>
            <p:nvSpPr>
              <p:cNvPr id="599" name="Google Shape;599;p35"/>
              <p:cNvSpPr/>
              <p:nvPr/>
            </p:nvSpPr>
            <p:spPr>
              <a:xfrm>
                <a:off x="1170636" y="1628310"/>
                <a:ext cx="23917" cy="323931"/>
              </a:xfrm>
              <a:custGeom>
                <a:rect b="b" l="l" r="r" t="t"/>
                <a:pathLst>
                  <a:path extrusionOk="0" h="8140" w="601">
                    <a:moveTo>
                      <a:pt x="301" y="0"/>
                    </a:moveTo>
                    <a:cubicBezTo>
                      <a:pt x="134" y="0"/>
                      <a:pt x="0" y="134"/>
                      <a:pt x="0" y="300"/>
                    </a:cubicBezTo>
                    <a:lnTo>
                      <a:pt x="0" y="7839"/>
                    </a:lnTo>
                    <a:cubicBezTo>
                      <a:pt x="0" y="8006"/>
                      <a:pt x="134" y="8139"/>
                      <a:pt x="301" y="8139"/>
                    </a:cubicBezTo>
                    <a:cubicBezTo>
                      <a:pt x="467" y="8139"/>
                      <a:pt x="601" y="8006"/>
                      <a:pt x="601" y="7839"/>
                    </a:cubicBezTo>
                    <a:lnTo>
                      <a:pt x="601" y="300"/>
                    </a:lnTo>
                    <a:cubicBezTo>
                      <a:pt x="601" y="134"/>
                      <a:pt x="467" y="0"/>
                      <a:pt x="3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5"/>
              <p:cNvSpPr/>
              <p:nvPr/>
            </p:nvSpPr>
            <p:spPr>
              <a:xfrm>
                <a:off x="1019300" y="1779607"/>
                <a:ext cx="325284" cy="23957"/>
              </a:xfrm>
              <a:custGeom>
                <a:rect b="b" l="l" r="r" t="t"/>
                <a:pathLst>
                  <a:path extrusionOk="0" h="602" w="8174">
                    <a:moveTo>
                      <a:pt x="301" y="1"/>
                    </a:moveTo>
                    <a:cubicBezTo>
                      <a:pt x="134" y="1"/>
                      <a:pt x="1" y="134"/>
                      <a:pt x="1" y="301"/>
                    </a:cubicBezTo>
                    <a:cubicBezTo>
                      <a:pt x="1" y="468"/>
                      <a:pt x="134" y="601"/>
                      <a:pt x="301" y="601"/>
                    </a:cubicBezTo>
                    <a:lnTo>
                      <a:pt x="7840" y="601"/>
                    </a:lnTo>
                    <a:cubicBezTo>
                      <a:pt x="8006" y="601"/>
                      <a:pt x="8173" y="435"/>
                      <a:pt x="8140" y="301"/>
                    </a:cubicBezTo>
                    <a:cubicBezTo>
                      <a:pt x="8140" y="134"/>
                      <a:pt x="8006" y="1"/>
                      <a:pt x="784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 name="Google Shape;601;p35"/>
            <p:cNvSpPr/>
            <p:nvPr/>
          </p:nvSpPr>
          <p:spPr>
            <a:xfrm>
              <a:off x="815438" y="4808413"/>
              <a:ext cx="203500" cy="15025"/>
            </a:xfrm>
            <a:custGeom>
              <a:rect b="b" l="l" r="r" t="t"/>
              <a:pathLst>
                <a:path extrusionOk="0" h="601" w="8140">
                  <a:moveTo>
                    <a:pt x="300" y="0"/>
                  </a:moveTo>
                  <a:cubicBezTo>
                    <a:pt x="134" y="0"/>
                    <a:pt x="0" y="134"/>
                    <a:pt x="0" y="301"/>
                  </a:cubicBezTo>
                  <a:cubicBezTo>
                    <a:pt x="0" y="467"/>
                    <a:pt x="134" y="601"/>
                    <a:pt x="300" y="601"/>
                  </a:cubicBezTo>
                  <a:lnTo>
                    <a:pt x="7839" y="601"/>
                  </a:lnTo>
                  <a:cubicBezTo>
                    <a:pt x="8006" y="601"/>
                    <a:pt x="8139" y="467"/>
                    <a:pt x="8139" y="301"/>
                  </a:cubicBezTo>
                  <a:cubicBezTo>
                    <a:pt x="8139" y="134"/>
                    <a:pt x="8006" y="0"/>
                    <a:pt x="78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5"/>
            <p:cNvSpPr/>
            <p:nvPr/>
          </p:nvSpPr>
          <p:spPr>
            <a:xfrm>
              <a:off x="591525" y="3858113"/>
              <a:ext cx="246025" cy="224375"/>
            </a:xfrm>
            <a:custGeom>
              <a:rect b="b" l="l" r="r" t="t"/>
              <a:pathLst>
                <a:path extrusionOk="0" h="8975" w="9841">
                  <a:moveTo>
                    <a:pt x="7039" y="535"/>
                  </a:moveTo>
                  <a:cubicBezTo>
                    <a:pt x="8306" y="535"/>
                    <a:pt x="9340" y="1569"/>
                    <a:pt x="9340" y="2836"/>
                  </a:cubicBezTo>
                  <a:cubicBezTo>
                    <a:pt x="9340" y="3403"/>
                    <a:pt x="9073" y="3970"/>
                    <a:pt x="8707" y="4371"/>
                  </a:cubicBezTo>
                  <a:lnTo>
                    <a:pt x="4971" y="8073"/>
                  </a:lnTo>
                  <a:lnTo>
                    <a:pt x="1368" y="4538"/>
                  </a:lnTo>
                  <a:lnTo>
                    <a:pt x="1235" y="4404"/>
                  </a:lnTo>
                  <a:cubicBezTo>
                    <a:pt x="834" y="4004"/>
                    <a:pt x="634" y="3470"/>
                    <a:pt x="634" y="2870"/>
                  </a:cubicBezTo>
                  <a:cubicBezTo>
                    <a:pt x="634" y="1635"/>
                    <a:pt x="1668" y="568"/>
                    <a:pt x="2902" y="568"/>
                  </a:cubicBezTo>
                  <a:cubicBezTo>
                    <a:pt x="3636" y="568"/>
                    <a:pt x="4303" y="902"/>
                    <a:pt x="4704" y="1469"/>
                  </a:cubicBezTo>
                  <a:lnTo>
                    <a:pt x="4971" y="1802"/>
                  </a:lnTo>
                  <a:lnTo>
                    <a:pt x="5204" y="1469"/>
                  </a:lnTo>
                  <a:cubicBezTo>
                    <a:pt x="5671" y="868"/>
                    <a:pt x="6338" y="535"/>
                    <a:pt x="7039" y="535"/>
                  </a:cubicBezTo>
                  <a:close/>
                  <a:moveTo>
                    <a:pt x="2869" y="1"/>
                  </a:moveTo>
                  <a:cubicBezTo>
                    <a:pt x="1301" y="1"/>
                    <a:pt x="0" y="1302"/>
                    <a:pt x="0" y="2870"/>
                  </a:cubicBezTo>
                  <a:cubicBezTo>
                    <a:pt x="0" y="3570"/>
                    <a:pt x="301" y="4304"/>
                    <a:pt x="801" y="4838"/>
                  </a:cubicBezTo>
                  <a:lnTo>
                    <a:pt x="4971" y="8974"/>
                  </a:lnTo>
                  <a:lnTo>
                    <a:pt x="8873" y="5005"/>
                  </a:lnTo>
                  <a:lnTo>
                    <a:pt x="9040" y="4838"/>
                  </a:lnTo>
                  <a:cubicBezTo>
                    <a:pt x="9540" y="4304"/>
                    <a:pt x="9841" y="3637"/>
                    <a:pt x="9841" y="2870"/>
                  </a:cubicBezTo>
                  <a:cubicBezTo>
                    <a:pt x="9841" y="1302"/>
                    <a:pt x="8540" y="1"/>
                    <a:pt x="6972" y="1"/>
                  </a:cubicBezTo>
                  <a:cubicBezTo>
                    <a:pt x="6171" y="1"/>
                    <a:pt x="5438" y="335"/>
                    <a:pt x="4904" y="868"/>
                  </a:cubicBezTo>
                  <a:cubicBezTo>
                    <a:pt x="4370" y="301"/>
                    <a:pt x="3670" y="1"/>
                    <a:pt x="28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5"/>
            <p:cNvSpPr/>
            <p:nvPr/>
          </p:nvSpPr>
          <p:spPr>
            <a:xfrm>
              <a:off x="2873975" y="1242763"/>
              <a:ext cx="246009" cy="222493"/>
            </a:xfrm>
            <a:custGeom>
              <a:rect b="b" l="l" r="r" t="t"/>
              <a:pathLst>
                <a:path extrusionOk="0" h="13577" w="15012">
                  <a:moveTo>
                    <a:pt x="10675" y="568"/>
                  </a:moveTo>
                  <a:cubicBezTo>
                    <a:pt x="12710" y="568"/>
                    <a:pt x="14378" y="2235"/>
                    <a:pt x="14378" y="4270"/>
                  </a:cubicBezTo>
                  <a:cubicBezTo>
                    <a:pt x="14378" y="5204"/>
                    <a:pt x="14011" y="6138"/>
                    <a:pt x="13377" y="6805"/>
                  </a:cubicBezTo>
                  <a:lnTo>
                    <a:pt x="7439" y="12676"/>
                  </a:lnTo>
                  <a:lnTo>
                    <a:pt x="1769" y="7072"/>
                  </a:lnTo>
                  <a:lnTo>
                    <a:pt x="1568" y="6839"/>
                  </a:lnTo>
                  <a:cubicBezTo>
                    <a:pt x="935" y="6138"/>
                    <a:pt x="568" y="5271"/>
                    <a:pt x="568" y="4304"/>
                  </a:cubicBezTo>
                  <a:cubicBezTo>
                    <a:pt x="568" y="2269"/>
                    <a:pt x="2236" y="601"/>
                    <a:pt x="4270" y="601"/>
                  </a:cubicBezTo>
                  <a:cubicBezTo>
                    <a:pt x="5471" y="601"/>
                    <a:pt x="6539" y="1135"/>
                    <a:pt x="7206" y="2002"/>
                  </a:cubicBezTo>
                  <a:lnTo>
                    <a:pt x="7439" y="2335"/>
                  </a:lnTo>
                  <a:lnTo>
                    <a:pt x="7706" y="2002"/>
                  </a:lnTo>
                  <a:cubicBezTo>
                    <a:pt x="8407" y="1101"/>
                    <a:pt x="9507" y="568"/>
                    <a:pt x="10675" y="568"/>
                  </a:cubicBezTo>
                  <a:close/>
                  <a:moveTo>
                    <a:pt x="4270" y="0"/>
                  </a:moveTo>
                  <a:cubicBezTo>
                    <a:pt x="1902" y="0"/>
                    <a:pt x="1" y="1935"/>
                    <a:pt x="1" y="4304"/>
                  </a:cubicBezTo>
                  <a:cubicBezTo>
                    <a:pt x="1" y="5438"/>
                    <a:pt x="401" y="6472"/>
                    <a:pt x="1168" y="7272"/>
                  </a:cubicBezTo>
                  <a:lnTo>
                    <a:pt x="7506" y="13577"/>
                  </a:lnTo>
                  <a:lnTo>
                    <a:pt x="13577" y="7506"/>
                  </a:lnTo>
                  <a:lnTo>
                    <a:pt x="13811" y="7272"/>
                  </a:lnTo>
                  <a:cubicBezTo>
                    <a:pt x="14578" y="6472"/>
                    <a:pt x="15011" y="5404"/>
                    <a:pt x="15011" y="4304"/>
                  </a:cubicBezTo>
                  <a:cubicBezTo>
                    <a:pt x="15011" y="1935"/>
                    <a:pt x="13077" y="0"/>
                    <a:pt x="10708" y="0"/>
                  </a:cubicBezTo>
                  <a:cubicBezTo>
                    <a:pt x="9441" y="0"/>
                    <a:pt x="8273" y="501"/>
                    <a:pt x="7506" y="1435"/>
                  </a:cubicBezTo>
                  <a:cubicBezTo>
                    <a:pt x="6672" y="501"/>
                    <a:pt x="5538" y="0"/>
                    <a:pt x="42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4" name="Google Shape;604;p35"/>
          <p:cNvSpPr/>
          <p:nvPr/>
        </p:nvSpPr>
        <p:spPr>
          <a:xfrm>
            <a:off x="1058500" y="3789338"/>
            <a:ext cx="277725" cy="165225"/>
          </a:xfrm>
          <a:custGeom>
            <a:rect b="b" l="l" r="r" t="t"/>
            <a:pathLst>
              <a:path extrusionOk="0" h="6609" w="11109">
                <a:moveTo>
                  <a:pt x="2569" y="0"/>
                </a:moveTo>
                <a:cubicBezTo>
                  <a:pt x="2569" y="0"/>
                  <a:pt x="0" y="3403"/>
                  <a:pt x="2569" y="5437"/>
                </a:cubicBezTo>
                <a:cubicBezTo>
                  <a:pt x="3721" y="6353"/>
                  <a:pt x="5462" y="6608"/>
                  <a:pt x="7045" y="6608"/>
                </a:cubicBezTo>
                <a:cubicBezTo>
                  <a:pt x="9035" y="6608"/>
                  <a:pt x="10775" y="6205"/>
                  <a:pt x="10775" y="6205"/>
                </a:cubicBezTo>
                <a:lnTo>
                  <a:pt x="11108" y="2269"/>
                </a:lnTo>
                <a:lnTo>
                  <a:pt x="2569" y="0"/>
                </a:ln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5" name="Google Shape;605;p35"/>
          <p:cNvGrpSpPr/>
          <p:nvPr/>
        </p:nvGrpSpPr>
        <p:grpSpPr>
          <a:xfrm>
            <a:off x="1122700" y="1634463"/>
            <a:ext cx="1751275" cy="5946775"/>
            <a:chOff x="1122700" y="1634463"/>
            <a:chExt cx="1751275" cy="5946775"/>
          </a:xfrm>
        </p:grpSpPr>
        <p:sp>
          <p:nvSpPr>
            <p:cNvPr id="606" name="Google Shape;606;p35"/>
            <p:cNvSpPr/>
            <p:nvPr/>
          </p:nvSpPr>
          <p:spPr>
            <a:xfrm>
              <a:off x="2421975" y="3047963"/>
              <a:ext cx="323575" cy="1014925"/>
            </a:xfrm>
            <a:custGeom>
              <a:rect b="b" l="l" r="r" t="t"/>
              <a:pathLst>
                <a:path extrusionOk="0" h="40597" w="12943">
                  <a:moveTo>
                    <a:pt x="4203" y="1"/>
                  </a:moveTo>
                  <a:lnTo>
                    <a:pt x="0" y="11042"/>
                  </a:lnTo>
                  <a:lnTo>
                    <a:pt x="2602" y="39662"/>
                  </a:lnTo>
                  <a:lnTo>
                    <a:pt x="11408" y="40596"/>
                  </a:lnTo>
                  <a:cubicBezTo>
                    <a:pt x="11408" y="40596"/>
                    <a:pt x="12943" y="25986"/>
                    <a:pt x="12376" y="14745"/>
                  </a:cubicBezTo>
                  <a:cubicBezTo>
                    <a:pt x="11775" y="3537"/>
                    <a:pt x="4203" y="1"/>
                    <a:pt x="4203" y="1"/>
                  </a:cubicBez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5"/>
            <p:cNvSpPr/>
            <p:nvPr/>
          </p:nvSpPr>
          <p:spPr>
            <a:xfrm>
              <a:off x="2482025" y="3052963"/>
              <a:ext cx="296050" cy="502900"/>
            </a:xfrm>
            <a:custGeom>
              <a:rect b="b" l="l" r="r" t="t"/>
              <a:pathLst>
                <a:path extrusionOk="0" h="20116" w="11842">
                  <a:moveTo>
                    <a:pt x="2635" y="1"/>
                  </a:moveTo>
                  <a:lnTo>
                    <a:pt x="0" y="20115"/>
                  </a:lnTo>
                  <a:lnTo>
                    <a:pt x="11842" y="20115"/>
                  </a:lnTo>
                  <a:cubicBezTo>
                    <a:pt x="10708" y="34"/>
                    <a:pt x="2635" y="1"/>
                    <a:pt x="26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5"/>
            <p:cNvSpPr/>
            <p:nvPr/>
          </p:nvSpPr>
          <p:spPr>
            <a:xfrm>
              <a:off x="2487025" y="4039513"/>
              <a:ext cx="221000" cy="1120150"/>
            </a:xfrm>
            <a:custGeom>
              <a:rect b="b" l="l" r="r" t="t"/>
              <a:pathLst>
                <a:path extrusionOk="0" h="44806" w="8840">
                  <a:moveTo>
                    <a:pt x="0" y="0"/>
                  </a:moveTo>
                  <a:lnTo>
                    <a:pt x="2936" y="42397"/>
                  </a:lnTo>
                  <a:cubicBezTo>
                    <a:pt x="3063" y="43739"/>
                    <a:pt x="4201" y="44805"/>
                    <a:pt x="5557" y="44805"/>
                  </a:cubicBezTo>
                  <a:cubicBezTo>
                    <a:pt x="5617" y="44805"/>
                    <a:pt x="5677" y="44803"/>
                    <a:pt x="5738" y="44799"/>
                  </a:cubicBezTo>
                  <a:cubicBezTo>
                    <a:pt x="7072" y="44732"/>
                    <a:pt x="8106" y="43598"/>
                    <a:pt x="8139" y="42264"/>
                  </a:cubicBezTo>
                  <a:lnTo>
                    <a:pt x="8840" y="934"/>
                  </a:lnTo>
                  <a:lnTo>
                    <a:pt x="0" y="0"/>
                  </a:ln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5"/>
            <p:cNvSpPr/>
            <p:nvPr/>
          </p:nvSpPr>
          <p:spPr>
            <a:xfrm>
              <a:off x="2517875" y="5032088"/>
              <a:ext cx="356100" cy="581675"/>
            </a:xfrm>
            <a:custGeom>
              <a:rect b="b" l="l" r="r" t="t"/>
              <a:pathLst>
                <a:path extrusionOk="0" h="23267" w="14244">
                  <a:moveTo>
                    <a:pt x="4504" y="0"/>
                  </a:moveTo>
                  <a:cubicBezTo>
                    <a:pt x="3216" y="0"/>
                    <a:pt x="2088" y="947"/>
                    <a:pt x="1935" y="2227"/>
                  </a:cubicBezTo>
                  <a:lnTo>
                    <a:pt x="1668" y="4529"/>
                  </a:lnTo>
                  <a:cubicBezTo>
                    <a:pt x="1668" y="4529"/>
                    <a:pt x="0" y="9099"/>
                    <a:pt x="2069" y="13335"/>
                  </a:cubicBezTo>
                  <a:cubicBezTo>
                    <a:pt x="3369" y="15937"/>
                    <a:pt x="3770" y="17839"/>
                    <a:pt x="3903" y="18873"/>
                  </a:cubicBezTo>
                  <a:cubicBezTo>
                    <a:pt x="4003" y="19406"/>
                    <a:pt x="4404" y="19807"/>
                    <a:pt x="4937" y="19807"/>
                  </a:cubicBezTo>
                  <a:cubicBezTo>
                    <a:pt x="5538" y="19807"/>
                    <a:pt x="6005" y="19406"/>
                    <a:pt x="6071" y="18873"/>
                  </a:cubicBezTo>
                  <a:cubicBezTo>
                    <a:pt x="6171" y="17772"/>
                    <a:pt x="6205" y="15871"/>
                    <a:pt x="5738" y="13869"/>
                  </a:cubicBezTo>
                  <a:lnTo>
                    <a:pt x="5738" y="13869"/>
                  </a:lnTo>
                  <a:lnTo>
                    <a:pt x="12676" y="22909"/>
                  </a:lnTo>
                  <a:cubicBezTo>
                    <a:pt x="12824" y="23149"/>
                    <a:pt x="13075" y="23267"/>
                    <a:pt x="13331" y="23267"/>
                  </a:cubicBezTo>
                  <a:cubicBezTo>
                    <a:pt x="13537" y="23267"/>
                    <a:pt x="13747" y="23191"/>
                    <a:pt x="13910" y="23042"/>
                  </a:cubicBezTo>
                  <a:cubicBezTo>
                    <a:pt x="14177" y="22775"/>
                    <a:pt x="14244" y="22409"/>
                    <a:pt x="14110" y="22075"/>
                  </a:cubicBezTo>
                  <a:lnTo>
                    <a:pt x="9507" y="9699"/>
                  </a:lnTo>
                  <a:cubicBezTo>
                    <a:pt x="9507" y="9699"/>
                    <a:pt x="7839" y="5230"/>
                    <a:pt x="6939" y="2061"/>
                  </a:cubicBezTo>
                  <a:cubicBezTo>
                    <a:pt x="6705" y="1027"/>
                    <a:pt x="5905" y="193"/>
                    <a:pt x="4871" y="26"/>
                  </a:cubicBezTo>
                  <a:cubicBezTo>
                    <a:pt x="4747" y="9"/>
                    <a:pt x="4625" y="0"/>
                    <a:pt x="4504" y="0"/>
                  </a:cubicBez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5"/>
            <p:cNvSpPr/>
            <p:nvPr/>
          </p:nvSpPr>
          <p:spPr>
            <a:xfrm>
              <a:off x="1500475" y="3952338"/>
              <a:ext cx="1150850" cy="3628900"/>
            </a:xfrm>
            <a:custGeom>
              <a:rect b="b" l="l" r="r" t="t"/>
              <a:pathLst>
                <a:path extrusionOk="0" h="145156" w="46034">
                  <a:moveTo>
                    <a:pt x="23102" y="1"/>
                  </a:moveTo>
                  <a:cubicBezTo>
                    <a:pt x="15608" y="1"/>
                    <a:pt x="10342" y="3421"/>
                    <a:pt x="10275" y="3421"/>
                  </a:cubicBezTo>
                  <a:cubicBezTo>
                    <a:pt x="10275" y="3421"/>
                    <a:pt x="10275" y="3421"/>
                    <a:pt x="10275" y="3421"/>
                  </a:cubicBezTo>
                  <a:cubicBezTo>
                    <a:pt x="1" y="18431"/>
                    <a:pt x="3203" y="39413"/>
                    <a:pt x="3203" y="39413"/>
                  </a:cubicBezTo>
                  <a:lnTo>
                    <a:pt x="10675" y="145155"/>
                  </a:lnTo>
                  <a:lnTo>
                    <a:pt x="22383" y="145155"/>
                  </a:lnTo>
                  <a:lnTo>
                    <a:pt x="22350" y="30240"/>
                  </a:lnTo>
                  <a:lnTo>
                    <a:pt x="24185" y="29973"/>
                  </a:lnTo>
                  <a:lnTo>
                    <a:pt x="27921" y="145155"/>
                  </a:lnTo>
                  <a:lnTo>
                    <a:pt x="39629" y="145155"/>
                  </a:lnTo>
                  <a:cubicBezTo>
                    <a:pt x="39629" y="145155"/>
                    <a:pt x="41697" y="73237"/>
                    <a:pt x="43865" y="41781"/>
                  </a:cubicBezTo>
                  <a:cubicBezTo>
                    <a:pt x="46034" y="10359"/>
                    <a:pt x="35760" y="3487"/>
                    <a:pt x="35760" y="3487"/>
                  </a:cubicBezTo>
                  <a:cubicBezTo>
                    <a:pt x="31228" y="871"/>
                    <a:pt x="26882" y="1"/>
                    <a:pt x="23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5"/>
            <p:cNvSpPr/>
            <p:nvPr/>
          </p:nvSpPr>
          <p:spPr>
            <a:xfrm>
              <a:off x="1948300" y="4702488"/>
              <a:ext cx="245200" cy="12525"/>
            </a:xfrm>
            <a:custGeom>
              <a:rect b="b" l="l" r="r" t="t"/>
              <a:pathLst>
                <a:path extrusionOk="0" fill="none" h="501" w="9808">
                  <a:moveTo>
                    <a:pt x="9807" y="0"/>
                  </a:moveTo>
                  <a:lnTo>
                    <a:pt x="0" y="501"/>
                  </a:lnTo>
                </a:path>
              </a:pathLst>
            </a:custGeom>
            <a:noFill/>
            <a:ln cap="rnd" cmpd="sng" w="75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5"/>
            <p:cNvSpPr/>
            <p:nvPr/>
          </p:nvSpPr>
          <p:spPr>
            <a:xfrm>
              <a:off x="1615550" y="2167338"/>
              <a:ext cx="904850" cy="688025"/>
            </a:xfrm>
            <a:custGeom>
              <a:rect b="b" l="l" r="r" t="t"/>
              <a:pathLst>
                <a:path extrusionOk="0" h="27521" w="36194">
                  <a:moveTo>
                    <a:pt x="18114" y="0"/>
                  </a:moveTo>
                  <a:cubicBezTo>
                    <a:pt x="8107" y="0"/>
                    <a:pt x="1" y="6405"/>
                    <a:pt x="1" y="14377"/>
                  </a:cubicBezTo>
                  <a:cubicBezTo>
                    <a:pt x="1" y="22350"/>
                    <a:pt x="8107" y="27520"/>
                    <a:pt x="18114" y="27520"/>
                  </a:cubicBezTo>
                  <a:cubicBezTo>
                    <a:pt x="28121" y="27520"/>
                    <a:pt x="36193" y="22350"/>
                    <a:pt x="36193" y="14377"/>
                  </a:cubicBezTo>
                  <a:cubicBezTo>
                    <a:pt x="36193" y="6405"/>
                    <a:pt x="28121" y="0"/>
                    <a:pt x="181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5"/>
            <p:cNvSpPr/>
            <p:nvPr/>
          </p:nvSpPr>
          <p:spPr>
            <a:xfrm>
              <a:off x="2298550" y="2310863"/>
              <a:ext cx="176450" cy="177175"/>
            </a:xfrm>
            <a:custGeom>
              <a:rect b="b" l="l" r="r" t="t"/>
              <a:pathLst>
                <a:path extrusionOk="0" h="7087" w="7058">
                  <a:moveTo>
                    <a:pt x="3412" y="0"/>
                  </a:moveTo>
                  <a:cubicBezTo>
                    <a:pt x="2436" y="0"/>
                    <a:pt x="1635" y="631"/>
                    <a:pt x="1635" y="631"/>
                  </a:cubicBezTo>
                  <a:lnTo>
                    <a:pt x="0" y="6335"/>
                  </a:lnTo>
                  <a:cubicBezTo>
                    <a:pt x="683" y="6861"/>
                    <a:pt x="1384" y="7086"/>
                    <a:pt x="2054" y="7086"/>
                  </a:cubicBezTo>
                  <a:cubicBezTo>
                    <a:pt x="4823" y="7086"/>
                    <a:pt x="7057" y="3241"/>
                    <a:pt x="5204" y="931"/>
                  </a:cubicBezTo>
                  <a:cubicBezTo>
                    <a:pt x="4633" y="223"/>
                    <a:pt x="3991" y="0"/>
                    <a:pt x="3412" y="0"/>
                  </a:cubicBez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5"/>
            <p:cNvSpPr/>
            <p:nvPr/>
          </p:nvSpPr>
          <p:spPr>
            <a:xfrm>
              <a:off x="2331075" y="2364988"/>
              <a:ext cx="60075" cy="61725"/>
            </a:xfrm>
            <a:custGeom>
              <a:rect b="b" l="l" r="r" t="t"/>
              <a:pathLst>
                <a:path extrusionOk="0" fill="none" h="2469" w="2403">
                  <a:moveTo>
                    <a:pt x="2402" y="367"/>
                  </a:moveTo>
                  <a:cubicBezTo>
                    <a:pt x="2402" y="367"/>
                    <a:pt x="1235" y="0"/>
                    <a:pt x="0" y="2469"/>
                  </a:cubicBezTo>
                </a:path>
              </a:pathLst>
            </a:custGeom>
            <a:noFill/>
            <a:ln cap="rnd" cmpd="sng" w="75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5"/>
            <p:cNvSpPr/>
            <p:nvPr/>
          </p:nvSpPr>
          <p:spPr>
            <a:xfrm>
              <a:off x="1650950" y="2310863"/>
              <a:ext cx="176450" cy="177175"/>
            </a:xfrm>
            <a:custGeom>
              <a:rect b="b" l="l" r="r" t="t"/>
              <a:pathLst>
                <a:path extrusionOk="0" h="7087" w="7058">
                  <a:moveTo>
                    <a:pt x="3646" y="0"/>
                  </a:moveTo>
                  <a:cubicBezTo>
                    <a:pt x="3067" y="0"/>
                    <a:pt x="2426" y="223"/>
                    <a:pt x="1854" y="931"/>
                  </a:cubicBezTo>
                  <a:cubicBezTo>
                    <a:pt x="1" y="3241"/>
                    <a:pt x="2235" y="7086"/>
                    <a:pt x="5004" y="7086"/>
                  </a:cubicBezTo>
                  <a:cubicBezTo>
                    <a:pt x="5674" y="7086"/>
                    <a:pt x="6375" y="6861"/>
                    <a:pt x="7058" y="6335"/>
                  </a:cubicBezTo>
                  <a:lnTo>
                    <a:pt x="5423" y="631"/>
                  </a:lnTo>
                  <a:cubicBezTo>
                    <a:pt x="5423" y="631"/>
                    <a:pt x="4622" y="0"/>
                    <a:pt x="3646" y="0"/>
                  </a:cubicBez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5"/>
            <p:cNvSpPr/>
            <p:nvPr/>
          </p:nvSpPr>
          <p:spPr>
            <a:xfrm>
              <a:off x="1734825" y="2364988"/>
              <a:ext cx="60050" cy="61725"/>
            </a:xfrm>
            <a:custGeom>
              <a:rect b="b" l="l" r="r" t="t"/>
              <a:pathLst>
                <a:path extrusionOk="0" fill="none" h="2469" w="2402">
                  <a:moveTo>
                    <a:pt x="0" y="367"/>
                  </a:moveTo>
                  <a:cubicBezTo>
                    <a:pt x="0" y="367"/>
                    <a:pt x="1168" y="0"/>
                    <a:pt x="2402" y="2469"/>
                  </a:cubicBezTo>
                </a:path>
              </a:pathLst>
            </a:custGeom>
            <a:noFill/>
            <a:ln cap="rnd" cmpd="sng" w="75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5"/>
            <p:cNvSpPr/>
            <p:nvPr/>
          </p:nvSpPr>
          <p:spPr>
            <a:xfrm>
              <a:off x="1731475" y="1846263"/>
              <a:ext cx="658825" cy="642150"/>
            </a:xfrm>
            <a:custGeom>
              <a:rect b="b" l="l" r="r" t="t"/>
              <a:pathLst>
                <a:path extrusionOk="0" h="25686" w="26353">
                  <a:moveTo>
                    <a:pt x="13177" y="1"/>
                  </a:moveTo>
                  <a:cubicBezTo>
                    <a:pt x="5905" y="1"/>
                    <a:pt x="1" y="5738"/>
                    <a:pt x="1" y="12843"/>
                  </a:cubicBezTo>
                  <a:cubicBezTo>
                    <a:pt x="1" y="19915"/>
                    <a:pt x="5905" y="25686"/>
                    <a:pt x="13177" y="25686"/>
                  </a:cubicBezTo>
                  <a:cubicBezTo>
                    <a:pt x="20449" y="25686"/>
                    <a:pt x="26353" y="19915"/>
                    <a:pt x="26353" y="12843"/>
                  </a:cubicBezTo>
                  <a:cubicBezTo>
                    <a:pt x="26353" y="5738"/>
                    <a:pt x="20449" y="1"/>
                    <a:pt x="131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5"/>
            <p:cNvSpPr/>
            <p:nvPr/>
          </p:nvSpPr>
          <p:spPr>
            <a:xfrm>
              <a:off x="1931625" y="2614313"/>
              <a:ext cx="265200" cy="343625"/>
            </a:xfrm>
            <a:custGeom>
              <a:rect b="b" l="l" r="r" t="t"/>
              <a:pathLst>
                <a:path extrusionOk="0" h="13745" w="10608">
                  <a:moveTo>
                    <a:pt x="1968" y="1"/>
                  </a:moveTo>
                  <a:lnTo>
                    <a:pt x="0" y="13744"/>
                  </a:lnTo>
                  <a:lnTo>
                    <a:pt x="10608" y="13744"/>
                  </a:lnTo>
                  <a:lnTo>
                    <a:pt x="9340" y="134"/>
                  </a:lnTo>
                  <a:lnTo>
                    <a:pt x="1968" y="1"/>
                  </a:ln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5"/>
            <p:cNvSpPr/>
            <p:nvPr/>
          </p:nvSpPr>
          <p:spPr>
            <a:xfrm>
              <a:off x="1956650" y="2614313"/>
              <a:ext cx="191825" cy="165975"/>
            </a:xfrm>
            <a:custGeom>
              <a:rect b="b" l="l" r="r" t="t"/>
              <a:pathLst>
                <a:path extrusionOk="0" h="6639" w="7673">
                  <a:moveTo>
                    <a:pt x="967" y="1"/>
                  </a:moveTo>
                  <a:lnTo>
                    <a:pt x="0" y="6639"/>
                  </a:lnTo>
                  <a:cubicBezTo>
                    <a:pt x="0" y="6639"/>
                    <a:pt x="7372" y="1202"/>
                    <a:pt x="7672" y="1035"/>
                  </a:cubicBezTo>
                  <a:lnTo>
                    <a:pt x="967" y="1"/>
                  </a:lnTo>
                  <a:close/>
                </a:path>
              </a:pathLst>
            </a:custGeom>
            <a:solidFill>
              <a:srgbClr val="AC55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5"/>
            <p:cNvSpPr/>
            <p:nvPr/>
          </p:nvSpPr>
          <p:spPr>
            <a:xfrm>
              <a:off x="1745650" y="1942188"/>
              <a:ext cx="606300" cy="718850"/>
            </a:xfrm>
            <a:custGeom>
              <a:rect b="b" l="l" r="r" t="t"/>
              <a:pathLst>
                <a:path extrusionOk="0" h="28754" w="24252">
                  <a:moveTo>
                    <a:pt x="12710" y="0"/>
                  </a:moveTo>
                  <a:cubicBezTo>
                    <a:pt x="1468" y="0"/>
                    <a:pt x="1402" y="8906"/>
                    <a:pt x="1402" y="8906"/>
                  </a:cubicBezTo>
                  <a:cubicBezTo>
                    <a:pt x="1402" y="8906"/>
                    <a:pt x="1" y="28754"/>
                    <a:pt x="13077" y="28754"/>
                  </a:cubicBezTo>
                  <a:cubicBezTo>
                    <a:pt x="24151" y="28754"/>
                    <a:pt x="24251" y="8906"/>
                    <a:pt x="24251" y="8906"/>
                  </a:cubicBezTo>
                  <a:cubicBezTo>
                    <a:pt x="24251" y="8906"/>
                    <a:pt x="22950" y="0"/>
                    <a:pt x="12710" y="0"/>
                  </a:cubicBez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5"/>
            <p:cNvSpPr/>
            <p:nvPr/>
          </p:nvSpPr>
          <p:spPr>
            <a:xfrm>
              <a:off x="2160125" y="2299938"/>
              <a:ext cx="47550" cy="48375"/>
            </a:xfrm>
            <a:custGeom>
              <a:rect b="b" l="l" r="r" t="t"/>
              <a:pathLst>
                <a:path extrusionOk="0" h="1935" w="1902">
                  <a:moveTo>
                    <a:pt x="934" y="0"/>
                  </a:moveTo>
                  <a:cubicBezTo>
                    <a:pt x="434" y="0"/>
                    <a:pt x="0" y="434"/>
                    <a:pt x="0" y="968"/>
                  </a:cubicBezTo>
                  <a:cubicBezTo>
                    <a:pt x="0" y="1501"/>
                    <a:pt x="434" y="1935"/>
                    <a:pt x="934" y="1935"/>
                  </a:cubicBezTo>
                  <a:cubicBezTo>
                    <a:pt x="1468" y="1935"/>
                    <a:pt x="1902" y="1501"/>
                    <a:pt x="1902" y="968"/>
                  </a:cubicBezTo>
                  <a:cubicBezTo>
                    <a:pt x="1902" y="434"/>
                    <a:pt x="1468" y="0"/>
                    <a:pt x="9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5"/>
            <p:cNvSpPr/>
            <p:nvPr/>
          </p:nvSpPr>
          <p:spPr>
            <a:xfrm>
              <a:off x="1922450" y="2299938"/>
              <a:ext cx="47550" cy="48375"/>
            </a:xfrm>
            <a:custGeom>
              <a:rect b="b" l="l" r="r" t="t"/>
              <a:pathLst>
                <a:path extrusionOk="0" h="1935" w="1902">
                  <a:moveTo>
                    <a:pt x="968" y="0"/>
                  </a:moveTo>
                  <a:cubicBezTo>
                    <a:pt x="434" y="0"/>
                    <a:pt x="0" y="434"/>
                    <a:pt x="0" y="968"/>
                  </a:cubicBezTo>
                  <a:cubicBezTo>
                    <a:pt x="0" y="1501"/>
                    <a:pt x="434" y="1935"/>
                    <a:pt x="968" y="1935"/>
                  </a:cubicBezTo>
                  <a:cubicBezTo>
                    <a:pt x="1468" y="1935"/>
                    <a:pt x="1902" y="1501"/>
                    <a:pt x="1902" y="968"/>
                  </a:cubicBezTo>
                  <a:cubicBezTo>
                    <a:pt x="1902" y="434"/>
                    <a:pt x="1468" y="0"/>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5"/>
            <p:cNvSpPr/>
            <p:nvPr/>
          </p:nvSpPr>
          <p:spPr>
            <a:xfrm>
              <a:off x="2053375" y="2377488"/>
              <a:ext cx="28375" cy="45900"/>
            </a:xfrm>
            <a:custGeom>
              <a:rect b="b" l="l" r="r" t="t"/>
              <a:pathLst>
                <a:path extrusionOk="0" fill="none" h="1836" w="1135">
                  <a:moveTo>
                    <a:pt x="1135" y="0"/>
                  </a:moveTo>
                  <a:lnTo>
                    <a:pt x="1135" y="1835"/>
                  </a:lnTo>
                  <a:lnTo>
                    <a:pt x="0" y="1835"/>
                  </a:lnTo>
                </a:path>
              </a:pathLst>
            </a:custGeom>
            <a:noFill/>
            <a:ln cap="rnd" cmpd="sng" w="75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5"/>
            <p:cNvSpPr/>
            <p:nvPr/>
          </p:nvSpPr>
          <p:spPr>
            <a:xfrm>
              <a:off x="1864075" y="2173063"/>
              <a:ext cx="151800" cy="47675"/>
            </a:xfrm>
            <a:custGeom>
              <a:rect b="b" l="l" r="r" t="t"/>
              <a:pathLst>
                <a:path extrusionOk="0" h="1907" w="6072">
                  <a:moveTo>
                    <a:pt x="3938" y="1"/>
                  </a:moveTo>
                  <a:cubicBezTo>
                    <a:pt x="3862" y="1"/>
                    <a:pt x="3784" y="2"/>
                    <a:pt x="3703" y="5"/>
                  </a:cubicBezTo>
                  <a:cubicBezTo>
                    <a:pt x="2235" y="38"/>
                    <a:pt x="668" y="772"/>
                    <a:pt x="234" y="1039"/>
                  </a:cubicBezTo>
                  <a:cubicBezTo>
                    <a:pt x="34" y="1172"/>
                    <a:pt x="0" y="1439"/>
                    <a:pt x="167" y="1606"/>
                  </a:cubicBezTo>
                  <a:cubicBezTo>
                    <a:pt x="321" y="1786"/>
                    <a:pt x="614" y="1907"/>
                    <a:pt x="909" y="1907"/>
                  </a:cubicBezTo>
                  <a:cubicBezTo>
                    <a:pt x="996" y="1907"/>
                    <a:pt x="1084" y="1896"/>
                    <a:pt x="1168" y="1873"/>
                  </a:cubicBezTo>
                  <a:cubicBezTo>
                    <a:pt x="1835" y="1773"/>
                    <a:pt x="3303" y="1506"/>
                    <a:pt x="4504" y="1506"/>
                  </a:cubicBezTo>
                  <a:cubicBezTo>
                    <a:pt x="6071" y="1473"/>
                    <a:pt x="5805" y="672"/>
                    <a:pt x="5805" y="672"/>
                  </a:cubicBezTo>
                  <a:cubicBezTo>
                    <a:pt x="5805" y="672"/>
                    <a:pt x="5591" y="1"/>
                    <a:pt x="3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5"/>
            <p:cNvSpPr/>
            <p:nvPr/>
          </p:nvSpPr>
          <p:spPr>
            <a:xfrm>
              <a:off x="2121750" y="2173138"/>
              <a:ext cx="151800" cy="47600"/>
            </a:xfrm>
            <a:custGeom>
              <a:rect b="b" l="l" r="r" t="t"/>
              <a:pathLst>
                <a:path extrusionOk="0" h="1904" w="6072">
                  <a:moveTo>
                    <a:pt x="2244" y="1"/>
                  </a:moveTo>
                  <a:cubicBezTo>
                    <a:pt x="522" y="1"/>
                    <a:pt x="268" y="669"/>
                    <a:pt x="268" y="669"/>
                  </a:cubicBezTo>
                  <a:cubicBezTo>
                    <a:pt x="268" y="669"/>
                    <a:pt x="1" y="1470"/>
                    <a:pt x="1569" y="1503"/>
                  </a:cubicBezTo>
                  <a:cubicBezTo>
                    <a:pt x="2769" y="1503"/>
                    <a:pt x="4237" y="1770"/>
                    <a:pt x="4904" y="1870"/>
                  </a:cubicBezTo>
                  <a:cubicBezTo>
                    <a:pt x="4988" y="1893"/>
                    <a:pt x="5076" y="1904"/>
                    <a:pt x="5164" y="1904"/>
                  </a:cubicBezTo>
                  <a:cubicBezTo>
                    <a:pt x="5458" y="1904"/>
                    <a:pt x="5751" y="1783"/>
                    <a:pt x="5905" y="1603"/>
                  </a:cubicBezTo>
                  <a:cubicBezTo>
                    <a:pt x="6072" y="1436"/>
                    <a:pt x="6038" y="1169"/>
                    <a:pt x="5838" y="1036"/>
                  </a:cubicBezTo>
                  <a:cubicBezTo>
                    <a:pt x="5405" y="769"/>
                    <a:pt x="3837" y="35"/>
                    <a:pt x="2369" y="2"/>
                  </a:cubicBezTo>
                  <a:cubicBezTo>
                    <a:pt x="2326" y="1"/>
                    <a:pt x="2285" y="1"/>
                    <a:pt x="22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5"/>
            <p:cNvSpPr/>
            <p:nvPr/>
          </p:nvSpPr>
          <p:spPr>
            <a:xfrm>
              <a:off x="1990825" y="2477563"/>
              <a:ext cx="149300" cy="48400"/>
            </a:xfrm>
            <a:custGeom>
              <a:rect b="b" l="l" r="r" t="t"/>
              <a:pathLst>
                <a:path extrusionOk="0" h="1936" w="5972">
                  <a:moveTo>
                    <a:pt x="1" y="0"/>
                  </a:moveTo>
                  <a:cubicBezTo>
                    <a:pt x="1" y="0"/>
                    <a:pt x="935" y="1935"/>
                    <a:pt x="3170" y="1935"/>
                  </a:cubicBezTo>
                  <a:cubicBezTo>
                    <a:pt x="3189" y="1935"/>
                    <a:pt x="3209" y="1935"/>
                    <a:pt x="3228" y="1935"/>
                  </a:cubicBezTo>
                  <a:cubicBezTo>
                    <a:pt x="5512" y="1935"/>
                    <a:pt x="5972" y="0"/>
                    <a:pt x="59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5"/>
            <p:cNvSpPr/>
            <p:nvPr/>
          </p:nvSpPr>
          <p:spPr>
            <a:xfrm>
              <a:off x="2097575" y="2214863"/>
              <a:ext cx="231025" cy="231875"/>
            </a:xfrm>
            <a:custGeom>
              <a:rect b="b" l="l" r="r" t="t"/>
              <a:pathLst>
                <a:path extrusionOk="0" fill="none" h="9275" w="9241">
                  <a:moveTo>
                    <a:pt x="9240" y="4637"/>
                  </a:moveTo>
                  <a:cubicBezTo>
                    <a:pt x="9240" y="7173"/>
                    <a:pt x="7172" y="9274"/>
                    <a:pt x="4604" y="9274"/>
                  </a:cubicBezTo>
                  <a:cubicBezTo>
                    <a:pt x="2069" y="9274"/>
                    <a:pt x="0" y="7173"/>
                    <a:pt x="0" y="4637"/>
                  </a:cubicBezTo>
                  <a:cubicBezTo>
                    <a:pt x="0" y="2069"/>
                    <a:pt x="2069" y="1"/>
                    <a:pt x="4604" y="1"/>
                  </a:cubicBezTo>
                  <a:cubicBezTo>
                    <a:pt x="7172" y="1"/>
                    <a:pt x="9240" y="2069"/>
                    <a:pt x="9240" y="4637"/>
                  </a:cubicBezTo>
                  <a:close/>
                </a:path>
              </a:pathLst>
            </a:custGeom>
            <a:solidFill>
              <a:schemeClr val="accent5"/>
            </a:solidFill>
            <a:ln cap="flat" cmpd="sng" w="1250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5"/>
            <p:cNvSpPr/>
            <p:nvPr/>
          </p:nvSpPr>
          <p:spPr>
            <a:xfrm>
              <a:off x="1807375" y="2214863"/>
              <a:ext cx="231850" cy="231875"/>
            </a:xfrm>
            <a:custGeom>
              <a:rect b="b" l="l" r="r" t="t"/>
              <a:pathLst>
                <a:path extrusionOk="0" fill="none" h="9275" w="9274">
                  <a:moveTo>
                    <a:pt x="9273" y="4637"/>
                  </a:moveTo>
                  <a:cubicBezTo>
                    <a:pt x="9273" y="7173"/>
                    <a:pt x="7205" y="9274"/>
                    <a:pt x="4637" y="9274"/>
                  </a:cubicBezTo>
                  <a:cubicBezTo>
                    <a:pt x="2068" y="9274"/>
                    <a:pt x="0" y="7173"/>
                    <a:pt x="0" y="4637"/>
                  </a:cubicBezTo>
                  <a:cubicBezTo>
                    <a:pt x="0" y="2069"/>
                    <a:pt x="2068" y="1"/>
                    <a:pt x="4637" y="1"/>
                  </a:cubicBezTo>
                  <a:cubicBezTo>
                    <a:pt x="7205" y="1"/>
                    <a:pt x="9273" y="2069"/>
                    <a:pt x="9273" y="4637"/>
                  </a:cubicBezTo>
                  <a:close/>
                </a:path>
              </a:pathLst>
            </a:custGeom>
            <a:solidFill>
              <a:schemeClr val="accent5"/>
            </a:solidFill>
            <a:ln cap="flat" cmpd="sng" w="1250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5"/>
            <p:cNvSpPr/>
            <p:nvPr/>
          </p:nvSpPr>
          <p:spPr>
            <a:xfrm>
              <a:off x="2039200" y="2306613"/>
              <a:ext cx="58400" cy="24200"/>
            </a:xfrm>
            <a:custGeom>
              <a:rect b="b" l="l" r="r" t="t"/>
              <a:pathLst>
                <a:path extrusionOk="0" fill="none" h="968" w="2336">
                  <a:moveTo>
                    <a:pt x="0" y="967"/>
                  </a:moveTo>
                  <a:cubicBezTo>
                    <a:pt x="1068" y="0"/>
                    <a:pt x="2335" y="967"/>
                    <a:pt x="2335" y="967"/>
                  </a:cubicBezTo>
                </a:path>
              </a:pathLst>
            </a:custGeom>
            <a:solidFill>
              <a:schemeClr val="accent5"/>
            </a:solidFill>
            <a:ln cap="flat" cmpd="sng" w="1250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5"/>
            <p:cNvSpPr/>
            <p:nvPr/>
          </p:nvSpPr>
          <p:spPr>
            <a:xfrm>
              <a:off x="2063375" y="1903463"/>
              <a:ext cx="314425" cy="260425"/>
            </a:xfrm>
            <a:custGeom>
              <a:rect b="b" l="l" r="r" t="t"/>
              <a:pathLst>
                <a:path extrusionOk="0" h="10417" w="12577">
                  <a:moveTo>
                    <a:pt x="3467" y="1"/>
                  </a:moveTo>
                  <a:cubicBezTo>
                    <a:pt x="1356" y="1"/>
                    <a:pt x="1" y="1549"/>
                    <a:pt x="1" y="1549"/>
                  </a:cubicBezTo>
                  <a:cubicBezTo>
                    <a:pt x="307" y="9283"/>
                    <a:pt x="6465" y="10417"/>
                    <a:pt x="10048" y="10417"/>
                  </a:cubicBezTo>
                  <a:cubicBezTo>
                    <a:pt x="11533" y="10417"/>
                    <a:pt x="12576" y="10222"/>
                    <a:pt x="12576" y="10222"/>
                  </a:cubicBezTo>
                  <a:cubicBezTo>
                    <a:pt x="9155" y="1950"/>
                    <a:pt x="5836" y="1"/>
                    <a:pt x="34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5"/>
            <p:cNvSpPr/>
            <p:nvPr/>
          </p:nvSpPr>
          <p:spPr>
            <a:xfrm>
              <a:off x="1764825" y="1903463"/>
              <a:ext cx="314825" cy="260425"/>
            </a:xfrm>
            <a:custGeom>
              <a:rect b="b" l="l" r="r" t="t"/>
              <a:pathLst>
                <a:path extrusionOk="0" h="10417" w="12593">
                  <a:moveTo>
                    <a:pt x="9123" y="1"/>
                  </a:moveTo>
                  <a:cubicBezTo>
                    <a:pt x="6751" y="1"/>
                    <a:pt x="3423" y="1950"/>
                    <a:pt x="1" y="10222"/>
                  </a:cubicBezTo>
                  <a:cubicBezTo>
                    <a:pt x="1" y="10222"/>
                    <a:pt x="1044" y="10417"/>
                    <a:pt x="2530" y="10417"/>
                  </a:cubicBezTo>
                  <a:cubicBezTo>
                    <a:pt x="6113" y="10417"/>
                    <a:pt x="12270" y="9283"/>
                    <a:pt x="12577" y="1549"/>
                  </a:cubicBezTo>
                  <a:cubicBezTo>
                    <a:pt x="12592" y="1549"/>
                    <a:pt x="11238" y="1"/>
                    <a:pt x="9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5"/>
            <p:cNvSpPr/>
            <p:nvPr/>
          </p:nvSpPr>
          <p:spPr>
            <a:xfrm>
              <a:off x="1557175" y="2957913"/>
              <a:ext cx="1045775" cy="1437700"/>
            </a:xfrm>
            <a:custGeom>
              <a:rect b="b" l="l" r="r" t="t"/>
              <a:pathLst>
                <a:path extrusionOk="0" h="57508" w="41831">
                  <a:moveTo>
                    <a:pt x="14978" y="0"/>
                  </a:moveTo>
                  <a:lnTo>
                    <a:pt x="468" y="3403"/>
                  </a:lnTo>
                  <a:cubicBezTo>
                    <a:pt x="468" y="3403"/>
                    <a:pt x="4638" y="30622"/>
                    <a:pt x="6506" y="38127"/>
                  </a:cubicBezTo>
                  <a:cubicBezTo>
                    <a:pt x="7073" y="40296"/>
                    <a:pt x="1" y="57475"/>
                    <a:pt x="1" y="57475"/>
                  </a:cubicBezTo>
                  <a:lnTo>
                    <a:pt x="41631" y="57508"/>
                  </a:lnTo>
                  <a:cubicBezTo>
                    <a:pt x="41831" y="56474"/>
                    <a:pt x="34492" y="39462"/>
                    <a:pt x="34692" y="38294"/>
                  </a:cubicBezTo>
                  <a:cubicBezTo>
                    <a:pt x="37127" y="24851"/>
                    <a:pt x="39629" y="3803"/>
                    <a:pt x="39629" y="3803"/>
                  </a:cubicBezTo>
                  <a:lnTo>
                    <a:pt x="2558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5"/>
            <p:cNvSpPr/>
            <p:nvPr/>
          </p:nvSpPr>
          <p:spPr>
            <a:xfrm>
              <a:off x="1931625" y="2939563"/>
              <a:ext cx="265200" cy="309400"/>
            </a:xfrm>
            <a:custGeom>
              <a:rect b="b" l="l" r="r" t="t"/>
              <a:pathLst>
                <a:path extrusionOk="0" h="12376" w="10608">
                  <a:moveTo>
                    <a:pt x="5104" y="0"/>
                  </a:moveTo>
                  <a:lnTo>
                    <a:pt x="0" y="734"/>
                  </a:lnTo>
                  <a:lnTo>
                    <a:pt x="5471" y="12376"/>
                  </a:lnTo>
                  <a:lnTo>
                    <a:pt x="10608" y="734"/>
                  </a:lnTo>
                  <a:lnTo>
                    <a:pt x="5104" y="0"/>
                  </a:ln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5"/>
            <p:cNvSpPr/>
            <p:nvPr/>
          </p:nvSpPr>
          <p:spPr>
            <a:xfrm>
              <a:off x="2068375" y="2963738"/>
              <a:ext cx="224350" cy="285225"/>
            </a:xfrm>
            <a:custGeom>
              <a:rect b="b" l="l" r="r" t="t"/>
              <a:pathLst>
                <a:path extrusionOk="0" fill="none" h="11409" w="8974">
                  <a:moveTo>
                    <a:pt x="5371" y="1"/>
                  </a:moveTo>
                  <a:lnTo>
                    <a:pt x="8974" y="3170"/>
                  </a:lnTo>
                  <a:lnTo>
                    <a:pt x="1" y="11409"/>
                  </a:lnTo>
                </a:path>
              </a:pathLst>
            </a:custGeom>
            <a:noFill/>
            <a:ln cap="rnd" cmpd="sng" w="158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5"/>
            <p:cNvSpPr/>
            <p:nvPr/>
          </p:nvSpPr>
          <p:spPr>
            <a:xfrm>
              <a:off x="1839900" y="2966238"/>
              <a:ext cx="228500" cy="282725"/>
            </a:xfrm>
            <a:custGeom>
              <a:rect b="b" l="l" r="r" t="t"/>
              <a:pathLst>
                <a:path extrusionOk="0" fill="none" h="11309" w="9140">
                  <a:moveTo>
                    <a:pt x="3436" y="1"/>
                  </a:moveTo>
                  <a:lnTo>
                    <a:pt x="0" y="3070"/>
                  </a:lnTo>
                  <a:lnTo>
                    <a:pt x="9140" y="11309"/>
                  </a:lnTo>
                </a:path>
              </a:pathLst>
            </a:custGeom>
            <a:noFill/>
            <a:ln cap="rnd" cmpd="sng" w="158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5"/>
            <p:cNvSpPr/>
            <p:nvPr/>
          </p:nvSpPr>
          <p:spPr>
            <a:xfrm>
              <a:off x="1708950" y="2986263"/>
              <a:ext cx="98450" cy="388625"/>
            </a:xfrm>
            <a:custGeom>
              <a:rect b="b" l="l" r="r" t="t"/>
              <a:pathLst>
                <a:path extrusionOk="0" fill="none" h="15545" w="3938">
                  <a:moveTo>
                    <a:pt x="3937" y="0"/>
                  </a:moveTo>
                  <a:cubicBezTo>
                    <a:pt x="3937" y="0"/>
                    <a:pt x="1" y="2669"/>
                    <a:pt x="1836" y="15545"/>
                  </a:cubicBezTo>
                </a:path>
              </a:pathLst>
            </a:custGeom>
            <a:solidFill>
              <a:schemeClr val="dk1"/>
            </a:solidFill>
            <a:ln cap="rnd" cmpd="sng" w="15850">
              <a:solidFill>
                <a:srgbClr val="1E0A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5"/>
            <p:cNvSpPr/>
            <p:nvPr/>
          </p:nvSpPr>
          <p:spPr>
            <a:xfrm>
              <a:off x="1680600" y="3328163"/>
              <a:ext cx="147650" cy="147625"/>
            </a:xfrm>
            <a:custGeom>
              <a:rect b="b" l="l" r="r" t="t"/>
              <a:pathLst>
                <a:path extrusionOk="0" h="5905" w="5906">
                  <a:moveTo>
                    <a:pt x="2936" y="1"/>
                  </a:moveTo>
                  <a:cubicBezTo>
                    <a:pt x="1302" y="1"/>
                    <a:pt x="1" y="1335"/>
                    <a:pt x="1" y="2969"/>
                  </a:cubicBezTo>
                  <a:cubicBezTo>
                    <a:pt x="1" y="4604"/>
                    <a:pt x="1302" y="5905"/>
                    <a:pt x="2936" y="5905"/>
                  </a:cubicBezTo>
                  <a:cubicBezTo>
                    <a:pt x="4604" y="5905"/>
                    <a:pt x="5905" y="4604"/>
                    <a:pt x="5905" y="2969"/>
                  </a:cubicBezTo>
                  <a:cubicBezTo>
                    <a:pt x="5905" y="1335"/>
                    <a:pt x="4604" y="1"/>
                    <a:pt x="2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5"/>
            <p:cNvSpPr/>
            <p:nvPr/>
          </p:nvSpPr>
          <p:spPr>
            <a:xfrm>
              <a:off x="1712300" y="3360688"/>
              <a:ext cx="83425" cy="83425"/>
            </a:xfrm>
            <a:custGeom>
              <a:rect b="b" l="l" r="r" t="t"/>
              <a:pathLst>
                <a:path extrusionOk="0" h="3337" w="3337">
                  <a:moveTo>
                    <a:pt x="1668" y="1"/>
                  </a:moveTo>
                  <a:cubicBezTo>
                    <a:pt x="768" y="1"/>
                    <a:pt x="0" y="734"/>
                    <a:pt x="0" y="1668"/>
                  </a:cubicBezTo>
                  <a:cubicBezTo>
                    <a:pt x="0" y="2569"/>
                    <a:pt x="768" y="3336"/>
                    <a:pt x="1668" y="3336"/>
                  </a:cubicBezTo>
                  <a:cubicBezTo>
                    <a:pt x="2602" y="3336"/>
                    <a:pt x="3336" y="2569"/>
                    <a:pt x="3336" y="1668"/>
                  </a:cubicBezTo>
                  <a:cubicBezTo>
                    <a:pt x="3336" y="734"/>
                    <a:pt x="2602" y="1"/>
                    <a:pt x="166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5"/>
            <p:cNvSpPr/>
            <p:nvPr/>
          </p:nvSpPr>
          <p:spPr>
            <a:xfrm>
              <a:off x="2331900" y="2994588"/>
              <a:ext cx="90925" cy="335275"/>
            </a:xfrm>
            <a:custGeom>
              <a:rect b="b" l="l" r="r" t="t"/>
              <a:pathLst>
                <a:path extrusionOk="0" fill="none" h="13411" w="3637">
                  <a:moveTo>
                    <a:pt x="1" y="1"/>
                  </a:moveTo>
                  <a:cubicBezTo>
                    <a:pt x="1" y="1"/>
                    <a:pt x="3637" y="4371"/>
                    <a:pt x="1135" y="13410"/>
                  </a:cubicBezTo>
                </a:path>
              </a:pathLst>
            </a:custGeom>
            <a:solidFill>
              <a:schemeClr val="dk1"/>
            </a:solidFill>
            <a:ln cap="rnd" cmpd="sng" w="15850">
              <a:solidFill>
                <a:srgbClr val="1E0A0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5"/>
            <p:cNvSpPr/>
            <p:nvPr/>
          </p:nvSpPr>
          <p:spPr>
            <a:xfrm>
              <a:off x="2241850" y="3600038"/>
              <a:ext cx="145950" cy="182650"/>
            </a:xfrm>
            <a:custGeom>
              <a:rect b="b" l="l" r="r" t="t"/>
              <a:pathLst>
                <a:path extrusionOk="0" h="7306" w="5838">
                  <a:moveTo>
                    <a:pt x="5271" y="0"/>
                  </a:moveTo>
                  <a:cubicBezTo>
                    <a:pt x="4403" y="2135"/>
                    <a:pt x="3403" y="4470"/>
                    <a:pt x="2802" y="5838"/>
                  </a:cubicBezTo>
                  <a:cubicBezTo>
                    <a:pt x="2572" y="6348"/>
                    <a:pt x="2069" y="6664"/>
                    <a:pt x="1546" y="6664"/>
                  </a:cubicBezTo>
                  <a:cubicBezTo>
                    <a:pt x="1386" y="6664"/>
                    <a:pt x="1224" y="6634"/>
                    <a:pt x="1068" y="6572"/>
                  </a:cubicBezTo>
                  <a:lnTo>
                    <a:pt x="501" y="6338"/>
                  </a:lnTo>
                  <a:cubicBezTo>
                    <a:pt x="457" y="6321"/>
                    <a:pt x="414" y="6312"/>
                    <a:pt x="373" y="6312"/>
                  </a:cubicBezTo>
                  <a:cubicBezTo>
                    <a:pt x="254" y="6312"/>
                    <a:pt x="150" y="6381"/>
                    <a:pt x="100" y="6505"/>
                  </a:cubicBezTo>
                  <a:cubicBezTo>
                    <a:pt x="0" y="6672"/>
                    <a:pt x="100" y="6838"/>
                    <a:pt x="267" y="6938"/>
                  </a:cubicBezTo>
                  <a:lnTo>
                    <a:pt x="801" y="7139"/>
                  </a:lnTo>
                  <a:cubicBezTo>
                    <a:pt x="1068" y="7272"/>
                    <a:pt x="1301" y="7305"/>
                    <a:pt x="1568" y="7305"/>
                  </a:cubicBezTo>
                  <a:cubicBezTo>
                    <a:pt x="2369" y="7305"/>
                    <a:pt x="3069" y="6838"/>
                    <a:pt x="3403" y="6105"/>
                  </a:cubicBezTo>
                  <a:cubicBezTo>
                    <a:pt x="3970" y="4737"/>
                    <a:pt x="4937" y="2435"/>
                    <a:pt x="5838" y="267"/>
                  </a:cubicBezTo>
                  <a:cubicBezTo>
                    <a:pt x="5638" y="167"/>
                    <a:pt x="5471" y="100"/>
                    <a:pt x="52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5"/>
            <p:cNvSpPr/>
            <p:nvPr/>
          </p:nvSpPr>
          <p:spPr>
            <a:xfrm>
              <a:off x="2063375" y="3499963"/>
              <a:ext cx="85925" cy="223325"/>
            </a:xfrm>
            <a:custGeom>
              <a:rect b="b" l="l" r="r" t="t"/>
              <a:pathLst>
                <a:path extrusionOk="0" h="8933" w="3437">
                  <a:moveTo>
                    <a:pt x="2869" y="0"/>
                  </a:moveTo>
                  <a:lnTo>
                    <a:pt x="401" y="5905"/>
                  </a:lnTo>
                  <a:cubicBezTo>
                    <a:pt x="1" y="6905"/>
                    <a:pt x="434" y="8073"/>
                    <a:pt x="1435" y="8506"/>
                  </a:cubicBezTo>
                  <a:lnTo>
                    <a:pt x="2336" y="8907"/>
                  </a:lnTo>
                  <a:cubicBezTo>
                    <a:pt x="2379" y="8924"/>
                    <a:pt x="2422" y="8932"/>
                    <a:pt x="2463" y="8932"/>
                  </a:cubicBezTo>
                  <a:cubicBezTo>
                    <a:pt x="2582" y="8932"/>
                    <a:pt x="2687" y="8864"/>
                    <a:pt x="2736" y="8740"/>
                  </a:cubicBezTo>
                  <a:cubicBezTo>
                    <a:pt x="2836" y="8573"/>
                    <a:pt x="2736" y="8406"/>
                    <a:pt x="2569" y="8306"/>
                  </a:cubicBezTo>
                  <a:lnTo>
                    <a:pt x="1702" y="7939"/>
                  </a:lnTo>
                  <a:cubicBezTo>
                    <a:pt x="1368" y="7773"/>
                    <a:pt x="1102" y="7506"/>
                    <a:pt x="1001" y="7172"/>
                  </a:cubicBezTo>
                  <a:cubicBezTo>
                    <a:pt x="868" y="6839"/>
                    <a:pt x="868" y="6472"/>
                    <a:pt x="1001" y="6138"/>
                  </a:cubicBezTo>
                  <a:lnTo>
                    <a:pt x="3437" y="267"/>
                  </a:lnTo>
                  <a:cubicBezTo>
                    <a:pt x="3236" y="167"/>
                    <a:pt x="3070" y="100"/>
                    <a:pt x="286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5"/>
            <p:cNvSpPr/>
            <p:nvPr/>
          </p:nvSpPr>
          <p:spPr>
            <a:xfrm>
              <a:off x="2135925" y="3312538"/>
              <a:ext cx="325275" cy="295025"/>
            </a:xfrm>
            <a:custGeom>
              <a:rect b="b" l="l" r="r" t="t"/>
              <a:pathLst>
                <a:path extrusionOk="0" h="11801" w="13011">
                  <a:moveTo>
                    <a:pt x="6772" y="0"/>
                  </a:moveTo>
                  <a:cubicBezTo>
                    <a:pt x="6063" y="0"/>
                    <a:pt x="5355" y="142"/>
                    <a:pt x="4671" y="426"/>
                  </a:cubicBezTo>
                  <a:cubicBezTo>
                    <a:pt x="3303" y="959"/>
                    <a:pt x="2269" y="2060"/>
                    <a:pt x="1669" y="3394"/>
                  </a:cubicBezTo>
                  <a:lnTo>
                    <a:pt x="1" y="7497"/>
                  </a:lnTo>
                  <a:cubicBezTo>
                    <a:pt x="201" y="7597"/>
                    <a:pt x="368" y="7664"/>
                    <a:pt x="568" y="7764"/>
                  </a:cubicBezTo>
                  <a:lnTo>
                    <a:pt x="2302" y="3661"/>
                  </a:lnTo>
                  <a:cubicBezTo>
                    <a:pt x="2803" y="2460"/>
                    <a:pt x="3703" y="1526"/>
                    <a:pt x="4904" y="1059"/>
                  </a:cubicBezTo>
                  <a:cubicBezTo>
                    <a:pt x="5521" y="809"/>
                    <a:pt x="6147" y="684"/>
                    <a:pt x="6772" y="684"/>
                  </a:cubicBezTo>
                  <a:cubicBezTo>
                    <a:pt x="7398" y="684"/>
                    <a:pt x="8023" y="809"/>
                    <a:pt x="8640" y="1059"/>
                  </a:cubicBezTo>
                  <a:cubicBezTo>
                    <a:pt x="11075" y="2093"/>
                    <a:pt x="12276" y="4929"/>
                    <a:pt x="11276" y="7364"/>
                  </a:cubicBezTo>
                  <a:cubicBezTo>
                    <a:pt x="10942" y="8131"/>
                    <a:pt x="10275" y="9766"/>
                    <a:pt x="9508" y="11567"/>
                  </a:cubicBezTo>
                  <a:cubicBezTo>
                    <a:pt x="9708" y="11634"/>
                    <a:pt x="9875" y="11734"/>
                    <a:pt x="10108" y="11800"/>
                  </a:cubicBezTo>
                  <a:cubicBezTo>
                    <a:pt x="10842" y="9966"/>
                    <a:pt x="11542" y="8331"/>
                    <a:pt x="11843" y="7597"/>
                  </a:cubicBezTo>
                  <a:cubicBezTo>
                    <a:pt x="13010" y="4795"/>
                    <a:pt x="11676" y="1593"/>
                    <a:pt x="8874" y="426"/>
                  </a:cubicBezTo>
                  <a:cubicBezTo>
                    <a:pt x="8190" y="142"/>
                    <a:pt x="7481" y="0"/>
                    <a:pt x="67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5"/>
            <p:cNvSpPr/>
            <p:nvPr/>
          </p:nvSpPr>
          <p:spPr>
            <a:xfrm>
              <a:off x="2213500" y="3735513"/>
              <a:ext cx="60900" cy="54300"/>
            </a:xfrm>
            <a:custGeom>
              <a:rect b="b" l="l" r="r" t="t"/>
              <a:pathLst>
                <a:path extrusionOk="0" h="2172" w="2436">
                  <a:moveTo>
                    <a:pt x="1212" y="1"/>
                  </a:moveTo>
                  <a:cubicBezTo>
                    <a:pt x="781" y="1"/>
                    <a:pt x="376" y="258"/>
                    <a:pt x="200" y="686"/>
                  </a:cubicBezTo>
                  <a:cubicBezTo>
                    <a:pt x="0" y="1219"/>
                    <a:pt x="234" y="1853"/>
                    <a:pt x="801" y="2087"/>
                  </a:cubicBezTo>
                  <a:cubicBezTo>
                    <a:pt x="941" y="2144"/>
                    <a:pt x="1086" y="2171"/>
                    <a:pt x="1227" y="2171"/>
                  </a:cubicBezTo>
                  <a:cubicBezTo>
                    <a:pt x="1655" y="2171"/>
                    <a:pt x="2051" y="1921"/>
                    <a:pt x="2202" y="1519"/>
                  </a:cubicBezTo>
                  <a:cubicBezTo>
                    <a:pt x="2435" y="952"/>
                    <a:pt x="2202" y="319"/>
                    <a:pt x="1635" y="85"/>
                  </a:cubicBezTo>
                  <a:cubicBezTo>
                    <a:pt x="1495" y="28"/>
                    <a:pt x="1352" y="1"/>
                    <a:pt x="12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5"/>
            <p:cNvSpPr/>
            <p:nvPr/>
          </p:nvSpPr>
          <p:spPr>
            <a:xfrm>
              <a:off x="2110075" y="3692963"/>
              <a:ext cx="61750" cy="54300"/>
            </a:xfrm>
            <a:custGeom>
              <a:rect b="b" l="l" r="r" t="t"/>
              <a:pathLst>
                <a:path extrusionOk="0" h="2172" w="2470">
                  <a:moveTo>
                    <a:pt x="1242" y="1"/>
                  </a:moveTo>
                  <a:cubicBezTo>
                    <a:pt x="812" y="1"/>
                    <a:pt x="410" y="251"/>
                    <a:pt x="234" y="653"/>
                  </a:cubicBezTo>
                  <a:cubicBezTo>
                    <a:pt x="1" y="1220"/>
                    <a:pt x="268" y="1854"/>
                    <a:pt x="835" y="2087"/>
                  </a:cubicBezTo>
                  <a:cubicBezTo>
                    <a:pt x="966" y="2145"/>
                    <a:pt x="1103" y="2172"/>
                    <a:pt x="1238" y="2172"/>
                  </a:cubicBezTo>
                  <a:cubicBezTo>
                    <a:pt x="1655" y="2172"/>
                    <a:pt x="2059" y="1915"/>
                    <a:pt x="2236" y="1487"/>
                  </a:cubicBezTo>
                  <a:cubicBezTo>
                    <a:pt x="2469" y="953"/>
                    <a:pt x="2202" y="319"/>
                    <a:pt x="1669" y="86"/>
                  </a:cubicBezTo>
                  <a:cubicBezTo>
                    <a:pt x="1528" y="28"/>
                    <a:pt x="1384" y="1"/>
                    <a:pt x="1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5"/>
            <p:cNvSpPr/>
            <p:nvPr/>
          </p:nvSpPr>
          <p:spPr>
            <a:xfrm>
              <a:off x="1122700" y="3189738"/>
              <a:ext cx="474550" cy="655500"/>
            </a:xfrm>
            <a:custGeom>
              <a:rect b="b" l="l" r="r" t="t"/>
              <a:pathLst>
                <a:path extrusionOk="0" h="26220" w="18982">
                  <a:moveTo>
                    <a:pt x="14511" y="0"/>
                  </a:moveTo>
                  <a:lnTo>
                    <a:pt x="9308" y="2002"/>
                  </a:lnTo>
                  <a:cubicBezTo>
                    <a:pt x="4671" y="12242"/>
                    <a:pt x="1" y="23918"/>
                    <a:pt x="1" y="23918"/>
                  </a:cubicBezTo>
                  <a:lnTo>
                    <a:pt x="8540" y="26219"/>
                  </a:lnTo>
                  <a:lnTo>
                    <a:pt x="18981" y="10741"/>
                  </a:lnTo>
                  <a:lnTo>
                    <a:pt x="14511" y="0"/>
                  </a:ln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5"/>
            <p:cNvSpPr/>
            <p:nvPr/>
          </p:nvSpPr>
          <p:spPr>
            <a:xfrm>
              <a:off x="1276975" y="3042963"/>
              <a:ext cx="369475" cy="512900"/>
            </a:xfrm>
            <a:custGeom>
              <a:rect b="b" l="l" r="r" t="t"/>
              <a:pathLst>
                <a:path extrusionOk="0" h="20516" w="14779">
                  <a:moveTo>
                    <a:pt x="11676" y="1"/>
                  </a:moveTo>
                  <a:cubicBezTo>
                    <a:pt x="3370" y="1902"/>
                    <a:pt x="1" y="15545"/>
                    <a:pt x="1" y="15545"/>
                  </a:cubicBezTo>
                  <a:lnTo>
                    <a:pt x="12143" y="20515"/>
                  </a:lnTo>
                  <a:lnTo>
                    <a:pt x="14778" y="17513"/>
                  </a:lnTo>
                  <a:lnTo>
                    <a:pt x="1167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5"/>
            <p:cNvSpPr/>
            <p:nvPr/>
          </p:nvSpPr>
          <p:spPr>
            <a:xfrm>
              <a:off x="1122700" y="3847713"/>
              <a:ext cx="591300" cy="697175"/>
            </a:xfrm>
            <a:custGeom>
              <a:rect b="b" l="l" r="r" t="t"/>
              <a:pathLst>
                <a:path extrusionOk="0" h="27887" w="23652">
                  <a:moveTo>
                    <a:pt x="8607" y="0"/>
                  </a:moveTo>
                  <a:lnTo>
                    <a:pt x="1" y="3102"/>
                  </a:lnTo>
                  <a:lnTo>
                    <a:pt x="21616" y="27887"/>
                  </a:lnTo>
                  <a:lnTo>
                    <a:pt x="23651" y="21916"/>
                  </a:lnTo>
                  <a:lnTo>
                    <a:pt x="8607" y="0"/>
                  </a:ln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5"/>
            <p:cNvSpPr/>
            <p:nvPr/>
          </p:nvSpPr>
          <p:spPr>
            <a:xfrm>
              <a:off x="1618075" y="4395588"/>
              <a:ext cx="141775" cy="312750"/>
            </a:xfrm>
            <a:custGeom>
              <a:rect b="b" l="l" r="r" t="t"/>
              <a:pathLst>
                <a:path extrusionOk="0" h="12510" w="5671">
                  <a:moveTo>
                    <a:pt x="3836" y="1"/>
                  </a:moveTo>
                  <a:lnTo>
                    <a:pt x="0" y="3337"/>
                  </a:lnTo>
                  <a:lnTo>
                    <a:pt x="867" y="12510"/>
                  </a:lnTo>
                  <a:lnTo>
                    <a:pt x="5671" y="1168"/>
                  </a:lnTo>
                  <a:lnTo>
                    <a:pt x="3836" y="1"/>
                  </a:lnTo>
                  <a:close/>
                </a:path>
              </a:pathLst>
            </a:custGeom>
            <a:solidFill>
              <a:srgbClr val="C777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5"/>
            <p:cNvSpPr/>
            <p:nvPr/>
          </p:nvSpPr>
          <p:spPr>
            <a:xfrm>
              <a:off x="1791525" y="1634463"/>
              <a:ext cx="541250" cy="347775"/>
            </a:xfrm>
            <a:custGeom>
              <a:rect b="b" l="l" r="r" t="t"/>
              <a:pathLst>
                <a:path extrusionOk="0" h="13911" w="21650">
                  <a:moveTo>
                    <a:pt x="10837" y="0"/>
                  </a:moveTo>
                  <a:cubicBezTo>
                    <a:pt x="7230" y="0"/>
                    <a:pt x="3620" y="801"/>
                    <a:pt x="0" y="2402"/>
                  </a:cubicBezTo>
                  <a:lnTo>
                    <a:pt x="0" y="13910"/>
                  </a:lnTo>
                  <a:cubicBezTo>
                    <a:pt x="3626" y="12601"/>
                    <a:pt x="7251" y="11934"/>
                    <a:pt x="10881" y="11934"/>
                  </a:cubicBezTo>
                  <a:cubicBezTo>
                    <a:pt x="14465" y="11934"/>
                    <a:pt x="18053" y="12584"/>
                    <a:pt x="21649" y="13910"/>
                  </a:cubicBezTo>
                  <a:lnTo>
                    <a:pt x="21649" y="2402"/>
                  </a:lnTo>
                  <a:cubicBezTo>
                    <a:pt x="18047" y="801"/>
                    <a:pt x="14444" y="0"/>
                    <a:pt x="1083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5"/>
            <p:cNvSpPr/>
            <p:nvPr/>
          </p:nvSpPr>
          <p:spPr>
            <a:xfrm>
              <a:off x="1728975" y="1716813"/>
              <a:ext cx="666325" cy="265425"/>
            </a:xfrm>
            <a:custGeom>
              <a:rect b="b" l="l" r="r" t="t"/>
              <a:pathLst>
                <a:path extrusionOk="0" h="10617" w="26653">
                  <a:moveTo>
                    <a:pt x="13339" y="0"/>
                  </a:moveTo>
                  <a:cubicBezTo>
                    <a:pt x="8823" y="0"/>
                    <a:pt x="4304" y="759"/>
                    <a:pt x="1" y="2277"/>
                  </a:cubicBezTo>
                  <a:lnTo>
                    <a:pt x="2502" y="10616"/>
                  </a:lnTo>
                  <a:cubicBezTo>
                    <a:pt x="6021" y="9816"/>
                    <a:pt x="9657" y="9415"/>
                    <a:pt x="13302" y="9415"/>
                  </a:cubicBezTo>
                  <a:cubicBezTo>
                    <a:pt x="16946" y="9415"/>
                    <a:pt x="20599" y="9816"/>
                    <a:pt x="24151" y="10616"/>
                  </a:cubicBezTo>
                  <a:lnTo>
                    <a:pt x="26653" y="2277"/>
                  </a:lnTo>
                  <a:cubicBezTo>
                    <a:pt x="22367" y="759"/>
                    <a:pt x="17855" y="0"/>
                    <a:pt x="133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5"/>
            <p:cNvSpPr/>
            <p:nvPr/>
          </p:nvSpPr>
          <p:spPr>
            <a:xfrm>
              <a:off x="2039200" y="1772063"/>
              <a:ext cx="46725" cy="128450"/>
            </a:xfrm>
            <a:custGeom>
              <a:rect b="b" l="l" r="r" t="t"/>
              <a:pathLst>
                <a:path extrusionOk="0" h="5138" w="1869">
                  <a:moveTo>
                    <a:pt x="0" y="0"/>
                  </a:moveTo>
                  <a:lnTo>
                    <a:pt x="0" y="5137"/>
                  </a:lnTo>
                  <a:lnTo>
                    <a:pt x="1868" y="5137"/>
                  </a:lnTo>
                  <a:lnTo>
                    <a:pt x="18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5"/>
            <p:cNvSpPr/>
            <p:nvPr/>
          </p:nvSpPr>
          <p:spPr>
            <a:xfrm>
              <a:off x="1998325" y="1812088"/>
              <a:ext cx="128450" cy="47550"/>
            </a:xfrm>
            <a:custGeom>
              <a:rect b="b" l="l" r="r" t="t"/>
              <a:pathLst>
                <a:path extrusionOk="0" h="1902" w="5138">
                  <a:moveTo>
                    <a:pt x="1" y="0"/>
                  </a:moveTo>
                  <a:lnTo>
                    <a:pt x="1" y="1902"/>
                  </a:lnTo>
                  <a:lnTo>
                    <a:pt x="5138" y="1902"/>
                  </a:lnTo>
                  <a:lnTo>
                    <a:pt x="51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35"/>
          <p:cNvGrpSpPr/>
          <p:nvPr/>
        </p:nvGrpSpPr>
        <p:grpSpPr>
          <a:xfrm>
            <a:off x="3006275" y="2982891"/>
            <a:ext cx="1276494" cy="1387772"/>
            <a:chOff x="2814750" y="2122313"/>
            <a:chExt cx="1702900" cy="1851350"/>
          </a:xfrm>
        </p:grpSpPr>
        <p:sp>
          <p:nvSpPr>
            <p:cNvPr id="654" name="Google Shape;654;p35"/>
            <p:cNvSpPr/>
            <p:nvPr/>
          </p:nvSpPr>
          <p:spPr>
            <a:xfrm>
              <a:off x="2814750" y="2122313"/>
              <a:ext cx="1702900" cy="1851350"/>
            </a:xfrm>
            <a:custGeom>
              <a:rect b="b" l="l" r="r" t="t"/>
              <a:pathLst>
                <a:path extrusionOk="0" h="74054" w="68116">
                  <a:moveTo>
                    <a:pt x="34058" y="0"/>
                  </a:moveTo>
                  <a:cubicBezTo>
                    <a:pt x="27253" y="5504"/>
                    <a:pt x="18647" y="8740"/>
                    <a:pt x="9240" y="8740"/>
                  </a:cubicBezTo>
                  <a:cubicBezTo>
                    <a:pt x="6205" y="8740"/>
                    <a:pt x="3236" y="8373"/>
                    <a:pt x="367" y="7739"/>
                  </a:cubicBezTo>
                  <a:cubicBezTo>
                    <a:pt x="134" y="10141"/>
                    <a:pt x="1" y="12509"/>
                    <a:pt x="1" y="14911"/>
                  </a:cubicBezTo>
                  <a:cubicBezTo>
                    <a:pt x="1" y="39428"/>
                    <a:pt x="13510" y="61077"/>
                    <a:pt x="34058" y="74053"/>
                  </a:cubicBezTo>
                  <a:cubicBezTo>
                    <a:pt x="54673" y="61077"/>
                    <a:pt x="68116" y="39428"/>
                    <a:pt x="68116" y="14911"/>
                  </a:cubicBezTo>
                  <a:cubicBezTo>
                    <a:pt x="68116" y="12509"/>
                    <a:pt x="68016" y="10074"/>
                    <a:pt x="67749" y="7739"/>
                  </a:cubicBezTo>
                  <a:cubicBezTo>
                    <a:pt x="64914" y="8373"/>
                    <a:pt x="61911" y="8740"/>
                    <a:pt x="58876" y="8740"/>
                  </a:cubicBezTo>
                  <a:cubicBezTo>
                    <a:pt x="49436" y="8740"/>
                    <a:pt x="40863" y="5471"/>
                    <a:pt x="340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5"/>
            <p:cNvSpPr/>
            <p:nvPr/>
          </p:nvSpPr>
          <p:spPr>
            <a:xfrm>
              <a:off x="2954025" y="2336613"/>
              <a:ext cx="1424375" cy="1486925"/>
            </a:xfrm>
            <a:custGeom>
              <a:rect b="b" l="l" r="r" t="t"/>
              <a:pathLst>
                <a:path extrusionOk="0" h="59477" w="56975">
                  <a:moveTo>
                    <a:pt x="28487" y="1"/>
                  </a:moveTo>
                  <a:cubicBezTo>
                    <a:pt x="20570" y="4895"/>
                    <a:pt x="11371" y="7546"/>
                    <a:pt x="1980" y="7546"/>
                  </a:cubicBezTo>
                  <a:cubicBezTo>
                    <a:pt x="1321" y="7546"/>
                    <a:pt x="661" y="7533"/>
                    <a:pt x="0" y="7506"/>
                  </a:cubicBezTo>
                  <a:lnTo>
                    <a:pt x="0" y="7506"/>
                  </a:lnTo>
                  <a:cubicBezTo>
                    <a:pt x="467" y="27788"/>
                    <a:pt x="10941" y="46801"/>
                    <a:pt x="28487" y="59477"/>
                  </a:cubicBezTo>
                  <a:cubicBezTo>
                    <a:pt x="46000" y="46801"/>
                    <a:pt x="56507" y="27754"/>
                    <a:pt x="56974" y="7506"/>
                  </a:cubicBezTo>
                  <a:lnTo>
                    <a:pt x="56974" y="7506"/>
                  </a:lnTo>
                  <a:cubicBezTo>
                    <a:pt x="56316" y="7533"/>
                    <a:pt x="55658" y="7546"/>
                    <a:pt x="55000" y="7546"/>
                  </a:cubicBezTo>
                  <a:cubicBezTo>
                    <a:pt x="45632" y="7546"/>
                    <a:pt x="36404" y="4895"/>
                    <a:pt x="284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5"/>
            <p:cNvSpPr/>
            <p:nvPr/>
          </p:nvSpPr>
          <p:spPr>
            <a:xfrm>
              <a:off x="3001550" y="2381663"/>
              <a:ext cx="1330150" cy="1396025"/>
            </a:xfrm>
            <a:custGeom>
              <a:rect b="b" l="l" r="r" t="t"/>
              <a:pathLst>
                <a:path extrusionOk="0" h="55841" w="53206">
                  <a:moveTo>
                    <a:pt x="26586" y="0"/>
                  </a:moveTo>
                  <a:cubicBezTo>
                    <a:pt x="19229" y="4595"/>
                    <a:pt x="10658" y="7080"/>
                    <a:pt x="1949" y="7080"/>
                  </a:cubicBezTo>
                  <a:cubicBezTo>
                    <a:pt x="1300" y="7080"/>
                    <a:pt x="651" y="7066"/>
                    <a:pt x="1" y="7039"/>
                  </a:cubicBezTo>
                  <a:lnTo>
                    <a:pt x="1" y="7039"/>
                  </a:lnTo>
                  <a:cubicBezTo>
                    <a:pt x="401" y="26052"/>
                    <a:pt x="10208" y="43965"/>
                    <a:pt x="26586" y="55840"/>
                  </a:cubicBezTo>
                  <a:cubicBezTo>
                    <a:pt x="42965" y="43898"/>
                    <a:pt x="52772" y="26052"/>
                    <a:pt x="53205" y="7039"/>
                  </a:cubicBezTo>
                  <a:lnTo>
                    <a:pt x="53205" y="7039"/>
                  </a:lnTo>
                  <a:cubicBezTo>
                    <a:pt x="52551" y="7066"/>
                    <a:pt x="51897" y="7080"/>
                    <a:pt x="51244" y="7080"/>
                  </a:cubicBezTo>
                  <a:cubicBezTo>
                    <a:pt x="42490" y="7080"/>
                    <a:pt x="33975" y="4595"/>
                    <a:pt x="265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5"/>
            <p:cNvSpPr/>
            <p:nvPr/>
          </p:nvSpPr>
          <p:spPr>
            <a:xfrm>
              <a:off x="3206700" y="2739413"/>
              <a:ext cx="919000" cy="616300"/>
            </a:xfrm>
            <a:custGeom>
              <a:rect b="b" l="l" r="r" t="t"/>
              <a:pathLst>
                <a:path extrusionOk="0" fill="none" h="24652" w="36760">
                  <a:moveTo>
                    <a:pt x="0" y="11542"/>
                  </a:moveTo>
                  <a:lnTo>
                    <a:pt x="6238" y="11542"/>
                  </a:lnTo>
                  <a:lnTo>
                    <a:pt x="10975" y="1"/>
                  </a:lnTo>
                  <a:lnTo>
                    <a:pt x="17346" y="24651"/>
                  </a:lnTo>
                  <a:lnTo>
                    <a:pt x="24251" y="2969"/>
                  </a:lnTo>
                  <a:lnTo>
                    <a:pt x="26186" y="10975"/>
                  </a:lnTo>
                  <a:lnTo>
                    <a:pt x="36760" y="10975"/>
                  </a:lnTo>
                </a:path>
              </a:pathLst>
            </a:custGeom>
            <a:solidFill>
              <a:schemeClr val="lt1"/>
            </a:solidFill>
            <a:ln cap="rnd" cmpd="sng" w="283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36"/>
          <p:cNvSpPr txBox="1"/>
          <p:nvPr/>
        </p:nvSpPr>
        <p:spPr>
          <a:xfrm>
            <a:off x="1478775" y="626850"/>
            <a:ext cx="67509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3000">
                <a:solidFill>
                  <a:schemeClr val="accent2"/>
                </a:solidFill>
                <a:latin typeface="Viga"/>
                <a:ea typeface="Viga"/>
                <a:cs typeface="Viga"/>
                <a:sym typeface="Viga"/>
              </a:rPr>
              <a:t>Boxplot for Healthcare Cost by Age</a:t>
            </a:r>
            <a:endParaRPr b="1" sz="3000">
              <a:solidFill>
                <a:schemeClr val="accent2"/>
              </a:solidFill>
              <a:latin typeface="Viga"/>
              <a:ea typeface="Viga"/>
              <a:cs typeface="Viga"/>
              <a:sym typeface="Viga"/>
            </a:endParaRPr>
          </a:p>
          <a:p>
            <a:pPr indent="0" lvl="0" marL="0" rtl="0" algn="l">
              <a:spcBef>
                <a:spcPts val="0"/>
              </a:spcBef>
              <a:spcAft>
                <a:spcPts val="0"/>
              </a:spcAft>
              <a:buNone/>
            </a:pPr>
            <a:r>
              <a:t/>
            </a:r>
            <a:endParaRPr sz="3500">
              <a:solidFill>
                <a:srgbClr val="4A86E8"/>
              </a:solidFill>
            </a:endParaRPr>
          </a:p>
        </p:txBody>
      </p:sp>
      <p:pic>
        <p:nvPicPr>
          <p:cNvPr id="663" name="Google Shape;663;p36"/>
          <p:cNvPicPr preferRelativeResize="0"/>
          <p:nvPr/>
        </p:nvPicPr>
        <p:blipFill>
          <a:blip r:embed="rId3">
            <a:alphaModFix/>
          </a:blip>
          <a:stretch>
            <a:fillRect/>
          </a:stretch>
        </p:blipFill>
        <p:spPr>
          <a:xfrm>
            <a:off x="1616775" y="1367625"/>
            <a:ext cx="5910450" cy="3491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37"/>
          <p:cNvSpPr txBox="1"/>
          <p:nvPr/>
        </p:nvSpPr>
        <p:spPr>
          <a:xfrm>
            <a:off x="1517350" y="626875"/>
            <a:ext cx="73551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accent2"/>
                </a:solidFill>
                <a:latin typeface="Viga"/>
                <a:ea typeface="Viga"/>
                <a:cs typeface="Viga"/>
                <a:sym typeface="Viga"/>
              </a:rPr>
              <a:t>Boxplot for Healthcare Cost by BMI</a:t>
            </a:r>
            <a:endParaRPr b="1" sz="3000">
              <a:solidFill>
                <a:schemeClr val="accent2"/>
              </a:solidFill>
              <a:latin typeface="Viga"/>
              <a:ea typeface="Viga"/>
              <a:cs typeface="Viga"/>
              <a:sym typeface="Viga"/>
            </a:endParaRPr>
          </a:p>
          <a:p>
            <a:pPr indent="0" lvl="0" marL="0" rtl="0" algn="l">
              <a:spcBef>
                <a:spcPts val="0"/>
              </a:spcBef>
              <a:spcAft>
                <a:spcPts val="0"/>
              </a:spcAft>
              <a:buNone/>
            </a:pPr>
            <a:r>
              <a:t/>
            </a:r>
            <a:endParaRPr sz="3500">
              <a:solidFill>
                <a:srgbClr val="4A86E8"/>
              </a:solidFill>
            </a:endParaRPr>
          </a:p>
        </p:txBody>
      </p:sp>
      <p:pic>
        <p:nvPicPr>
          <p:cNvPr id="669" name="Google Shape;669;p37"/>
          <p:cNvPicPr preferRelativeResize="0"/>
          <p:nvPr/>
        </p:nvPicPr>
        <p:blipFill>
          <a:blip r:embed="rId3">
            <a:alphaModFix/>
          </a:blip>
          <a:stretch>
            <a:fillRect/>
          </a:stretch>
        </p:blipFill>
        <p:spPr>
          <a:xfrm>
            <a:off x="1559362" y="1358800"/>
            <a:ext cx="6025276" cy="354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eb Design Marketing Plan for a Health Care Center by Slidesgo">
  <a:themeElements>
    <a:clrScheme name="Simple Light">
      <a:dk1>
        <a:srgbClr val="000000"/>
      </a:dk1>
      <a:lt1>
        <a:srgbClr val="F2F5FF"/>
      </a:lt1>
      <a:dk2>
        <a:srgbClr val="2F3CB4"/>
      </a:dk2>
      <a:lt2>
        <a:srgbClr val="6F7CF8"/>
      </a:lt2>
      <a:accent1>
        <a:srgbClr val="5560C7"/>
      </a:accent1>
      <a:accent2>
        <a:srgbClr val="2A36A7"/>
      </a:accent2>
      <a:accent3>
        <a:srgbClr val="DBE2FF"/>
      </a:accent3>
      <a:accent4>
        <a:srgbClr val="BFCBFC"/>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