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fbcdd5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fbcdd5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fbcdd5d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fbcdd5d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fbcdd5d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fbcdd5d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670276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670276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fbcdd5d0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fbcdd5d0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fbcdd5d0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fbcdd5d0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bcdd5d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fbcdd5d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83750" y="1495375"/>
            <a:ext cx="8657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IST 659 - Final Project Presentation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Insurance Management System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Members: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Bhavya Shah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Jenil Sheth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Ritik Dhame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Rohan Shah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The aim of the project is to create a database management system for a branch of an Insurance company to get rid of the traditional paper based records and  provide an easy access digital solution to the </a:t>
            </a: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policyholders</a:t>
            </a: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as well as insurance agents.</a:t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The system stores details of admins, agents, payment records, plans, policy, and policyholders.</a:t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The project aims to create a database management system for a branch of an Insurance company to provide easy access to the policy data. The system stores details of admins, agents, payment records, plans, policy, and policyholders.</a:t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The branch can have many admins and each admin can have many agents.</a:t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Admin can maintain records of agents and also check the premium of every customer.</a:t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It will be easier for the admins and agents to keep track of the insurance details for all the customers, hence making the system efficient.</a:t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Since the system requires login credentials, it will ensure Data security.</a:t>
            </a:r>
            <a:endParaRPr sz="15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DATA REQUIREMENTS/BUSINESS GOALS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9578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20850" y="60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DATA REQUIREMENTS/BUSINESS GOALS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7218" t="0"/>
          <a:stretch/>
        </p:blipFill>
        <p:spPr>
          <a:xfrm>
            <a:off x="140300" y="1627225"/>
            <a:ext cx="4329875" cy="298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1650" r="-1649" t="0"/>
          <a:stretch/>
        </p:blipFill>
        <p:spPr>
          <a:xfrm>
            <a:off x="4610450" y="1627225"/>
            <a:ext cx="4367300" cy="3263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475" y="1287100"/>
            <a:ext cx="7358074" cy="38003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5910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050" y="583875"/>
            <a:ext cx="6139049" cy="4408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9"/>
          <p:cNvSpPr txBox="1"/>
          <p:nvPr/>
        </p:nvSpPr>
        <p:spPr>
          <a:xfrm>
            <a:off x="675200" y="1797325"/>
            <a:ext cx="176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have included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following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tables such as 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ADMIN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POLICY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Policy_Holder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Payment_Record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THANK YOU</a:t>
            </a:r>
            <a:endParaRPr sz="4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