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612A4-F983-49DC-B9AF-FECC935EC751}" v="109" dt="2023-09-09T06:44:06.095"/>
    <p1510:client id="{9F093127-CDF2-4A1E-A132-0DCC80668F59}" v="164" dt="2023-09-09T08:23:19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88E88-3464-4F1E-B7A1-95496CDFCC5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E3954C-A552-4A92-8CFE-050CA2526135}">
      <dgm:prSet/>
      <dgm:spPr/>
      <dgm:t>
        <a:bodyPr/>
        <a:lstStyle/>
        <a:p>
          <a:r>
            <a:rPr lang="en-US"/>
            <a:t>Data Collection Sources</a:t>
          </a:r>
        </a:p>
      </dgm:t>
    </dgm:pt>
    <dgm:pt modelId="{592A7169-D372-47C8-A773-C8F6A03BC221}" type="parTrans" cxnId="{9C028758-45E8-4D90-B756-9DBAD3BD1494}">
      <dgm:prSet/>
      <dgm:spPr/>
      <dgm:t>
        <a:bodyPr/>
        <a:lstStyle/>
        <a:p>
          <a:endParaRPr lang="en-US"/>
        </a:p>
      </dgm:t>
    </dgm:pt>
    <dgm:pt modelId="{040138B5-5715-4C0D-AA48-1632FAA9F72D}" type="sibTrans" cxnId="{9C028758-45E8-4D90-B756-9DBAD3BD1494}">
      <dgm:prSet/>
      <dgm:spPr/>
      <dgm:t>
        <a:bodyPr/>
        <a:lstStyle/>
        <a:p>
          <a:endParaRPr lang="en-US"/>
        </a:p>
      </dgm:t>
    </dgm:pt>
    <dgm:pt modelId="{539D8746-42AD-431E-999C-8EF75DDEE288}">
      <dgm:prSet/>
      <dgm:spPr/>
      <dgm:t>
        <a:bodyPr/>
        <a:lstStyle/>
        <a:p>
          <a:r>
            <a:rPr lang="en-US"/>
            <a:t>Online government datasets</a:t>
          </a:r>
        </a:p>
      </dgm:t>
    </dgm:pt>
    <dgm:pt modelId="{57302FAE-C04E-4299-97F4-CC709C94C816}" type="parTrans" cxnId="{FA6F235F-8802-456A-A6AD-7209056FEEAB}">
      <dgm:prSet/>
      <dgm:spPr/>
      <dgm:t>
        <a:bodyPr/>
        <a:lstStyle/>
        <a:p>
          <a:endParaRPr lang="en-US"/>
        </a:p>
      </dgm:t>
    </dgm:pt>
    <dgm:pt modelId="{AE32A03D-E022-4790-8BEF-D2B74239BD5A}" type="sibTrans" cxnId="{FA6F235F-8802-456A-A6AD-7209056FEEAB}">
      <dgm:prSet/>
      <dgm:spPr/>
      <dgm:t>
        <a:bodyPr/>
        <a:lstStyle/>
        <a:p>
          <a:endParaRPr lang="en-US"/>
        </a:p>
      </dgm:t>
    </dgm:pt>
    <dgm:pt modelId="{EA527A2A-BAEC-4585-83E4-74F46192001F}">
      <dgm:prSet/>
      <dgm:spPr/>
      <dgm:t>
        <a:bodyPr/>
        <a:lstStyle/>
        <a:p>
          <a:r>
            <a:rPr lang="en-US"/>
            <a:t>Public APIs</a:t>
          </a:r>
        </a:p>
      </dgm:t>
    </dgm:pt>
    <dgm:pt modelId="{07E29309-8856-4D77-8C0D-2AB3BD0C0A3B}" type="parTrans" cxnId="{42483EED-6C5A-4B97-B317-40DE7927E26A}">
      <dgm:prSet/>
      <dgm:spPr/>
      <dgm:t>
        <a:bodyPr/>
        <a:lstStyle/>
        <a:p>
          <a:endParaRPr lang="en-US"/>
        </a:p>
      </dgm:t>
    </dgm:pt>
    <dgm:pt modelId="{54794596-654C-4633-BFEA-D4ECA1BF7E96}" type="sibTrans" cxnId="{42483EED-6C5A-4B97-B317-40DE7927E26A}">
      <dgm:prSet/>
      <dgm:spPr/>
      <dgm:t>
        <a:bodyPr/>
        <a:lstStyle/>
        <a:p>
          <a:endParaRPr lang="en-US"/>
        </a:p>
      </dgm:t>
    </dgm:pt>
    <dgm:pt modelId="{9A41B68D-B600-422A-9833-655436D0D62C}">
      <dgm:prSet/>
      <dgm:spPr/>
      <dgm:t>
        <a:bodyPr/>
        <a:lstStyle/>
        <a:p>
          <a:pPr rtl="0"/>
          <a:r>
            <a:rPr lang="en-US"/>
            <a:t>Cleaning the data</a:t>
          </a:r>
          <a:r>
            <a:rPr lang="en-US">
              <a:latin typeface="Sitka Subheading"/>
            </a:rPr>
            <a:t> that will</a:t>
          </a:r>
          <a:r>
            <a:rPr lang="en-US"/>
            <a:t> </a:t>
          </a:r>
          <a:r>
            <a:rPr lang="en-US">
              <a:latin typeface="Sitka Subheading"/>
            </a:rPr>
            <a:t>be </a:t>
          </a:r>
          <a:r>
            <a:rPr lang="en-US"/>
            <a:t>used </a:t>
          </a:r>
          <a:r>
            <a:rPr lang="en-US">
              <a:latin typeface="Sitka Subheading"/>
            </a:rPr>
            <a:t>in further</a:t>
          </a:r>
          <a:r>
            <a:rPr lang="en-US"/>
            <a:t> steps</a:t>
          </a:r>
        </a:p>
      </dgm:t>
    </dgm:pt>
    <dgm:pt modelId="{7AC78680-7B54-45D7-8C38-30907F289636}" type="parTrans" cxnId="{682D0009-DB72-40E4-A5FB-B95498202541}">
      <dgm:prSet/>
      <dgm:spPr/>
      <dgm:t>
        <a:bodyPr/>
        <a:lstStyle/>
        <a:p>
          <a:endParaRPr lang="en-US"/>
        </a:p>
      </dgm:t>
    </dgm:pt>
    <dgm:pt modelId="{B0154FD7-4411-47DC-AF04-63EEEF6D8857}" type="sibTrans" cxnId="{682D0009-DB72-40E4-A5FB-B95498202541}">
      <dgm:prSet/>
      <dgm:spPr/>
      <dgm:t>
        <a:bodyPr/>
        <a:lstStyle/>
        <a:p>
          <a:endParaRPr lang="en-US"/>
        </a:p>
      </dgm:t>
    </dgm:pt>
    <dgm:pt modelId="{BBFCD558-8C12-4B4F-98C1-8139D14E45F0}" type="pres">
      <dgm:prSet presAssocID="{BAD88E88-3464-4F1E-B7A1-95496CDFCC56}" presName="Name0" presStyleCnt="0">
        <dgm:presLayoutVars>
          <dgm:dir/>
          <dgm:animLvl val="lvl"/>
          <dgm:resizeHandles val="exact"/>
        </dgm:presLayoutVars>
      </dgm:prSet>
      <dgm:spPr/>
    </dgm:pt>
    <dgm:pt modelId="{ED3A4024-1496-4D6E-AE59-8B86C2922FE1}" type="pres">
      <dgm:prSet presAssocID="{9A41B68D-B600-422A-9833-655436D0D62C}" presName="boxAndChildren" presStyleCnt="0"/>
      <dgm:spPr/>
    </dgm:pt>
    <dgm:pt modelId="{F6E60875-35E9-4725-8898-67DE2D305D66}" type="pres">
      <dgm:prSet presAssocID="{9A41B68D-B600-422A-9833-655436D0D62C}" presName="parentTextBox" presStyleLbl="node1" presStyleIdx="0" presStyleCnt="2"/>
      <dgm:spPr/>
    </dgm:pt>
    <dgm:pt modelId="{66B96126-3F7E-4DB3-A025-200291ECF72B}" type="pres">
      <dgm:prSet presAssocID="{040138B5-5715-4C0D-AA48-1632FAA9F72D}" presName="sp" presStyleCnt="0"/>
      <dgm:spPr/>
    </dgm:pt>
    <dgm:pt modelId="{B0C51B16-D742-4C9D-88F3-F3A0DEB33932}" type="pres">
      <dgm:prSet presAssocID="{AAE3954C-A552-4A92-8CFE-050CA2526135}" presName="arrowAndChildren" presStyleCnt="0"/>
      <dgm:spPr/>
    </dgm:pt>
    <dgm:pt modelId="{12CF4F7A-4643-41A2-BC7A-7E8295082498}" type="pres">
      <dgm:prSet presAssocID="{AAE3954C-A552-4A92-8CFE-050CA2526135}" presName="parentTextArrow" presStyleLbl="node1" presStyleIdx="0" presStyleCnt="2"/>
      <dgm:spPr/>
    </dgm:pt>
    <dgm:pt modelId="{450E0D71-3747-4119-AC75-43C5248F7322}" type="pres">
      <dgm:prSet presAssocID="{AAE3954C-A552-4A92-8CFE-050CA2526135}" presName="arrow" presStyleLbl="node1" presStyleIdx="1" presStyleCnt="2"/>
      <dgm:spPr/>
    </dgm:pt>
    <dgm:pt modelId="{1D72ACD5-2946-4F6A-BEA3-DAF0CE27D6C2}" type="pres">
      <dgm:prSet presAssocID="{AAE3954C-A552-4A92-8CFE-050CA2526135}" presName="descendantArrow" presStyleCnt="0"/>
      <dgm:spPr/>
    </dgm:pt>
    <dgm:pt modelId="{E862196F-654B-4A2D-89EC-C85ED29426C6}" type="pres">
      <dgm:prSet presAssocID="{539D8746-42AD-431E-999C-8EF75DDEE288}" presName="childTextArrow" presStyleLbl="fgAccFollowNode1" presStyleIdx="0" presStyleCnt="2">
        <dgm:presLayoutVars>
          <dgm:bulletEnabled val="1"/>
        </dgm:presLayoutVars>
      </dgm:prSet>
      <dgm:spPr/>
    </dgm:pt>
    <dgm:pt modelId="{6B8EB8CA-3A3F-4DB6-9030-C271A47FEAD1}" type="pres">
      <dgm:prSet presAssocID="{EA527A2A-BAEC-4585-83E4-74F46192001F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682D0009-DB72-40E4-A5FB-B95498202541}" srcId="{BAD88E88-3464-4F1E-B7A1-95496CDFCC56}" destId="{9A41B68D-B600-422A-9833-655436D0D62C}" srcOrd="1" destOrd="0" parTransId="{7AC78680-7B54-45D7-8C38-30907F289636}" sibTransId="{B0154FD7-4411-47DC-AF04-63EEEF6D8857}"/>
    <dgm:cxn modelId="{9E97F61F-280C-4AF8-891E-5231A90F501B}" type="presOf" srcId="{AAE3954C-A552-4A92-8CFE-050CA2526135}" destId="{450E0D71-3747-4119-AC75-43C5248F7322}" srcOrd="1" destOrd="0" presId="urn:microsoft.com/office/officeart/2005/8/layout/process4"/>
    <dgm:cxn modelId="{FA6F235F-8802-456A-A6AD-7209056FEEAB}" srcId="{AAE3954C-A552-4A92-8CFE-050CA2526135}" destId="{539D8746-42AD-431E-999C-8EF75DDEE288}" srcOrd="0" destOrd="0" parTransId="{57302FAE-C04E-4299-97F4-CC709C94C816}" sibTransId="{AE32A03D-E022-4790-8BEF-D2B74239BD5A}"/>
    <dgm:cxn modelId="{9C028758-45E8-4D90-B756-9DBAD3BD1494}" srcId="{BAD88E88-3464-4F1E-B7A1-95496CDFCC56}" destId="{AAE3954C-A552-4A92-8CFE-050CA2526135}" srcOrd="0" destOrd="0" parTransId="{592A7169-D372-47C8-A773-C8F6A03BC221}" sibTransId="{040138B5-5715-4C0D-AA48-1632FAA9F72D}"/>
    <dgm:cxn modelId="{4A7B7DB2-26B3-4C61-B17C-69C781D6947A}" type="presOf" srcId="{EA527A2A-BAEC-4585-83E4-74F46192001F}" destId="{6B8EB8CA-3A3F-4DB6-9030-C271A47FEAD1}" srcOrd="0" destOrd="0" presId="urn:microsoft.com/office/officeart/2005/8/layout/process4"/>
    <dgm:cxn modelId="{47DC68B6-620D-4849-891A-9A21202846A5}" type="presOf" srcId="{539D8746-42AD-431E-999C-8EF75DDEE288}" destId="{E862196F-654B-4A2D-89EC-C85ED29426C6}" srcOrd="0" destOrd="0" presId="urn:microsoft.com/office/officeart/2005/8/layout/process4"/>
    <dgm:cxn modelId="{9484DCB9-133E-463B-B259-89ED02045191}" type="presOf" srcId="{AAE3954C-A552-4A92-8CFE-050CA2526135}" destId="{12CF4F7A-4643-41A2-BC7A-7E8295082498}" srcOrd="0" destOrd="0" presId="urn:microsoft.com/office/officeart/2005/8/layout/process4"/>
    <dgm:cxn modelId="{9161D9E3-EC14-4E2A-A8BF-04C07A309AB6}" type="presOf" srcId="{BAD88E88-3464-4F1E-B7A1-95496CDFCC56}" destId="{BBFCD558-8C12-4B4F-98C1-8139D14E45F0}" srcOrd="0" destOrd="0" presId="urn:microsoft.com/office/officeart/2005/8/layout/process4"/>
    <dgm:cxn modelId="{42483EED-6C5A-4B97-B317-40DE7927E26A}" srcId="{AAE3954C-A552-4A92-8CFE-050CA2526135}" destId="{EA527A2A-BAEC-4585-83E4-74F46192001F}" srcOrd="1" destOrd="0" parTransId="{07E29309-8856-4D77-8C0D-2AB3BD0C0A3B}" sibTransId="{54794596-654C-4633-BFEA-D4ECA1BF7E96}"/>
    <dgm:cxn modelId="{39BE69F4-F759-4D4A-955B-AC286264B91E}" type="presOf" srcId="{9A41B68D-B600-422A-9833-655436D0D62C}" destId="{F6E60875-35E9-4725-8898-67DE2D305D66}" srcOrd="0" destOrd="0" presId="urn:microsoft.com/office/officeart/2005/8/layout/process4"/>
    <dgm:cxn modelId="{8D8484D7-DC16-4B1C-AA1F-A36F061D0E94}" type="presParOf" srcId="{BBFCD558-8C12-4B4F-98C1-8139D14E45F0}" destId="{ED3A4024-1496-4D6E-AE59-8B86C2922FE1}" srcOrd="0" destOrd="0" presId="urn:microsoft.com/office/officeart/2005/8/layout/process4"/>
    <dgm:cxn modelId="{46A57159-950C-41CB-B082-88447D7287BA}" type="presParOf" srcId="{ED3A4024-1496-4D6E-AE59-8B86C2922FE1}" destId="{F6E60875-35E9-4725-8898-67DE2D305D66}" srcOrd="0" destOrd="0" presId="urn:microsoft.com/office/officeart/2005/8/layout/process4"/>
    <dgm:cxn modelId="{697CF20B-B548-4255-8343-3ECAA7CCE209}" type="presParOf" srcId="{BBFCD558-8C12-4B4F-98C1-8139D14E45F0}" destId="{66B96126-3F7E-4DB3-A025-200291ECF72B}" srcOrd="1" destOrd="0" presId="urn:microsoft.com/office/officeart/2005/8/layout/process4"/>
    <dgm:cxn modelId="{4D2FA711-C000-4593-9058-3A772B9527A8}" type="presParOf" srcId="{BBFCD558-8C12-4B4F-98C1-8139D14E45F0}" destId="{B0C51B16-D742-4C9D-88F3-F3A0DEB33932}" srcOrd="2" destOrd="0" presId="urn:microsoft.com/office/officeart/2005/8/layout/process4"/>
    <dgm:cxn modelId="{E7458779-BE40-4A23-8742-0884B14FAA82}" type="presParOf" srcId="{B0C51B16-D742-4C9D-88F3-F3A0DEB33932}" destId="{12CF4F7A-4643-41A2-BC7A-7E8295082498}" srcOrd="0" destOrd="0" presId="urn:microsoft.com/office/officeart/2005/8/layout/process4"/>
    <dgm:cxn modelId="{5180B81E-EF78-47CA-95E0-6A7C205F2BF8}" type="presParOf" srcId="{B0C51B16-D742-4C9D-88F3-F3A0DEB33932}" destId="{450E0D71-3747-4119-AC75-43C5248F7322}" srcOrd="1" destOrd="0" presId="urn:microsoft.com/office/officeart/2005/8/layout/process4"/>
    <dgm:cxn modelId="{E275FE88-748A-418D-BD0C-A6F531655A0A}" type="presParOf" srcId="{B0C51B16-D742-4C9D-88F3-F3A0DEB33932}" destId="{1D72ACD5-2946-4F6A-BEA3-DAF0CE27D6C2}" srcOrd="2" destOrd="0" presId="urn:microsoft.com/office/officeart/2005/8/layout/process4"/>
    <dgm:cxn modelId="{63F4ADF2-3549-47CC-9DA2-13A0F6BAAED4}" type="presParOf" srcId="{1D72ACD5-2946-4F6A-BEA3-DAF0CE27D6C2}" destId="{E862196F-654B-4A2D-89EC-C85ED29426C6}" srcOrd="0" destOrd="0" presId="urn:microsoft.com/office/officeart/2005/8/layout/process4"/>
    <dgm:cxn modelId="{3306C002-FF08-4E7C-80F1-EA8BE38E1FA6}" type="presParOf" srcId="{1D72ACD5-2946-4F6A-BEA3-DAF0CE27D6C2}" destId="{6B8EB8CA-3A3F-4DB6-9030-C271A47FEAD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358E4E-71BD-442B-B767-482C7C2F95E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8B035E-CDA0-4664-9152-5006D04A77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 and Technologies</a:t>
          </a:r>
        </a:p>
      </dgm:t>
    </dgm:pt>
    <dgm:pt modelId="{6DE31F09-EAF6-42C8-9BC4-2A1B953E8BFC}" type="parTrans" cxnId="{1413245F-4653-4EBA-827F-B86F9FF0B2AC}">
      <dgm:prSet/>
      <dgm:spPr/>
      <dgm:t>
        <a:bodyPr/>
        <a:lstStyle/>
        <a:p>
          <a:endParaRPr lang="en-US"/>
        </a:p>
      </dgm:t>
    </dgm:pt>
    <dgm:pt modelId="{B85BCCD6-B533-4ADA-BDF5-C4FE633A3D70}" type="sibTrans" cxnId="{1413245F-4653-4EBA-827F-B86F9FF0B2AC}">
      <dgm:prSet/>
      <dgm:spPr/>
      <dgm:t>
        <a:bodyPr/>
        <a:lstStyle/>
        <a:p>
          <a:endParaRPr lang="en-US"/>
        </a:p>
      </dgm:t>
    </dgm:pt>
    <dgm:pt modelId="{5EDB0BE5-D943-4551-9B2C-F89AF1ECCE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</a:t>
          </a:r>
        </a:p>
      </dgm:t>
    </dgm:pt>
    <dgm:pt modelId="{5730D05E-25CD-414C-8D01-D46D99A41DFB}" type="parTrans" cxnId="{B3404C70-F9FF-4024-BD6D-B6F7991C3E26}">
      <dgm:prSet/>
      <dgm:spPr/>
      <dgm:t>
        <a:bodyPr/>
        <a:lstStyle/>
        <a:p>
          <a:endParaRPr lang="en-US"/>
        </a:p>
      </dgm:t>
    </dgm:pt>
    <dgm:pt modelId="{B5F7693F-CB03-43FD-A964-DBA18361EB4D}" type="sibTrans" cxnId="{B3404C70-F9FF-4024-BD6D-B6F7991C3E26}">
      <dgm:prSet/>
      <dgm:spPr/>
      <dgm:t>
        <a:bodyPr/>
        <a:lstStyle/>
        <a:p>
          <a:endParaRPr lang="en-US"/>
        </a:p>
      </dgm:t>
    </dgm:pt>
    <dgm:pt modelId="{ACC693D2-86CD-4DCA-B078-1FA24468C2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 Environment</a:t>
          </a:r>
        </a:p>
      </dgm:t>
    </dgm:pt>
    <dgm:pt modelId="{EF70DAF6-FBC4-4BD3-8FF6-EFD1B865565B}" type="parTrans" cxnId="{FC77FD43-232D-47D2-8EB8-669F68524915}">
      <dgm:prSet/>
      <dgm:spPr/>
      <dgm:t>
        <a:bodyPr/>
        <a:lstStyle/>
        <a:p>
          <a:endParaRPr lang="en-US"/>
        </a:p>
      </dgm:t>
    </dgm:pt>
    <dgm:pt modelId="{B59765DA-6E10-4F87-8155-998972397673}" type="sibTrans" cxnId="{FC77FD43-232D-47D2-8EB8-669F68524915}">
      <dgm:prSet/>
      <dgm:spPr/>
      <dgm:t>
        <a:bodyPr/>
        <a:lstStyle/>
        <a:p>
          <a:endParaRPr lang="en-US"/>
        </a:p>
      </dgm:t>
    </dgm:pt>
    <dgm:pt modelId="{709800AD-520F-458B-BC90-64620F9E50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Django for APIs and data management</a:t>
          </a:r>
        </a:p>
      </dgm:t>
    </dgm:pt>
    <dgm:pt modelId="{CA3560BA-DD9F-4042-8EF7-16A158B9D484}" type="parTrans" cxnId="{555855B9-6A91-4088-B5AF-48AAAF05EB7E}">
      <dgm:prSet/>
      <dgm:spPr/>
      <dgm:t>
        <a:bodyPr/>
        <a:lstStyle/>
        <a:p>
          <a:endParaRPr lang="en-US"/>
        </a:p>
      </dgm:t>
    </dgm:pt>
    <dgm:pt modelId="{A7F71356-071D-41FD-AAA6-6C322AB07BE8}" type="sibTrans" cxnId="{555855B9-6A91-4088-B5AF-48AAAF05EB7E}">
      <dgm:prSet/>
      <dgm:spPr/>
      <dgm:t>
        <a:bodyPr/>
        <a:lstStyle/>
        <a:p>
          <a:endParaRPr lang="en-US"/>
        </a:p>
      </dgm:t>
    </dgm:pt>
    <dgm:pt modelId="{A9D43EEC-5EED-4083-9F92-781C5E3F3B13}" type="pres">
      <dgm:prSet presAssocID="{E4358E4E-71BD-442B-B767-482C7C2F95E8}" presName="root" presStyleCnt="0">
        <dgm:presLayoutVars>
          <dgm:dir/>
          <dgm:resizeHandles val="exact"/>
        </dgm:presLayoutVars>
      </dgm:prSet>
      <dgm:spPr/>
    </dgm:pt>
    <dgm:pt modelId="{BE503BB4-0D38-495B-893F-3BC1A940EA9B}" type="pres">
      <dgm:prSet presAssocID="{EB8B035E-CDA0-4664-9152-5006D04A77D5}" presName="compNode" presStyleCnt="0"/>
      <dgm:spPr/>
    </dgm:pt>
    <dgm:pt modelId="{B9F7234C-9F16-46A3-A941-05F84E8A39CF}" type="pres">
      <dgm:prSet presAssocID="{EB8B035E-CDA0-4664-9152-5006D04A77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0D8D68-55B2-4F94-9B69-45B6853B0937}" type="pres">
      <dgm:prSet presAssocID="{EB8B035E-CDA0-4664-9152-5006D04A77D5}" presName="spaceRect" presStyleCnt="0"/>
      <dgm:spPr/>
    </dgm:pt>
    <dgm:pt modelId="{BC2E8C31-ADF3-4E02-8608-40D8221287EC}" type="pres">
      <dgm:prSet presAssocID="{EB8B035E-CDA0-4664-9152-5006D04A77D5}" presName="textRect" presStyleLbl="revTx" presStyleIdx="0" presStyleCnt="4">
        <dgm:presLayoutVars>
          <dgm:chMax val="1"/>
          <dgm:chPref val="1"/>
        </dgm:presLayoutVars>
      </dgm:prSet>
      <dgm:spPr/>
    </dgm:pt>
    <dgm:pt modelId="{C7FAE9AD-3A86-4EFF-AEB3-70F5BD6114D7}" type="pres">
      <dgm:prSet presAssocID="{B85BCCD6-B533-4ADA-BDF5-C4FE633A3D70}" presName="sibTrans" presStyleCnt="0"/>
      <dgm:spPr/>
    </dgm:pt>
    <dgm:pt modelId="{379ECFB8-4336-4C68-9586-81E59E25AFB9}" type="pres">
      <dgm:prSet presAssocID="{5EDB0BE5-D943-4551-9B2C-F89AF1ECCE4B}" presName="compNode" presStyleCnt="0"/>
      <dgm:spPr/>
    </dgm:pt>
    <dgm:pt modelId="{7F3504FD-0611-4F44-ACA3-FE7F226F2CCF}" type="pres">
      <dgm:prSet presAssocID="{5EDB0BE5-D943-4551-9B2C-F89AF1ECCE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94377C6-6230-49AD-95C9-C02DACAECA47}" type="pres">
      <dgm:prSet presAssocID="{5EDB0BE5-D943-4551-9B2C-F89AF1ECCE4B}" presName="spaceRect" presStyleCnt="0"/>
      <dgm:spPr/>
    </dgm:pt>
    <dgm:pt modelId="{86DB1A33-9BBB-437F-88E3-5CA08889CD74}" type="pres">
      <dgm:prSet presAssocID="{5EDB0BE5-D943-4551-9B2C-F89AF1ECCE4B}" presName="textRect" presStyleLbl="revTx" presStyleIdx="1" presStyleCnt="4">
        <dgm:presLayoutVars>
          <dgm:chMax val="1"/>
          <dgm:chPref val="1"/>
        </dgm:presLayoutVars>
      </dgm:prSet>
      <dgm:spPr/>
    </dgm:pt>
    <dgm:pt modelId="{4D82FFCB-1BF7-4184-9C83-C87998624648}" type="pres">
      <dgm:prSet presAssocID="{B5F7693F-CB03-43FD-A964-DBA18361EB4D}" presName="sibTrans" presStyleCnt="0"/>
      <dgm:spPr/>
    </dgm:pt>
    <dgm:pt modelId="{86505930-0931-47C5-A650-327A55F2C97B}" type="pres">
      <dgm:prSet presAssocID="{ACC693D2-86CD-4DCA-B078-1FA24468C262}" presName="compNode" presStyleCnt="0"/>
      <dgm:spPr/>
    </dgm:pt>
    <dgm:pt modelId="{FEEC7E84-DCCC-4111-ABA0-0FFAB49D76A4}" type="pres">
      <dgm:prSet presAssocID="{ACC693D2-86CD-4DCA-B078-1FA24468C2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B1811F1-6FD2-40EA-9246-8DB2576B5C46}" type="pres">
      <dgm:prSet presAssocID="{ACC693D2-86CD-4DCA-B078-1FA24468C262}" presName="spaceRect" presStyleCnt="0"/>
      <dgm:spPr/>
    </dgm:pt>
    <dgm:pt modelId="{D21E4D0A-FA9D-46BB-A747-0DC05BF67347}" type="pres">
      <dgm:prSet presAssocID="{ACC693D2-86CD-4DCA-B078-1FA24468C262}" presName="textRect" presStyleLbl="revTx" presStyleIdx="2" presStyleCnt="4">
        <dgm:presLayoutVars>
          <dgm:chMax val="1"/>
          <dgm:chPref val="1"/>
        </dgm:presLayoutVars>
      </dgm:prSet>
      <dgm:spPr/>
    </dgm:pt>
    <dgm:pt modelId="{836EBB8A-0EE8-41C7-B8EB-445FA47FA3E5}" type="pres">
      <dgm:prSet presAssocID="{B59765DA-6E10-4F87-8155-998972397673}" presName="sibTrans" presStyleCnt="0"/>
      <dgm:spPr/>
    </dgm:pt>
    <dgm:pt modelId="{B107D806-7FF1-4C67-9D52-3CE9C614C769}" type="pres">
      <dgm:prSet presAssocID="{709800AD-520F-458B-BC90-64620F9E5080}" presName="compNode" presStyleCnt="0"/>
      <dgm:spPr/>
    </dgm:pt>
    <dgm:pt modelId="{9767D903-C9CF-4992-87F6-5C9E76B75E16}" type="pres">
      <dgm:prSet presAssocID="{709800AD-520F-458B-BC90-64620F9E50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592DA0-FF00-42D6-9718-C6F67597BA53}" type="pres">
      <dgm:prSet presAssocID="{709800AD-520F-458B-BC90-64620F9E5080}" presName="spaceRect" presStyleCnt="0"/>
      <dgm:spPr/>
    </dgm:pt>
    <dgm:pt modelId="{FFCBA428-0F0F-4FB9-BCF6-65BA51C74305}" type="pres">
      <dgm:prSet presAssocID="{709800AD-520F-458B-BC90-64620F9E50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682C40D-5DD3-4D3E-ABF6-C9BEC3B2CE9B}" type="presOf" srcId="{709800AD-520F-458B-BC90-64620F9E5080}" destId="{FFCBA428-0F0F-4FB9-BCF6-65BA51C74305}" srcOrd="0" destOrd="0" presId="urn:microsoft.com/office/officeart/2018/2/layout/IconLabelList"/>
    <dgm:cxn modelId="{C078D35C-288F-4CDD-82C8-DB2955F08E22}" type="presOf" srcId="{EB8B035E-CDA0-4664-9152-5006D04A77D5}" destId="{BC2E8C31-ADF3-4E02-8608-40D8221287EC}" srcOrd="0" destOrd="0" presId="urn:microsoft.com/office/officeart/2018/2/layout/IconLabelList"/>
    <dgm:cxn modelId="{1413245F-4653-4EBA-827F-B86F9FF0B2AC}" srcId="{E4358E4E-71BD-442B-B767-482C7C2F95E8}" destId="{EB8B035E-CDA0-4664-9152-5006D04A77D5}" srcOrd="0" destOrd="0" parTransId="{6DE31F09-EAF6-42C8-9BC4-2A1B953E8BFC}" sibTransId="{B85BCCD6-B533-4ADA-BDF5-C4FE633A3D70}"/>
    <dgm:cxn modelId="{FC77FD43-232D-47D2-8EB8-669F68524915}" srcId="{E4358E4E-71BD-442B-B767-482C7C2F95E8}" destId="{ACC693D2-86CD-4DCA-B078-1FA24468C262}" srcOrd="2" destOrd="0" parTransId="{EF70DAF6-FBC4-4BD3-8FF6-EFD1B865565B}" sibTransId="{B59765DA-6E10-4F87-8155-998972397673}"/>
    <dgm:cxn modelId="{B3404C70-F9FF-4024-BD6D-B6F7991C3E26}" srcId="{E4358E4E-71BD-442B-B767-482C7C2F95E8}" destId="{5EDB0BE5-D943-4551-9B2C-F89AF1ECCE4B}" srcOrd="1" destOrd="0" parTransId="{5730D05E-25CD-414C-8D01-D46D99A41DFB}" sibTransId="{B5F7693F-CB03-43FD-A964-DBA18361EB4D}"/>
    <dgm:cxn modelId="{F7391975-490C-43F0-9BFD-1F58F75D000D}" type="presOf" srcId="{5EDB0BE5-D943-4551-9B2C-F89AF1ECCE4B}" destId="{86DB1A33-9BBB-437F-88E3-5CA08889CD74}" srcOrd="0" destOrd="0" presId="urn:microsoft.com/office/officeart/2018/2/layout/IconLabelList"/>
    <dgm:cxn modelId="{555855B9-6A91-4088-B5AF-48AAAF05EB7E}" srcId="{E4358E4E-71BD-442B-B767-482C7C2F95E8}" destId="{709800AD-520F-458B-BC90-64620F9E5080}" srcOrd="3" destOrd="0" parTransId="{CA3560BA-DD9F-4042-8EF7-16A158B9D484}" sibTransId="{A7F71356-071D-41FD-AAA6-6C322AB07BE8}"/>
    <dgm:cxn modelId="{EB3CDCFD-1878-4BD5-A1D5-ABB32BF2FF54}" type="presOf" srcId="{ACC693D2-86CD-4DCA-B078-1FA24468C262}" destId="{D21E4D0A-FA9D-46BB-A747-0DC05BF67347}" srcOrd="0" destOrd="0" presId="urn:microsoft.com/office/officeart/2018/2/layout/IconLabelList"/>
    <dgm:cxn modelId="{1ADBE9FD-76CA-4263-8CFD-E8BCE34FC5B1}" type="presOf" srcId="{E4358E4E-71BD-442B-B767-482C7C2F95E8}" destId="{A9D43EEC-5EED-4083-9F92-781C5E3F3B13}" srcOrd="0" destOrd="0" presId="urn:microsoft.com/office/officeart/2018/2/layout/IconLabelList"/>
    <dgm:cxn modelId="{D558F9E1-354C-48AF-885C-EF72E41CDB02}" type="presParOf" srcId="{A9D43EEC-5EED-4083-9F92-781C5E3F3B13}" destId="{BE503BB4-0D38-495B-893F-3BC1A940EA9B}" srcOrd="0" destOrd="0" presId="urn:microsoft.com/office/officeart/2018/2/layout/IconLabelList"/>
    <dgm:cxn modelId="{04E85C3A-A342-412A-8426-575C25B5A87F}" type="presParOf" srcId="{BE503BB4-0D38-495B-893F-3BC1A940EA9B}" destId="{B9F7234C-9F16-46A3-A941-05F84E8A39CF}" srcOrd="0" destOrd="0" presId="urn:microsoft.com/office/officeart/2018/2/layout/IconLabelList"/>
    <dgm:cxn modelId="{58609767-2CC8-48AD-9F4C-5CE0E0E7F08A}" type="presParOf" srcId="{BE503BB4-0D38-495B-893F-3BC1A940EA9B}" destId="{180D8D68-55B2-4F94-9B69-45B6853B0937}" srcOrd="1" destOrd="0" presId="urn:microsoft.com/office/officeart/2018/2/layout/IconLabelList"/>
    <dgm:cxn modelId="{BEDA1035-17E1-402C-AD96-6878268015B4}" type="presParOf" srcId="{BE503BB4-0D38-495B-893F-3BC1A940EA9B}" destId="{BC2E8C31-ADF3-4E02-8608-40D8221287EC}" srcOrd="2" destOrd="0" presId="urn:microsoft.com/office/officeart/2018/2/layout/IconLabelList"/>
    <dgm:cxn modelId="{804F4CB4-FE53-4290-B505-4D7DFE9A2A95}" type="presParOf" srcId="{A9D43EEC-5EED-4083-9F92-781C5E3F3B13}" destId="{C7FAE9AD-3A86-4EFF-AEB3-70F5BD6114D7}" srcOrd="1" destOrd="0" presId="urn:microsoft.com/office/officeart/2018/2/layout/IconLabelList"/>
    <dgm:cxn modelId="{C2F29407-1A13-4FE5-B221-5C6E34F80E78}" type="presParOf" srcId="{A9D43EEC-5EED-4083-9F92-781C5E3F3B13}" destId="{379ECFB8-4336-4C68-9586-81E59E25AFB9}" srcOrd="2" destOrd="0" presId="urn:microsoft.com/office/officeart/2018/2/layout/IconLabelList"/>
    <dgm:cxn modelId="{126CBB1F-CA9A-4AC3-92E9-5A51E6C9B4FB}" type="presParOf" srcId="{379ECFB8-4336-4C68-9586-81E59E25AFB9}" destId="{7F3504FD-0611-4F44-ACA3-FE7F226F2CCF}" srcOrd="0" destOrd="0" presId="urn:microsoft.com/office/officeart/2018/2/layout/IconLabelList"/>
    <dgm:cxn modelId="{390A7110-C009-4C32-9098-A1E80E7776C0}" type="presParOf" srcId="{379ECFB8-4336-4C68-9586-81E59E25AFB9}" destId="{F94377C6-6230-49AD-95C9-C02DACAECA47}" srcOrd="1" destOrd="0" presId="urn:microsoft.com/office/officeart/2018/2/layout/IconLabelList"/>
    <dgm:cxn modelId="{82CC1C34-5AF3-41AB-B594-9AB20013A54F}" type="presParOf" srcId="{379ECFB8-4336-4C68-9586-81E59E25AFB9}" destId="{86DB1A33-9BBB-437F-88E3-5CA08889CD74}" srcOrd="2" destOrd="0" presId="urn:microsoft.com/office/officeart/2018/2/layout/IconLabelList"/>
    <dgm:cxn modelId="{21BD3744-B7F9-4082-92C9-813B48A7BD19}" type="presParOf" srcId="{A9D43EEC-5EED-4083-9F92-781C5E3F3B13}" destId="{4D82FFCB-1BF7-4184-9C83-C87998624648}" srcOrd="3" destOrd="0" presId="urn:microsoft.com/office/officeart/2018/2/layout/IconLabelList"/>
    <dgm:cxn modelId="{4F0EC5F9-45E8-41DB-BB80-C993213EEB17}" type="presParOf" srcId="{A9D43EEC-5EED-4083-9F92-781C5E3F3B13}" destId="{86505930-0931-47C5-A650-327A55F2C97B}" srcOrd="4" destOrd="0" presId="urn:microsoft.com/office/officeart/2018/2/layout/IconLabelList"/>
    <dgm:cxn modelId="{0400B403-9D0A-47D8-B269-B211F7F5255C}" type="presParOf" srcId="{86505930-0931-47C5-A650-327A55F2C97B}" destId="{FEEC7E84-DCCC-4111-ABA0-0FFAB49D76A4}" srcOrd="0" destOrd="0" presId="urn:microsoft.com/office/officeart/2018/2/layout/IconLabelList"/>
    <dgm:cxn modelId="{3ECBB9D9-CD30-4137-A793-4D21FD514780}" type="presParOf" srcId="{86505930-0931-47C5-A650-327A55F2C97B}" destId="{8B1811F1-6FD2-40EA-9246-8DB2576B5C46}" srcOrd="1" destOrd="0" presId="urn:microsoft.com/office/officeart/2018/2/layout/IconLabelList"/>
    <dgm:cxn modelId="{7CB14239-FB1A-4989-986C-E7E6537F8CE7}" type="presParOf" srcId="{86505930-0931-47C5-A650-327A55F2C97B}" destId="{D21E4D0A-FA9D-46BB-A747-0DC05BF67347}" srcOrd="2" destOrd="0" presId="urn:microsoft.com/office/officeart/2018/2/layout/IconLabelList"/>
    <dgm:cxn modelId="{302BE47D-D270-44FE-B0DC-29187D19ABC6}" type="presParOf" srcId="{A9D43EEC-5EED-4083-9F92-781C5E3F3B13}" destId="{836EBB8A-0EE8-41C7-B8EB-445FA47FA3E5}" srcOrd="5" destOrd="0" presId="urn:microsoft.com/office/officeart/2018/2/layout/IconLabelList"/>
    <dgm:cxn modelId="{A878664F-A8C2-4E07-B1C2-CF15F33B09A8}" type="presParOf" srcId="{A9D43EEC-5EED-4083-9F92-781C5E3F3B13}" destId="{B107D806-7FF1-4C67-9D52-3CE9C614C769}" srcOrd="6" destOrd="0" presId="urn:microsoft.com/office/officeart/2018/2/layout/IconLabelList"/>
    <dgm:cxn modelId="{6F41A367-9844-41E3-AAC3-2855D6F5BA40}" type="presParOf" srcId="{B107D806-7FF1-4C67-9D52-3CE9C614C769}" destId="{9767D903-C9CF-4992-87F6-5C9E76B75E16}" srcOrd="0" destOrd="0" presId="urn:microsoft.com/office/officeart/2018/2/layout/IconLabelList"/>
    <dgm:cxn modelId="{732515A1-0844-4DE8-A23E-2AFF664B1055}" type="presParOf" srcId="{B107D806-7FF1-4C67-9D52-3CE9C614C769}" destId="{EF592DA0-FF00-42D6-9718-C6F67597BA53}" srcOrd="1" destOrd="0" presId="urn:microsoft.com/office/officeart/2018/2/layout/IconLabelList"/>
    <dgm:cxn modelId="{7C3867ED-CA86-421C-BB60-D25FE6510A1A}" type="presParOf" srcId="{B107D806-7FF1-4C67-9D52-3CE9C614C769}" destId="{FFCBA428-0F0F-4FB9-BCF6-65BA51C743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E6D652-9697-495B-81DA-B29778AC6C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A709C7-7A4F-4928-BFDC-65FB0F8173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Project Outcomes</a:t>
          </a:r>
        </a:p>
      </dgm:t>
    </dgm:pt>
    <dgm:pt modelId="{1E59B369-C49C-4B85-A239-2193020153DB}" type="parTrans" cxnId="{BCF0BB44-F7F6-4754-A52E-C921187D192E}">
      <dgm:prSet/>
      <dgm:spPr/>
      <dgm:t>
        <a:bodyPr/>
        <a:lstStyle/>
        <a:p>
          <a:endParaRPr lang="en-US"/>
        </a:p>
      </dgm:t>
    </dgm:pt>
    <dgm:pt modelId="{64951190-56FC-4D3D-8E3E-B97E5AC06ECA}" type="sibTrans" cxnId="{BCF0BB44-F7F6-4754-A52E-C921187D192E}">
      <dgm:prSet/>
      <dgm:spPr/>
      <dgm:t>
        <a:bodyPr/>
        <a:lstStyle/>
        <a:p>
          <a:endParaRPr lang="en-US"/>
        </a:p>
      </dgm:t>
    </dgm:pt>
    <dgm:pt modelId="{4ACC85BC-91AF-4F77-8D00-4D802A27AD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Accurate and Reliable Price Prediction Model</a:t>
          </a:r>
        </a:p>
      </dgm:t>
    </dgm:pt>
    <dgm:pt modelId="{AD2679EC-9DF8-4240-A2A5-F870870A96C7}" type="parTrans" cxnId="{C91036EB-A1F0-4BFE-9564-91371EFA58CA}">
      <dgm:prSet/>
      <dgm:spPr/>
      <dgm:t>
        <a:bodyPr/>
        <a:lstStyle/>
        <a:p>
          <a:endParaRPr lang="en-US"/>
        </a:p>
      </dgm:t>
    </dgm:pt>
    <dgm:pt modelId="{57A78028-7838-48F7-B547-0119FC5440FF}" type="sibTrans" cxnId="{C91036EB-A1F0-4BFE-9564-91371EFA58CA}">
      <dgm:prSet/>
      <dgm:spPr/>
      <dgm:t>
        <a:bodyPr/>
        <a:lstStyle/>
        <a:p>
          <a:endParaRPr lang="en-US"/>
        </a:p>
      </dgm:t>
    </dgm:pt>
    <dgm:pt modelId="{37E4C46B-7EC9-4BB0-9CDA-D0C9D85A4D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User-Friendly Software Application</a:t>
          </a:r>
        </a:p>
      </dgm:t>
    </dgm:pt>
    <dgm:pt modelId="{1495337E-DB31-4C5C-92D4-C75504C3F767}" type="parTrans" cxnId="{D1310B83-B775-4BA4-8781-D8174D0FC04D}">
      <dgm:prSet/>
      <dgm:spPr/>
      <dgm:t>
        <a:bodyPr/>
        <a:lstStyle/>
        <a:p>
          <a:endParaRPr lang="en-US"/>
        </a:p>
      </dgm:t>
    </dgm:pt>
    <dgm:pt modelId="{852E48B1-B0E7-4ECD-9D16-54C07D6D8F20}" type="sibTrans" cxnId="{D1310B83-B775-4BA4-8781-D8174D0FC04D}">
      <dgm:prSet/>
      <dgm:spPr/>
      <dgm:t>
        <a:bodyPr/>
        <a:lstStyle/>
        <a:p>
          <a:endParaRPr lang="en-US"/>
        </a:p>
      </dgm:t>
    </dgm:pt>
    <dgm:pt modelId="{7E70AD15-AD19-4477-92C7-203FB13D8A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Foundation for Future Improvements</a:t>
          </a:r>
        </a:p>
      </dgm:t>
    </dgm:pt>
    <dgm:pt modelId="{4909C5F8-4EE6-43E8-B071-3725A15EED4E}" type="parTrans" cxnId="{C9A11318-C8E6-4EBA-87A8-574A1B5EB6F4}">
      <dgm:prSet/>
      <dgm:spPr/>
      <dgm:t>
        <a:bodyPr/>
        <a:lstStyle/>
        <a:p>
          <a:endParaRPr lang="en-US"/>
        </a:p>
      </dgm:t>
    </dgm:pt>
    <dgm:pt modelId="{65CA7F6B-3803-45A2-A976-4B6359174980}" type="sibTrans" cxnId="{C9A11318-C8E6-4EBA-87A8-574A1B5EB6F4}">
      <dgm:prSet/>
      <dgm:spPr/>
      <dgm:t>
        <a:bodyPr/>
        <a:lstStyle/>
        <a:p>
          <a:endParaRPr lang="en-US"/>
        </a:p>
      </dgm:t>
    </dgm:pt>
    <dgm:pt modelId="{C4648E63-CB21-4CAD-A5C0-4FB1495C598F}" type="pres">
      <dgm:prSet presAssocID="{CDE6D652-9697-495B-81DA-B29778AC6CA6}" presName="root" presStyleCnt="0">
        <dgm:presLayoutVars>
          <dgm:dir/>
          <dgm:resizeHandles val="exact"/>
        </dgm:presLayoutVars>
      </dgm:prSet>
      <dgm:spPr/>
    </dgm:pt>
    <dgm:pt modelId="{7BA30D77-0FCE-4299-8653-B908B83448DE}" type="pres">
      <dgm:prSet presAssocID="{86A709C7-7A4F-4928-BFDC-65FB0F817392}" presName="compNode" presStyleCnt="0"/>
      <dgm:spPr/>
    </dgm:pt>
    <dgm:pt modelId="{D10CC877-EED8-476C-BFF0-541B8C116EF7}" type="pres">
      <dgm:prSet presAssocID="{86A709C7-7A4F-4928-BFDC-65FB0F817392}" presName="iconBgRect" presStyleLbl="bgShp" presStyleIdx="0" presStyleCnt="4"/>
      <dgm:spPr/>
    </dgm:pt>
    <dgm:pt modelId="{C5C0A56B-EDB3-4804-B4F6-42B11F635E48}" type="pres">
      <dgm:prSet presAssocID="{86A709C7-7A4F-4928-BFDC-65FB0F8173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0BF87C-C06F-460B-B5E8-092BDAC37148}" type="pres">
      <dgm:prSet presAssocID="{86A709C7-7A4F-4928-BFDC-65FB0F817392}" presName="spaceRect" presStyleCnt="0"/>
      <dgm:spPr/>
    </dgm:pt>
    <dgm:pt modelId="{47D49299-87C0-4AE1-8C2C-DD8DDC567BC1}" type="pres">
      <dgm:prSet presAssocID="{86A709C7-7A4F-4928-BFDC-65FB0F817392}" presName="textRect" presStyleLbl="revTx" presStyleIdx="0" presStyleCnt="4">
        <dgm:presLayoutVars>
          <dgm:chMax val="1"/>
          <dgm:chPref val="1"/>
        </dgm:presLayoutVars>
      </dgm:prSet>
      <dgm:spPr/>
    </dgm:pt>
    <dgm:pt modelId="{94ABB33D-5ED2-4550-9FF8-C8F42289E990}" type="pres">
      <dgm:prSet presAssocID="{64951190-56FC-4D3D-8E3E-B97E5AC06ECA}" presName="sibTrans" presStyleCnt="0"/>
      <dgm:spPr/>
    </dgm:pt>
    <dgm:pt modelId="{D3D87ED8-594C-4F2F-A3F6-589137B8C9FB}" type="pres">
      <dgm:prSet presAssocID="{4ACC85BC-91AF-4F77-8D00-4D802A27ADD6}" presName="compNode" presStyleCnt="0"/>
      <dgm:spPr/>
    </dgm:pt>
    <dgm:pt modelId="{F280A685-9198-4A78-92D2-FECBE9FADAC5}" type="pres">
      <dgm:prSet presAssocID="{4ACC85BC-91AF-4F77-8D00-4D802A27ADD6}" presName="iconBgRect" presStyleLbl="bgShp" presStyleIdx="1" presStyleCnt="4"/>
      <dgm:spPr/>
    </dgm:pt>
    <dgm:pt modelId="{C8D1F81F-4315-4937-8D6F-E815146E5134}" type="pres">
      <dgm:prSet presAssocID="{4ACC85BC-91AF-4F77-8D00-4D802A27A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F6FFB1-5BC1-47CC-9BD8-0C3A2EDDC7B2}" type="pres">
      <dgm:prSet presAssocID="{4ACC85BC-91AF-4F77-8D00-4D802A27ADD6}" presName="spaceRect" presStyleCnt="0"/>
      <dgm:spPr/>
    </dgm:pt>
    <dgm:pt modelId="{611BB37E-0A90-4CE3-958E-469BD764145F}" type="pres">
      <dgm:prSet presAssocID="{4ACC85BC-91AF-4F77-8D00-4D802A27ADD6}" presName="textRect" presStyleLbl="revTx" presStyleIdx="1" presStyleCnt="4">
        <dgm:presLayoutVars>
          <dgm:chMax val="1"/>
          <dgm:chPref val="1"/>
        </dgm:presLayoutVars>
      </dgm:prSet>
      <dgm:spPr/>
    </dgm:pt>
    <dgm:pt modelId="{8A8180BF-6258-4A51-8693-9AC2C9BF7F29}" type="pres">
      <dgm:prSet presAssocID="{57A78028-7838-48F7-B547-0119FC5440FF}" presName="sibTrans" presStyleCnt="0"/>
      <dgm:spPr/>
    </dgm:pt>
    <dgm:pt modelId="{6925E9DA-3C20-435D-9321-DCDDE93E4E6C}" type="pres">
      <dgm:prSet presAssocID="{37E4C46B-7EC9-4BB0-9CDA-D0C9D85A4D75}" presName="compNode" presStyleCnt="0"/>
      <dgm:spPr/>
    </dgm:pt>
    <dgm:pt modelId="{AD5CDACA-DE96-49F2-99A7-61BD8788A3CD}" type="pres">
      <dgm:prSet presAssocID="{37E4C46B-7EC9-4BB0-9CDA-D0C9D85A4D75}" presName="iconBgRect" presStyleLbl="bgShp" presStyleIdx="2" presStyleCnt="4"/>
      <dgm:spPr/>
    </dgm:pt>
    <dgm:pt modelId="{D9A159AE-BC2B-483F-9038-D591A0E8D0EC}" type="pres">
      <dgm:prSet presAssocID="{37E4C46B-7EC9-4BB0-9CDA-D0C9D85A4D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25530BB-6F9F-4F5E-9153-A80C6FAD2167}" type="pres">
      <dgm:prSet presAssocID="{37E4C46B-7EC9-4BB0-9CDA-D0C9D85A4D75}" presName="spaceRect" presStyleCnt="0"/>
      <dgm:spPr/>
    </dgm:pt>
    <dgm:pt modelId="{07455E6E-DBF1-4C5E-905B-FC68200FFAFF}" type="pres">
      <dgm:prSet presAssocID="{37E4C46B-7EC9-4BB0-9CDA-D0C9D85A4D75}" presName="textRect" presStyleLbl="revTx" presStyleIdx="2" presStyleCnt="4">
        <dgm:presLayoutVars>
          <dgm:chMax val="1"/>
          <dgm:chPref val="1"/>
        </dgm:presLayoutVars>
      </dgm:prSet>
      <dgm:spPr/>
    </dgm:pt>
    <dgm:pt modelId="{9C3939C7-4A68-425E-A6D5-BDE4A854F998}" type="pres">
      <dgm:prSet presAssocID="{852E48B1-B0E7-4ECD-9D16-54C07D6D8F20}" presName="sibTrans" presStyleCnt="0"/>
      <dgm:spPr/>
    </dgm:pt>
    <dgm:pt modelId="{D5729154-EE01-4A6C-9DDB-BA797D3229AC}" type="pres">
      <dgm:prSet presAssocID="{7E70AD15-AD19-4477-92C7-203FB13D8A10}" presName="compNode" presStyleCnt="0"/>
      <dgm:spPr/>
    </dgm:pt>
    <dgm:pt modelId="{1C9CD26D-ED19-42EA-8979-E72A49489D50}" type="pres">
      <dgm:prSet presAssocID="{7E70AD15-AD19-4477-92C7-203FB13D8A10}" presName="iconBgRect" presStyleLbl="bgShp" presStyleIdx="3" presStyleCnt="4"/>
      <dgm:spPr/>
    </dgm:pt>
    <dgm:pt modelId="{9D623854-E424-47FB-8867-4C451AB10015}" type="pres">
      <dgm:prSet presAssocID="{7E70AD15-AD19-4477-92C7-203FB13D8A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0F521C-3379-4669-B234-DF61EB349F95}" type="pres">
      <dgm:prSet presAssocID="{7E70AD15-AD19-4477-92C7-203FB13D8A10}" presName="spaceRect" presStyleCnt="0"/>
      <dgm:spPr/>
    </dgm:pt>
    <dgm:pt modelId="{8AF8EADD-C5D5-4798-8B7B-63DAF3B8BC05}" type="pres">
      <dgm:prSet presAssocID="{7E70AD15-AD19-4477-92C7-203FB13D8A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B23F06-EF9D-429B-9213-9050C6571832}" type="presOf" srcId="{86A709C7-7A4F-4928-BFDC-65FB0F817392}" destId="{47D49299-87C0-4AE1-8C2C-DD8DDC567BC1}" srcOrd="0" destOrd="0" presId="urn:microsoft.com/office/officeart/2018/5/layout/IconCircleLabelList"/>
    <dgm:cxn modelId="{C9A11318-C8E6-4EBA-87A8-574A1B5EB6F4}" srcId="{CDE6D652-9697-495B-81DA-B29778AC6CA6}" destId="{7E70AD15-AD19-4477-92C7-203FB13D8A10}" srcOrd="3" destOrd="0" parTransId="{4909C5F8-4EE6-43E8-B071-3725A15EED4E}" sibTransId="{65CA7F6B-3803-45A2-A976-4B6359174980}"/>
    <dgm:cxn modelId="{2C90625D-883E-4D26-A1DA-4F882D255AC7}" type="presOf" srcId="{37E4C46B-7EC9-4BB0-9CDA-D0C9D85A4D75}" destId="{07455E6E-DBF1-4C5E-905B-FC68200FFAFF}" srcOrd="0" destOrd="0" presId="urn:microsoft.com/office/officeart/2018/5/layout/IconCircleLabelList"/>
    <dgm:cxn modelId="{BCF0BB44-F7F6-4754-A52E-C921187D192E}" srcId="{CDE6D652-9697-495B-81DA-B29778AC6CA6}" destId="{86A709C7-7A4F-4928-BFDC-65FB0F817392}" srcOrd="0" destOrd="0" parTransId="{1E59B369-C49C-4B85-A239-2193020153DB}" sibTransId="{64951190-56FC-4D3D-8E3E-B97E5AC06ECA}"/>
    <dgm:cxn modelId="{C743AF4C-6A99-48D4-BF16-7B7E35AFF254}" type="presOf" srcId="{CDE6D652-9697-495B-81DA-B29778AC6CA6}" destId="{C4648E63-CB21-4CAD-A5C0-4FB1495C598F}" srcOrd="0" destOrd="0" presId="urn:microsoft.com/office/officeart/2018/5/layout/IconCircleLabelList"/>
    <dgm:cxn modelId="{D1310B83-B775-4BA4-8781-D8174D0FC04D}" srcId="{CDE6D652-9697-495B-81DA-B29778AC6CA6}" destId="{37E4C46B-7EC9-4BB0-9CDA-D0C9D85A4D75}" srcOrd="2" destOrd="0" parTransId="{1495337E-DB31-4C5C-92D4-C75504C3F767}" sibTransId="{852E48B1-B0E7-4ECD-9D16-54C07D6D8F20}"/>
    <dgm:cxn modelId="{FFD0A19B-6E31-414A-87F3-F7D287AFEEB0}" type="presOf" srcId="{7E70AD15-AD19-4477-92C7-203FB13D8A10}" destId="{8AF8EADD-C5D5-4798-8B7B-63DAF3B8BC05}" srcOrd="0" destOrd="0" presId="urn:microsoft.com/office/officeart/2018/5/layout/IconCircleLabelList"/>
    <dgm:cxn modelId="{004609C6-4F06-4FCD-AB7E-38F9714A0031}" type="presOf" srcId="{4ACC85BC-91AF-4F77-8D00-4D802A27ADD6}" destId="{611BB37E-0A90-4CE3-958E-469BD764145F}" srcOrd="0" destOrd="0" presId="urn:microsoft.com/office/officeart/2018/5/layout/IconCircleLabelList"/>
    <dgm:cxn modelId="{C91036EB-A1F0-4BFE-9564-91371EFA58CA}" srcId="{CDE6D652-9697-495B-81DA-B29778AC6CA6}" destId="{4ACC85BC-91AF-4F77-8D00-4D802A27ADD6}" srcOrd="1" destOrd="0" parTransId="{AD2679EC-9DF8-4240-A2A5-F870870A96C7}" sibTransId="{57A78028-7838-48F7-B547-0119FC5440FF}"/>
    <dgm:cxn modelId="{C3F61CDB-3146-4076-A341-34E6183DA3E2}" type="presParOf" srcId="{C4648E63-CB21-4CAD-A5C0-4FB1495C598F}" destId="{7BA30D77-0FCE-4299-8653-B908B83448DE}" srcOrd="0" destOrd="0" presId="urn:microsoft.com/office/officeart/2018/5/layout/IconCircleLabelList"/>
    <dgm:cxn modelId="{FDCDCC58-8522-4230-976F-5AA02D6BAAA6}" type="presParOf" srcId="{7BA30D77-0FCE-4299-8653-B908B83448DE}" destId="{D10CC877-EED8-476C-BFF0-541B8C116EF7}" srcOrd="0" destOrd="0" presId="urn:microsoft.com/office/officeart/2018/5/layout/IconCircleLabelList"/>
    <dgm:cxn modelId="{DE52B8C4-F1E0-43BD-8360-810389820D67}" type="presParOf" srcId="{7BA30D77-0FCE-4299-8653-B908B83448DE}" destId="{C5C0A56B-EDB3-4804-B4F6-42B11F635E48}" srcOrd="1" destOrd="0" presId="urn:microsoft.com/office/officeart/2018/5/layout/IconCircleLabelList"/>
    <dgm:cxn modelId="{4F9F83C6-20FE-41D4-98A5-3792BF45F5F3}" type="presParOf" srcId="{7BA30D77-0FCE-4299-8653-B908B83448DE}" destId="{AC0BF87C-C06F-460B-B5E8-092BDAC37148}" srcOrd="2" destOrd="0" presId="urn:microsoft.com/office/officeart/2018/5/layout/IconCircleLabelList"/>
    <dgm:cxn modelId="{4D9C5E6E-A218-48AD-83E5-48D67D2879DA}" type="presParOf" srcId="{7BA30D77-0FCE-4299-8653-B908B83448DE}" destId="{47D49299-87C0-4AE1-8C2C-DD8DDC567BC1}" srcOrd="3" destOrd="0" presId="urn:microsoft.com/office/officeart/2018/5/layout/IconCircleLabelList"/>
    <dgm:cxn modelId="{13CBFF51-7A4F-41A3-9178-A016E14DF849}" type="presParOf" srcId="{C4648E63-CB21-4CAD-A5C0-4FB1495C598F}" destId="{94ABB33D-5ED2-4550-9FF8-C8F42289E990}" srcOrd="1" destOrd="0" presId="urn:microsoft.com/office/officeart/2018/5/layout/IconCircleLabelList"/>
    <dgm:cxn modelId="{DBD5223F-961A-4736-95DB-ADC7E94AA193}" type="presParOf" srcId="{C4648E63-CB21-4CAD-A5C0-4FB1495C598F}" destId="{D3D87ED8-594C-4F2F-A3F6-589137B8C9FB}" srcOrd="2" destOrd="0" presId="urn:microsoft.com/office/officeart/2018/5/layout/IconCircleLabelList"/>
    <dgm:cxn modelId="{12383E94-619A-4D28-9558-7D60A93A6AEC}" type="presParOf" srcId="{D3D87ED8-594C-4F2F-A3F6-589137B8C9FB}" destId="{F280A685-9198-4A78-92D2-FECBE9FADAC5}" srcOrd="0" destOrd="0" presId="urn:microsoft.com/office/officeart/2018/5/layout/IconCircleLabelList"/>
    <dgm:cxn modelId="{2A4A3988-ABD7-4B41-8A6C-497BC6663FAD}" type="presParOf" srcId="{D3D87ED8-594C-4F2F-A3F6-589137B8C9FB}" destId="{C8D1F81F-4315-4937-8D6F-E815146E5134}" srcOrd="1" destOrd="0" presId="urn:microsoft.com/office/officeart/2018/5/layout/IconCircleLabelList"/>
    <dgm:cxn modelId="{6449FCB9-80D1-407C-83A6-6600016AD07A}" type="presParOf" srcId="{D3D87ED8-594C-4F2F-A3F6-589137B8C9FB}" destId="{EBF6FFB1-5BC1-47CC-9BD8-0C3A2EDDC7B2}" srcOrd="2" destOrd="0" presId="urn:microsoft.com/office/officeart/2018/5/layout/IconCircleLabelList"/>
    <dgm:cxn modelId="{0A9C301A-74DC-4948-A77D-3C14C2B72870}" type="presParOf" srcId="{D3D87ED8-594C-4F2F-A3F6-589137B8C9FB}" destId="{611BB37E-0A90-4CE3-958E-469BD764145F}" srcOrd="3" destOrd="0" presId="urn:microsoft.com/office/officeart/2018/5/layout/IconCircleLabelList"/>
    <dgm:cxn modelId="{53473D62-B20C-436B-83B8-E89F83B74CC8}" type="presParOf" srcId="{C4648E63-CB21-4CAD-A5C0-4FB1495C598F}" destId="{8A8180BF-6258-4A51-8693-9AC2C9BF7F29}" srcOrd="3" destOrd="0" presId="urn:microsoft.com/office/officeart/2018/5/layout/IconCircleLabelList"/>
    <dgm:cxn modelId="{63918B4C-6C2B-4CC2-84D6-28D1C4FDC904}" type="presParOf" srcId="{C4648E63-CB21-4CAD-A5C0-4FB1495C598F}" destId="{6925E9DA-3C20-435D-9321-DCDDE93E4E6C}" srcOrd="4" destOrd="0" presId="urn:microsoft.com/office/officeart/2018/5/layout/IconCircleLabelList"/>
    <dgm:cxn modelId="{637C7B75-7A8C-4A6D-864A-4DCBB82F0814}" type="presParOf" srcId="{6925E9DA-3C20-435D-9321-DCDDE93E4E6C}" destId="{AD5CDACA-DE96-49F2-99A7-61BD8788A3CD}" srcOrd="0" destOrd="0" presId="urn:microsoft.com/office/officeart/2018/5/layout/IconCircleLabelList"/>
    <dgm:cxn modelId="{E8FB9F12-9E1B-495D-A6DB-C0E2A2B51972}" type="presParOf" srcId="{6925E9DA-3C20-435D-9321-DCDDE93E4E6C}" destId="{D9A159AE-BC2B-483F-9038-D591A0E8D0EC}" srcOrd="1" destOrd="0" presId="urn:microsoft.com/office/officeart/2018/5/layout/IconCircleLabelList"/>
    <dgm:cxn modelId="{851A0623-5981-44A1-B18B-ED1F65216650}" type="presParOf" srcId="{6925E9DA-3C20-435D-9321-DCDDE93E4E6C}" destId="{025530BB-6F9F-4F5E-9153-A80C6FAD2167}" srcOrd="2" destOrd="0" presId="urn:microsoft.com/office/officeart/2018/5/layout/IconCircleLabelList"/>
    <dgm:cxn modelId="{C9954ACD-5423-41AB-B366-9AB43E0A9B4F}" type="presParOf" srcId="{6925E9DA-3C20-435D-9321-DCDDE93E4E6C}" destId="{07455E6E-DBF1-4C5E-905B-FC68200FFAFF}" srcOrd="3" destOrd="0" presId="urn:microsoft.com/office/officeart/2018/5/layout/IconCircleLabelList"/>
    <dgm:cxn modelId="{23DC1EB7-BC17-49FE-A609-92A702C13BB8}" type="presParOf" srcId="{C4648E63-CB21-4CAD-A5C0-4FB1495C598F}" destId="{9C3939C7-4A68-425E-A6D5-BDE4A854F998}" srcOrd="5" destOrd="0" presId="urn:microsoft.com/office/officeart/2018/5/layout/IconCircleLabelList"/>
    <dgm:cxn modelId="{F5BCA312-23B0-4CCA-80ED-C4EAA6E756E3}" type="presParOf" srcId="{C4648E63-CB21-4CAD-A5C0-4FB1495C598F}" destId="{D5729154-EE01-4A6C-9DDB-BA797D3229AC}" srcOrd="6" destOrd="0" presId="urn:microsoft.com/office/officeart/2018/5/layout/IconCircleLabelList"/>
    <dgm:cxn modelId="{6286CA96-90F2-4F87-9D43-DDADAA623E06}" type="presParOf" srcId="{D5729154-EE01-4A6C-9DDB-BA797D3229AC}" destId="{1C9CD26D-ED19-42EA-8979-E72A49489D50}" srcOrd="0" destOrd="0" presId="urn:microsoft.com/office/officeart/2018/5/layout/IconCircleLabelList"/>
    <dgm:cxn modelId="{A38EAB16-C141-4637-A439-1F110F2572B5}" type="presParOf" srcId="{D5729154-EE01-4A6C-9DDB-BA797D3229AC}" destId="{9D623854-E424-47FB-8867-4C451AB10015}" srcOrd="1" destOrd="0" presId="urn:microsoft.com/office/officeart/2018/5/layout/IconCircleLabelList"/>
    <dgm:cxn modelId="{DA265C07-595F-4DA8-9543-3DA94F5620BC}" type="presParOf" srcId="{D5729154-EE01-4A6C-9DDB-BA797D3229AC}" destId="{9D0F521C-3379-4669-B234-DF61EB349F95}" srcOrd="2" destOrd="0" presId="urn:microsoft.com/office/officeart/2018/5/layout/IconCircleLabelList"/>
    <dgm:cxn modelId="{8AE608B5-E8B1-4053-AC91-7B673919EBF6}" type="presParOf" srcId="{D5729154-EE01-4A6C-9DDB-BA797D3229AC}" destId="{8AF8EADD-C5D5-4798-8B7B-63DAF3B8BC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60875-35E9-4725-8898-67DE2D305D66}">
      <dsp:nvSpPr>
        <dsp:cNvPr id="0" name=""/>
        <dsp:cNvSpPr/>
      </dsp:nvSpPr>
      <dsp:spPr>
        <a:xfrm>
          <a:off x="0" y="2299537"/>
          <a:ext cx="5334000" cy="1508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Cleaning the data</a:t>
          </a:r>
          <a:r>
            <a:rPr lang="en-US" sz="2800" kern="1200">
              <a:latin typeface="Sitka Subheading"/>
            </a:rPr>
            <a:t> that will</a:t>
          </a:r>
          <a:r>
            <a:rPr lang="en-US" sz="2800" kern="1200"/>
            <a:t> </a:t>
          </a:r>
          <a:r>
            <a:rPr lang="en-US" sz="2800" kern="1200">
              <a:latin typeface="Sitka Subheading"/>
            </a:rPr>
            <a:t>be </a:t>
          </a:r>
          <a:r>
            <a:rPr lang="en-US" sz="2800" kern="1200"/>
            <a:t>used </a:t>
          </a:r>
          <a:r>
            <a:rPr lang="en-US" sz="2800" kern="1200">
              <a:latin typeface="Sitka Subheading"/>
            </a:rPr>
            <a:t>in further</a:t>
          </a:r>
          <a:r>
            <a:rPr lang="en-US" sz="2800" kern="1200"/>
            <a:t> steps</a:t>
          </a:r>
        </a:p>
      </dsp:txBody>
      <dsp:txXfrm>
        <a:off x="0" y="2299537"/>
        <a:ext cx="5334000" cy="1508745"/>
      </dsp:txXfrm>
    </dsp:sp>
    <dsp:sp modelId="{450E0D71-3747-4119-AC75-43C5248F7322}">
      <dsp:nvSpPr>
        <dsp:cNvPr id="0" name=""/>
        <dsp:cNvSpPr/>
      </dsp:nvSpPr>
      <dsp:spPr>
        <a:xfrm rot="10800000">
          <a:off x="0" y="1718"/>
          <a:ext cx="5334000" cy="232045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Collection Sources</a:t>
          </a:r>
        </a:p>
      </dsp:txBody>
      <dsp:txXfrm rot="-10800000">
        <a:off x="0" y="1718"/>
        <a:ext cx="5334000" cy="814478"/>
      </dsp:txXfrm>
    </dsp:sp>
    <dsp:sp modelId="{E862196F-654B-4A2D-89EC-C85ED29426C6}">
      <dsp:nvSpPr>
        <dsp:cNvPr id="0" name=""/>
        <dsp:cNvSpPr/>
      </dsp:nvSpPr>
      <dsp:spPr>
        <a:xfrm>
          <a:off x="0" y="816196"/>
          <a:ext cx="2667000" cy="6938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Online government datasets</a:t>
          </a:r>
        </a:p>
      </dsp:txBody>
      <dsp:txXfrm>
        <a:off x="0" y="816196"/>
        <a:ext cx="2667000" cy="693814"/>
      </dsp:txXfrm>
    </dsp:sp>
    <dsp:sp modelId="{6B8EB8CA-3A3F-4DB6-9030-C271A47FEAD1}">
      <dsp:nvSpPr>
        <dsp:cNvPr id="0" name=""/>
        <dsp:cNvSpPr/>
      </dsp:nvSpPr>
      <dsp:spPr>
        <a:xfrm>
          <a:off x="2667000" y="816196"/>
          <a:ext cx="2667000" cy="6938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Public APIs</a:t>
          </a:r>
        </a:p>
      </dsp:txBody>
      <dsp:txXfrm>
        <a:off x="2667000" y="816196"/>
        <a:ext cx="2667000" cy="693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7234C-9F16-46A3-A941-05F84E8A39CF}">
      <dsp:nvSpPr>
        <dsp:cNvPr id="0" name=""/>
        <dsp:cNvSpPr/>
      </dsp:nvSpPr>
      <dsp:spPr>
        <a:xfrm>
          <a:off x="1258265" y="360378"/>
          <a:ext cx="991237" cy="991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E8C31-ADF3-4E02-8608-40D8221287EC}">
      <dsp:nvSpPr>
        <dsp:cNvPr id="0" name=""/>
        <dsp:cNvSpPr/>
      </dsp:nvSpPr>
      <dsp:spPr>
        <a:xfrm>
          <a:off x="652509" y="1671656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Tools and Technologies</a:t>
          </a:r>
        </a:p>
      </dsp:txBody>
      <dsp:txXfrm>
        <a:off x="652509" y="1671656"/>
        <a:ext cx="2202750" cy="720000"/>
      </dsp:txXfrm>
    </dsp:sp>
    <dsp:sp modelId="{7F3504FD-0611-4F44-ACA3-FE7F226F2CCF}">
      <dsp:nvSpPr>
        <dsp:cNvPr id="0" name=""/>
        <dsp:cNvSpPr/>
      </dsp:nvSpPr>
      <dsp:spPr>
        <a:xfrm>
          <a:off x="3846496" y="360378"/>
          <a:ext cx="991237" cy="991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B1A33-9BBB-437F-88E3-5CA08889CD74}">
      <dsp:nvSpPr>
        <dsp:cNvPr id="0" name=""/>
        <dsp:cNvSpPr/>
      </dsp:nvSpPr>
      <dsp:spPr>
        <a:xfrm>
          <a:off x="3240740" y="1671656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</a:t>
          </a:r>
        </a:p>
      </dsp:txBody>
      <dsp:txXfrm>
        <a:off x="3240740" y="1671656"/>
        <a:ext cx="2202750" cy="720000"/>
      </dsp:txXfrm>
    </dsp:sp>
    <dsp:sp modelId="{FEEC7E84-DCCC-4111-ABA0-0FFAB49D76A4}">
      <dsp:nvSpPr>
        <dsp:cNvPr id="0" name=""/>
        <dsp:cNvSpPr/>
      </dsp:nvSpPr>
      <dsp:spPr>
        <a:xfrm>
          <a:off x="1258265" y="2942343"/>
          <a:ext cx="991237" cy="991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E4D0A-FA9D-46BB-A747-0DC05BF67347}">
      <dsp:nvSpPr>
        <dsp:cNvPr id="0" name=""/>
        <dsp:cNvSpPr/>
      </dsp:nvSpPr>
      <dsp:spPr>
        <a:xfrm>
          <a:off x="652509" y="4253621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Development Environment</a:t>
          </a:r>
        </a:p>
      </dsp:txBody>
      <dsp:txXfrm>
        <a:off x="652509" y="4253621"/>
        <a:ext cx="2202750" cy="720000"/>
      </dsp:txXfrm>
    </dsp:sp>
    <dsp:sp modelId="{9767D903-C9CF-4992-87F6-5C9E76B75E16}">
      <dsp:nvSpPr>
        <dsp:cNvPr id="0" name=""/>
        <dsp:cNvSpPr/>
      </dsp:nvSpPr>
      <dsp:spPr>
        <a:xfrm>
          <a:off x="3846496" y="2942343"/>
          <a:ext cx="991237" cy="9912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BA428-0F0F-4FB9-BCF6-65BA51C74305}">
      <dsp:nvSpPr>
        <dsp:cNvPr id="0" name=""/>
        <dsp:cNvSpPr/>
      </dsp:nvSpPr>
      <dsp:spPr>
        <a:xfrm>
          <a:off x="3240740" y="4253621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Django for APIs and data management</a:t>
          </a:r>
        </a:p>
      </dsp:txBody>
      <dsp:txXfrm>
        <a:off x="3240740" y="4253621"/>
        <a:ext cx="2202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CC877-EED8-476C-BFF0-541B8C116EF7}">
      <dsp:nvSpPr>
        <dsp:cNvPr id="0" name=""/>
        <dsp:cNvSpPr/>
      </dsp:nvSpPr>
      <dsp:spPr>
        <a:xfrm>
          <a:off x="1201863" y="33637"/>
          <a:ext cx="1261785" cy="12617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0A56B-EDB3-4804-B4F6-42B11F635E48}">
      <dsp:nvSpPr>
        <dsp:cNvPr id="0" name=""/>
        <dsp:cNvSpPr/>
      </dsp:nvSpPr>
      <dsp:spPr>
        <a:xfrm>
          <a:off x="1470768" y="302542"/>
          <a:ext cx="723975" cy="72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49299-87C0-4AE1-8C2C-DD8DDC567BC1}">
      <dsp:nvSpPr>
        <dsp:cNvPr id="0" name=""/>
        <dsp:cNvSpPr/>
      </dsp:nvSpPr>
      <dsp:spPr>
        <a:xfrm>
          <a:off x="798506" y="16884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Project Outcomes</a:t>
          </a:r>
        </a:p>
      </dsp:txBody>
      <dsp:txXfrm>
        <a:off x="798506" y="1688437"/>
        <a:ext cx="2068500" cy="720000"/>
      </dsp:txXfrm>
    </dsp:sp>
    <dsp:sp modelId="{F280A685-9198-4A78-92D2-FECBE9FADAC5}">
      <dsp:nvSpPr>
        <dsp:cNvPr id="0" name=""/>
        <dsp:cNvSpPr/>
      </dsp:nvSpPr>
      <dsp:spPr>
        <a:xfrm>
          <a:off x="3632351" y="33637"/>
          <a:ext cx="1261785" cy="12617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1F81F-4315-4937-8D6F-E815146E5134}">
      <dsp:nvSpPr>
        <dsp:cNvPr id="0" name=""/>
        <dsp:cNvSpPr/>
      </dsp:nvSpPr>
      <dsp:spPr>
        <a:xfrm>
          <a:off x="3901256" y="302542"/>
          <a:ext cx="723975" cy="72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BB37E-0A90-4CE3-958E-469BD764145F}">
      <dsp:nvSpPr>
        <dsp:cNvPr id="0" name=""/>
        <dsp:cNvSpPr/>
      </dsp:nvSpPr>
      <dsp:spPr>
        <a:xfrm>
          <a:off x="3228993" y="16884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Accurate and Reliable Price Prediction Model</a:t>
          </a:r>
        </a:p>
      </dsp:txBody>
      <dsp:txXfrm>
        <a:off x="3228993" y="1688437"/>
        <a:ext cx="2068500" cy="720000"/>
      </dsp:txXfrm>
    </dsp:sp>
    <dsp:sp modelId="{AD5CDACA-DE96-49F2-99A7-61BD8788A3CD}">
      <dsp:nvSpPr>
        <dsp:cNvPr id="0" name=""/>
        <dsp:cNvSpPr/>
      </dsp:nvSpPr>
      <dsp:spPr>
        <a:xfrm>
          <a:off x="1201863" y="2925562"/>
          <a:ext cx="1261785" cy="12617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159AE-BC2B-483F-9038-D591A0E8D0EC}">
      <dsp:nvSpPr>
        <dsp:cNvPr id="0" name=""/>
        <dsp:cNvSpPr/>
      </dsp:nvSpPr>
      <dsp:spPr>
        <a:xfrm>
          <a:off x="1470768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55E6E-DBF1-4C5E-905B-FC68200FFAFF}">
      <dsp:nvSpPr>
        <dsp:cNvPr id="0" name=""/>
        <dsp:cNvSpPr/>
      </dsp:nvSpPr>
      <dsp:spPr>
        <a:xfrm>
          <a:off x="798506" y="45803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User-Friendly Software Application</a:t>
          </a:r>
        </a:p>
      </dsp:txBody>
      <dsp:txXfrm>
        <a:off x="798506" y="4580362"/>
        <a:ext cx="2068500" cy="720000"/>
      </dsp:txXfrm>
    </dsp:sp>
    <dsp:sp modelId="{1C9CD26D-ED19-42EA-8979-E72A49489D50}">
      <dsp:nvSpPr>
        <dsp:cNvPr id="0" name=""/>
        <dsp:cNvSpPr/>
      </dsp:nvSpPr>
      <dsp:spPr>
        <a:xfrm>
          <a:off x="3632351" y="2925562"/>
          <a:ext cx="1261785" cy="12617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23854-E424-47FB-8867-4C451AB10015}">
      <dsp:nvSpPr>
        <dsp:cNvPr id="0" name=""/>
        <dsp:cNvSpPr/>
      </dsp:nvSpPr>
      <dsp:spPr>
        <a:xfrm>
          <a:off x="3901256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8EADD-C5D5-4798-8B7B-63DAF3B8BC05}">
      <dsp:nvSpPr>
        <dsp:cNvPr id="0" name=""/>
        <dsp:cNvSpPr/>
      </dsp:nvSpPr>
      <dsp:spPr>
        <a:xfrm>
          <a:off x="3228993" y="45803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Foundation for Future Improvements</a:t>
          </a:r>
        </a:p>
      </dsp:txBody>
      <dsp:txXfrm>
        <a:off x="3228993" y="4580362"/>
        <a:ext cx="2068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8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bie.photography/travel/slides/italy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.ac.uk/research/news/can-federated-learning-save-the-world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View of motion blurred underground railway">
            <a:extLst>
              <a:ext uri="{FF2B5EF4-FFF2-40B4-BE49-F238E27FC236}">
                <a16:creationId xmlns:a16="http://schemas.microsoft.com/office/drawing/2014/main" id="{A6825E0B-66A4-F377-46D2-72CD890F1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92" r="9028" b="-2"/>
          <a:stretch/>
        </p:blipFill>
        <p:spPr>
          <a:xfrm>
            <a:off x="743802" y="832508"/>
            <a:ext cx="4448352" cy="6025492"/>
          </a:xfrm>
          <a:custGeom>
            <a:avLst/>
            <a:gdLst/>
            <a:ahLst/>
            <a:cxnLst/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1" y="3048000"/>
            <a:ext cx="5334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en-US" sz="2400"/>
              <a:t>Bhavya Rajdev (202001067)</a:t>
            </a:r>
          </a:p>
          <a:p>
            <a:pPr marL="342900" indent="-342900"/>
            <a:r>
              <a:rPr lang="en-US" sz="2400"/>
              <a:t>Dhruv Prajapati (202001103)</a:t>
            </a:r>
          </a:p>
          <a:p>
            <a:pPr marL="342900" indent="-342900"/>
            <a:r>
              <a:rPr lang="en-US" sz="2400"/>
              <a:t>Maharth Thakar (202001069)</a:t>
            </a:r>
          </a:p>
          <a:p>
            <a:pPr marL="342900" indent="-342900"/>
            <a:r>
              <a:rPr lang="en-US" sz="2400"/>
              <a:t>Date: 09/09/2023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1523990"/>
            <a:ext cx="5334000" cy="1524010"/>
          </a:xfrm>
        </p:spPr>
        <p:txBody>
          <a:bodyPr anchor="t">
            <a:normAutofit/>
          </a:bodyPr>
          <a:lstStyle/>
          <a:p>
            <a:r>
              <a:rPr lang="en-US" sz="2700">
                <a:ea typeface="+mj-lt"/>
                <a:cs typeface="+mj-lt"/>
              </a:rPr>
              <a:t>Train-Tripper: Simplifying Train Travel Planning with Machine Learning</a:t>
            </a:r>
          </a:p>
        </p:txBody>
      </p:sp>
    </p:spTree>
    <p:extLst>
      <p:ext uri="{BB962C8B-B14F-4D97-AF65-F5344CB8AC3E}">
        <p14:creationId xmlns:p14="http://schemas.microsoft.com/office/powerpoint/2010/main" val="104317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Expected Results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B775087-A2B2-3E42-0032-24A04A6E7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156446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89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7B03AF8C-2ADB-E513-3687-5B12980D3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6" r="1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Train travel planning is becoming increasingly complex.</a:t>
            </a:r>
          </a:p>
          <a:p>
            <a:r>
              <a:rPr lang="en-US" sz="24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Users need accurate price predictions and tailored recommendations.</a:t>
            </a:r>
          </a:p>
          <a:p>
            <a:r>
              <a:rPr lang="en-US" sz="24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simplifies complex travel scenarios and enhances convenience.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972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4229" y="1750854"/>
            <a:ext cx="8003909" cy="1145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4229" y="3059632"/>
            <a:ext cx="4572000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>
                    <a:alpha val="70000"/>
                  </a:srgbClr>
                </a:solidFill>
              </a:rPr>
              <a:t>We are open for any questions or discussion.</a:t>
            </a:r>
            <a:endParaRPr lang="en-US" sz="2400" kern="1200">
              <a:latin typeface="+mn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870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push pin on a map&#10;&#10;Description automatically generated">
            <a:extLst>
              <a:ext uri="{FF2B5EF4-FFF2-40B4-BE49-F238E27FC236}">
                <a16:creationId xmlns:a16="http://schemas.microsoft.com/office/drawing/2014/main" id="{92B9A38A-D551-DAFF-459A-92290AADF9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797" r="17662" b="2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sz="2000"/>
              <a:t>Project Overview</a:t>
            </a:r>
          </a:p>
          <a:p>
            <a:pPr lvl="1">
              <a:lnSpc>
                <a:spcPct val="115000"/>
              </a:lnSpc>
            </a:pPr>
            <a:r>
              <a:rPr lang="en-US" sz="1600"/>
              <a:t>Goal: Simplify travel planning, predict ticket prices, and recommend optimal train options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000"/>
              <a:t>Motivation</a:t>
            </a:r>
          </a:p>
          <a:p>
            <a:pPr lvl="1">
              <a:lnSpc>
                <a:spcPct val="115000"/>
              </a:lnSpc>
            </a:pPr>
            <a:r>
              <a:rPr lang="en-US" sz="1600"/>
              <a:t>Complexity of train travel logistics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pPr lvl="1">
              <a:lnSpc>
                <a:spcPct val="115000"/>
              </a:lnSpc>
            </a:pPr>
            <a:r>
              <a:rPr lang="en-US" sz="1600"/>
              <a:t>Lack of comprehensive recommendation systems for multi-train journeys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649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137F4514-A484-46CE-828F-0E90E67BB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5" r="40070" b="-43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Brief description of three main components</a:t>
            </a:r>
          </a:p>
          <a:p>
            <a:pPr lvl="1"/>
            <a:r>
              <a:rPr lang="en-US"/>
              <a:t>Data Collection and Filtering</a:t>
            </a:r>
          </a:p>
          <a:p>
            <a:pPr lvl="1"/>
            <a:r>
              <a:rPr lang="en-US"/>
              <a:t>Price Predictor Model</a:t>
            </a:r>
          </a:p>
          <a:p>
            <a:pPr lvl="1"/>
            <a:r>
              <a:rPr lang="en-US"/>
              <a:t>Train Recommendation Algorithm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Project Components</a:t>
            </a:r>
          </a:p>
        </p:txBody>
      </p:sp>
    </p:spTree>
    <p:extLst>
      <p:ext uri="{BB962C8B-B14F-4D97-AF65-F5344CB8AC3E}">
        <p14:creationId xmlns:p14="http://schemas.microsoft.com/office/powerpoint/2010/main" val="236051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DDB0B1AD-8A80-FF34-7DDE-560A52069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6" r="26008" b="-7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14" name="Content Placeholder">
            <a:extLst>
              <a:ext uri="{FF2B5EF4-FFF2-40B4-BE49-F238E27FC236}">
                <a16:creationId xmlns:a16="http://schemas.microsoft.com/office/drawing/2014/main" id="{8CD4E2E5-06BE-365D-C743-80BF3EE7E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347521"/>
              </p:ext>
            </p:extLst>
          </p:nvPr>
        </p:nvGraphicFramePr>
        <p:xfrm>
          <a:off x="6096000" y="2286000"/>
          <a:ext cx="5334000" cy="381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10100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circuit board in the shape of a brain&#10;&#10;Description automatically generated">
            <a:extLst>
              <a:ext uri="{FF2B5EF4-FFF2-40B4-BE49-F238E27FC236}">
                <a16:creationId xmlns:a16="http://schemas.microsoft.com/office/drawing/2014/main" id="{2BEE693C-6662-1CB0-9E99-2E450304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251" r="24633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6" name="Content Placeholder"/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400"/>
              <a:t>Price Prediction</a:t>
            </a:r>
          </a:p>
          <a:p>
            <a:pPr lvl="1"/>
            <a:r>
              <a:rPr lang="en-US" sz="2000"/>
              <a:t>Machine Learning Techniques</a:t>
            </a:r>
            <a:endParaRPr lang="en-US" sz="2000">
              <a:solidFill>
                <a:srgbClr val="FFFFFF">
                  <a:alpha val="70000"/>
                </a:srgbClr>
              </a:solidFill>
            </a:endParaRPr>
          </a:p>
          <a:p>
            <a:pPr lvl="1"/>
            <a:r>
              <a:rPr lang="en-US" sz="2000"/>
              <a:t>Factors used for prediction</a:t>
            </a:r>
            <a:endParaRPr lang="en-US" sz="2000">
              <a:solidFill>
                <a:srgbClr val="FFFFFF">
                  <a:alpha val="70000"/>
                </a:srgbClr>
              </a:solidFill>
            </a:endParaRPr>
          </a:p>
          <a:p>
            <a:pPr lvl="0"/>
            <a:r>
              <a:rPr lang="en-US" sz="2400"/>
              <a:t>Goal: Accurate and reliable ticket price forecasts</a:t>
            </a:r>
            <a:endParaRPr lang="en-US" sz="24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Price Predictor Model</a:t>
            </a:r>
          </a:p>
        </p:txBody>
      </p:sp>
    </p:spTree>
    <p:extLst>
      <p:ext uri="{BB962C8B-B14F-4D97-AF65-F5344CB8AC3E}">
        <p14:creationId xmlns:p14="http://schemas.microsoft.com/office/powerpoint/2010/main" val="301157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View of motion blurred underground railway">
            <a:extLst>
              <a:ext uri="{FF2B5EF4-FFF2-40B4-BE49-F238E27FC236}">
                <a16:creationId xmlns:a16="http://schemas.microsoft.com/office/drawing/2014/main" id="{40BD003D-AEF1-D23D-94D0-09920668C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43" r="2987" b="4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Recommendation Algorithm</a:t>
            </a:r>
          </a:p>
          <a:p>
            <a:pPr lvl="0"/>
            <a:r>
              <a:rPr lang="en-US" sz="2400"/>
              <a:t>Sorting and filtering train options</a:t>
            </a:r>
          </a:p>
          <a:p>
            <a:pPr lvl="0"/>
            <a:r>
              <a:rPr lang="en-US" sz="2400"/>
              <a:t>Providing tailored suggestions, including direct and multi-train itineraries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Train Recommendation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13046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are icon | Free SVG">
            <a:extLst>
              <a:ext uri="{FF2B5EF4-FFF2-40B4-BE49-F238E27FC236}">
                <a16:creationId xmlns:a16="http://schemas.microsoft.com/office/drawing/2014/main" id="{F4B94F56-B01C-4FEE-0B55-34B9BD9A7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5" r="3" b="3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2" name="Content Placeholder"/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2200"/>
              <a:t>Addressing Limitations</a:t>
            </a:r>
          </a:p>
          <a:p>
            <a:pPr lvl="1"/>
            <a:r>
              <a:rPr lang="en-US" sz="2200"/>
              <a:t>Comparisons with existing platforms</a:t>
            </a:r>
          </a:p>
          <a:p>
            <a:pPr lvl="1"/>
            <a:r>
              <a:rPr lang="en-US" sz="2200"/>
              <a:t>Night journeys, multi-train itineraries, and price predictions</a:t>
            </a:r>
          </a:p>
          <a:p>
            <a:r>
              <a:rPr lang="en-US" sz="2200"/>
              <a:t>Enhancing User Experience</a:t>
            </a:r>
          </a:p>
          <a:p>
            <a:pPr lvl="1"/>
            <a:r>
              <a:rPr lang="en-US" sz="2200"/>
              <a:t>Comprehensive and user-centric approach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89166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Technology Stack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348EF11-AF40-00DB-84E9-00C84D046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897219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89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56D49A6C-D270-4C4B-850E-103D5AC21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7" r="10150" b="9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400"/>
              <a:t>Locally as a command-line application</a:t>
            </a:r>
            <a:endParaRPr lang="en-US"/>
          </a:p>
          <a:p>
            <a:pPr lvl="0"/>
            <a:r>
              <a:rPr lang="en-US" sz="2400" dirty="0"/>
              <a:t>User inputs and generated outputs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9519764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PebbleVTI</vt:lpstr>
      <vt:lpstr>Train-Tripper: Simplifying Train Travel Planning with Machine Learning</vt:lpstr>
      <vt:lpstr>Introduction</vt:lpstr>
      <vt:lpstr>Project Components</vt:lpstr>
      <vt:lpstr>Data Sources</vt:lpstr>
      <vt:lpstr>Price Predictor Model</vt:lpstr>
      <vt:lpstr>Train Recommendation Algorithm</vt:lpstr>
      <vt:lpstr>Project Objectives</vt:lpstr>
      <vt:lpstr>Technology Stack</vt:lpstr>
      <vt:lpstr>Deployment</vt:lpstr>
      <vt:lpstr>Expected Results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19</cp:revision>
  <dcterms:created xsi:type="dcterms:W3CDTF">2023-09-09T05:49:59Z</dcterms:created>
  <dcterms:modified xsi:type="dcterms:W3CDTF">2023-09-09T08:24:44Z</dcterms:modified>
</cp:coreProperties>
</file>