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2B1B95A-5DBF-4E51-818C-620FF806DBCC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C7136A-B02F-4788-B470-E6E7EEAF3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828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LICENSE PLATE RECOGNITION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772400" cy="3810000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MATLAB</a:t>
            </a:r>
          </a:p>
          <a:p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V.Bhavya</a:t>
            </a:r>
          </a:p>
          <a:p>
            <a:pPr algn="just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B.Chandana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:\3-1 project\op4-7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6650502"/>
            <a:ext cx="914400" cy="20749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76200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772400" cy="47244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bg1"/>
              </a:buClr>
              <a:buSzPct val="95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LPR is mainly designed to help in the recognition of number plates of vehicles.</a:t>
            </a:r>
          </a:p>
          <a:p>
            <a:pPr algn="just">
              <a:buClr>
                <a:schemeClr val="bg1"/>
              </a:buClr>
              <a:buSzPct val="95000"/>
            </a:pP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buClr>
                <a:schemeClr val="bg1"/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 This is designed for the purpose of security and is a security system.</a:t>
            </a:r>
          </a:p>
          <a:p>
            <a:pPr algn="just">
              <a:buClr>
                <a:schemeClr val="bg1"/>
              </a:buClr>
              <a:buSzPct val="95000"/>
            </a:pP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buClr>
                <a:schemeClr val="bg1"/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 Based on image processing technology.</a:t>
            </a:r>
          </a:p>
          <a:p>
            <a:pPr algn="just">
              <a:buClr>
                <a:schemeClr val="bg1"/>
              </a:buClr>
              <a:buSzPct val="95000"/>
            </a:pP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buClr>
                <a:schemeClr val="bg1"/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 Uses  MATLAB software.</a:t>
            </a:r>
          </a:p>
          <a:p>
            <a:pPr algn="just">
              <a:buClr>
                <a:schemeClr val="bg1"/>
              </a:buClr>
              <a:buSzPct val="95000"/>
            </a:pP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buClr>
                <a:schemeClr val="bg1"/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 Used for access control.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MATLAB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458200" cy="5410200"/>
          </a:xfrm>
        </p:spPr>
        <p:txBody>
          <a:bodyPr/>
          <a:lstStyle/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Abbreviation of Matrix Laboratory.</a:t>
            </a:r>
          </a:p>
          <a:p>
            <a:pPr algn="just">
              <a:buClr>
                <a:schemeClr val="bg1"/>
              </a:buClr>
            </a:pPr>
            <a:endParaRPr lang="en-US" sz="24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It is a mathematical programming environment.</a:t>
            </a:r>
          </a:p>
          <a:p>
            <a:pPr algn="just">
              <a:buClr>
                <a:schemeClr val="bg1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In MATLAB everything is represented in the form of array or matrices.</a:t>
            </a:r>
          </a:p>
          <a:p>
            <a:pPr algn="just">
              <a:buClr>
                <a:schemeClr val="bg1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Main use of MATLAB in software development is algorithm design and development.</a:t>
            </a:r>
          </a:p>
          <a:p>
            <a:pPr algn="just"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IMAGE PROCESSING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An image is used to convey useful information in a visible format.</a:t>
            </a: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Pixel is the basic element used to describe an image. </a:t>
            </a:r>
          </a:p>
          <a:p>
            <a:pPr algn="just">
              <a:buClr>
                <a:schemeClr val="bg1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Image processing involves the extraction of useful information from an image. </a:t>
            </a:r>
          </a:p>
          <a:p>
            <a:pPr algn="just">
              <a:buClr>
                <a:schemeClr val="bg1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The main applications of image processing are  face detection, quality control, traffic control etc.</a:t>
            </a:r>
          </a:p>
          <a:p>
            <a:pPr algn="just"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ALGORITHM FOR LPR SYSTEM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Capturing of image.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Converting the image into binary format.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Detection of number plate area.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Segmentation.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Number plate identification.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Save to file in given format.</a:t>
            </a:r>
          </a:p>
          <a:p>
            <a:pPr algn="just">
              <a:buClr>
                <a:schemeClr val="bg1"/>
              </a:buClr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APPLICATIONS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Keeping record of incoming and outgoing vehicles from the parking area 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Detecting vehicles in a black list.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Average speed control.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Red light control.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Urban toll payment.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Security increased.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Through this project we learn about image processing 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The basic focus of the project was in image processing using MATLAB.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MATLAB is used as a programming tool which provides many features related to image processing.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Practical implementation of this project range from small use such as keeping record of incoming and outgoing vehicles from the parking area to a vast implementation such as border security system. </a:t>
            </a:r>
          </a:p>
          <a:p>
            <a:r>
              <a:rPr lang="en-US" dirty="0" smtClean="0"/>
              <a:t> 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:\3-1 project\op3-7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476" y="609600"/>
            <a:ext cx="8076724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107</TotalTime>
  <Words>316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     LICENSE PLATE RECOGNITION</vt:lpstr>
      <vt:lpstr>         INTRODUCTION</vt:lpstr>
      <vt:lpstr>MATLAB</vt:lpstr>
      <vt:lpstr>IMAGE PROCESSING</vt:lpstr>
      <vt:lpstr>ALGORITHM FOR LPR SYSTEM</vt:lpstr>
      <vt:lpstr>APPLICATIONS</vt:lpstr>
      <vt:lpstr>CONCLUSION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</dc:title>
  <dc:creator>user</dc:creator>
  <cp:lastModifiedBy>user</cp:lastModifiedBy>
  <cp:revision>26</cp:revision>
  <dcterms:created xsi:type="dcterms:W3CDTF">2012-11-07T16:31:02Z</dcterms:created>
  <dcterms:modified xsi:type="dcterms:W3CDTF">2012-11-08T05:29:15Z</dcterms:modified>
</cp:coreProperties>
</file>