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vya840/KPMG-Virtual-Internship/tree/master/KPMG_module_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193170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9AA6A-2F10-493D-897D-E0354E912D9A}"/>
              </a:ext>
            </a:extLst>
          </p:cNvPr>
          <p:cNvSpPr/>
          <p:nvPr/>
        </p:nvSpPr>
        <p:spPr>
          <a:xfrm>
            <a:off x="326570" y="1020045"/>
            <a:ext cx="85656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dirty="0">
                <a:hlinkClick r:id="rId2"/>
              </a:rPr>
              <a:t>https://github.com/bhavya840/KPMG-Virtual-Internship/tree/master/KPMG_module_2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734150"/>
            <a:ext cx="3968759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57" y="797680"/>
            <a:ext cx="3067418" cy="1971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1750829"/>
            <a:ext cx="3765524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The figure on the right shows us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We see a big drops on percentages for the number of customers between 48 to 59 years old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The percentages of under 25 years old are mostly same.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57" y="3136148"/>
            <a:ext cx="3067417" cy="1971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485752"/>
            <a:ext cx="4161412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on the right shows us our new customers are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also tells us that 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right strategy would be to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15" y="2843796"/>
            <a:ext cx="3271709" cy="20357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67" y="840819"/>
            <a:ext cx="3142458" cy="2035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 a change in top 2 as Manufacturing industry becomes 1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finance industry becomes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industries still rank the same.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21" y="3039802"/>
            <a:ext cx="3282454" cy="187926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20" y="959554"/>
            <a:ext cx="3282454" cy="20807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26" y="2828478"/>
            <a:ext cx="3543785" cy="2350651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93" y="770261"/>
            <a:ext cx="3476916" cy="2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703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Sheth</dc:creator>
  <cp:lastModifiedBy>Sweg Sheth</cp:lastModifiedBy>
  <cp:revision>7</cp:revision>
  <dcterms:modified xsi:type="dcterms:W3CDTF">2020-07-17T10:55:33Z</dcterms:modified>
</cp:coreProperties>
</file>