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E65855-7566-4ACA-AC7D-9CEEC6B261D4}">
  <a:tblStyle styleId="{6CE65855-7566-4ACA-AC7D-9CEEC6B26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cb2cd03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cb2cd03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b2cd03e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cb2cd03e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cb2cd03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cb2cd03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cb2cd03e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cb2cd03e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cb2cd03e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cb2cd03e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cb2cd03e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cb2cd03e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cb2cd03e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cb2cd03e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cb2cd03e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cb2cd03e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cb2cd03e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cb2cd03e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b2cd03e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b2cd03e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cb2cd03e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cb2cd03e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a01c1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a01c1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cb2cd03e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cb2cd03e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cb2cd03e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cb2cd03e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cb2cd03e2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cb2cd03e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 creation in GitHub and in GK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ce66c56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ce66c56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Coding has gone from a relatively simple, isolated task to a very complex, globally connected exercise in group and projectment. All these eras, of course, had very good reasons why it was organized this way, why collaboration on a global scale became necessary and what the next phases logically look like.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now look at how companies transform. This transformation is one from closed systems and frameworks to open systems and frameworks.  [click]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Apollo 11 Rocket  team lead by </a:t>
            </a:r>
            <a:r>
              <a:rPr b="1" lang="en">
                <a:solidFill>
                  <a:schemeClr val="dk1"/>
                </a:solidFill>
              </a:rPr>
              <a:t>Margaret Hamilton</a:t>
            </a:r>
            <a:r>
              <a:rPr lang="en">
                <a:solidFill>
                  <a:schemeClr val="dk1"/>
                </a:solidFill>
              </a:rPr>
              <a:t>— 100k lines of code - open sourced on GitHub today.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Lunar landing</a:t>
            </a:r>
            <a:r>
              <a:rPr lang="en">
                <a:solidFill>
                  <a:schemeClr val="dk1"/>
                </a:solidFill>
              </a:rPr>
              <a:t>  -2.5 million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Firefox - 10 million lines of code, things started going global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2005 - Git, Linus Torvald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2016 Ford F-150 pickup</a:t>
            </a:r>
            <a:r>
              <a:rPr lang="en">
                <a:solidFill>
                  <a:schemeClr val="dk1"/>
                </a:solidFill>
              </a:rPr>
              <a:t>: 150 million lines of code, a data center on wheels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Google base</a:t>
            </a:r>
            <a:r>
              <a:rPr lang="en">
                <a:solidFill>
                  <a:schemeClr val="dk1"/>
                </a:solidFill>
              </a:rPr>
              <a:t> - 2B lines of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http://www.informationisbeautiful.net/visualizations/million-lines-of-code/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e66c56a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ce66c56a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be4132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be4132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bc585d853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bc585d85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ce66c56a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ce66c56a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ce66c56a6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ce66c56a6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ce66c56a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ce66c56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ed526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aed526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bc585d853_5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bc585d853_5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bc585d853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bc585d853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585d85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585d85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bc585d85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bc585d85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bc585d85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bc585d85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ce66c56a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ce66c56a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cd67a60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cd67a6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cb2cd03e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cb2cd03e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be413253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be413253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b2cd0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b2cd0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cb2cd03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cb2cd03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cb2cd03e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cb2cd03e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b2cd03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b2cd03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cb2cd03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cb2cd03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5609" r="5627" t="0"/>
          <a:stretch/>
        </p:blipFill>
        <p:spPr>
          <a:xfrm>
            <a:off x="1800" y="0"/>
            <a:ext cx="9140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supporting branches</a:t>
            </a:r>
            <a:endParaRPr sz="3600"/>
          </a:p>
        </p:txBody>
      </p:sp>
      <p:sp>
        <p:nvSpPr>
          <p:cNvPr id="264" name="Google Shape;264;p22"/>
          <p:cNvSpPr txBox="1"/>
          <p:nvPr/>
        </p:nvSpPr>
        <p:spPr>
          <a:xfrm>
            <a:off x="2299825" y="14948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release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hotfix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266" name="Google Shape;266;p22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0" name="Google Shape;2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supporting branches</a:t>
            </a:r>
            <a:endParaRPr sz="3600"/>
          </a:p>
        </p:txBody>
      </p:sp>
      <p:sp>
        <p:nvSpPr>
          <p:cNvPr id="289" name="Google Shape;289;p23"/>
          <p:cNvSpPr txBox="1"/>
          <p:nvPr/>
        </p:nvSpPr>
        <p:spPr>
          <a:xfrm>
            <a:off x="2299825" y="14948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new functionality 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Branches off of </a:t>
            </a:r>
            <a:r>
              <a:rPr b="1" lang="en" sz="2400">
                <a:solidFill>
                  <a:srgbClr val="E379B0"/>
                </a:solidFill>
                <a:latin typeface="Lato"/>
                <a:ea typeface="Lato"/>
                <a:cs typeface="Lato"/>
                <a:sym typeface="Lato"/>
              </a:rPr>
              <a:t>develop</a:t>
            </a:r>
            <a:endParaRPr b="1" sz="2400">
              <a:solidFill>
                <a:srgbClr val="E379B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0" name="Google Shape;290;p23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291" name="Google Shape;291;p23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/>
          <p:nvPr/>
        </p:nvSpPr>
        <p:spPr>
          <a:xfrm>
            <a:off x="-34725" y="-75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supporting branches</a:t>
            </a:r>
            <a:endParaRPr sz="3600"/>
          </a:p>
        </p:txBody>
      </p:sp>
      <p:sp>
        <p:nvSpPr>
          <p:cNvPr id="314" name="Google Shape;314;p24"/>
          <p:cNvSpPr txBox="1"/>
          <p:nvPr/>
        </p:nvSpPr>
        <p:spPr>
          <a:xfrm>
            <a:off x="2299825" y="14948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release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preparing</a:t>
            </a: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next version of product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Branches off of </a:t>
            </a:r>
            <a:r>
              <a:rPr b="1" lang="en" sz="2400">
                <a:solidFill>
                  <a:srgbClr val="E379B0"/>
                </a:solidFill>
                <a:latin typeface="Lato"/>
                <a:ea typeface="Lato"/>
                <a:cs typeface="Lato"/>
                <a:sym typeface="Lato"/>
              </a:rPr>
              <a:t>develop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5" name="Google Shape;315;p24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316" name="Google Shape;316;p24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0" name="Google Shape;3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supporting branches</a:t>
            </a:r>
            <a:endParaRPr sz="3600"/>
          </a:p>
        </p:txBody>
      </p:sp>
      <p:sp>
        <p:nvSpPr>
          <p:cNvPr id="339" name="Google Shape;339;p25"/>
          <p:cNvSpPr txBox="1"/>
          <p:nvPr/>
        </p:nvSpPr>
        <p:spPr>
          <a:xfrm>
            <a:off x="2299825" y="14948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hotfix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fast patches to production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Branches off of </a:t>
            </a:r>
            <a:r>
              <a:rPr b="1" lang="en" sz="2400">
                <a:solidFill>
                  <a:srgbClr val="DC3842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endParaRPr b="1" sz="3600">
              <a:solidFill>
                <a:srgbClr val="DC384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341" name="Google Shape;341;p25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3305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50" y="3621000"/>
            <a:ext cx="476250" cy="421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6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366" name="Google Shape;366;p26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305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4560250" y="242575"/>
            <a:ext cx="1102500" cy="308700"/>
          </a:xfrm>
          <a:prstGeom prst="rect">
            <a:avLst/>
          </a:prstGeom>
          <a:solidFill>
            <a:srgbClr val="49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600325"/>
            <a:ext cx="38100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27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393" name="Google Shape;393;p27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2543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3798250" y="242575"/>
            <a:ext cx="1102500" cy="308700"/>
          </a:xfrm>
          <a:prstGeom prst="rect">
            <a:avLst/>
          </a:prstGeom>
          <a:solidFill>
            <a:srgbClr val="49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5053225" y="242575"/>
            <a:ext cx="11025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2543275" y="1817250"/>
            <a:ext cx="8391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feature 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4706125" y="1508550"/>
            <a:ext cx="8391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feature 2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417" name="Google Shape;4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50" y="1360050"/>
            <a:ext cx="4067450" cy="3757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8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419" name="Google Shape;419;p28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3" name="Google Shape;4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2543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3798250" y="242575"/>
            <a:ext cx="1102500" cy="308700"/>
          </a:xfrm>
          <a:prstGeom prst="rect">
            <a:avLst/>
          </a:prstGeom>
          <a:solidFill>
            <a:srgbClr val="49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5053225" y="242575"/>
            <a:ext cx="11025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3031950" y="1396700"/>
            <a:ext cx="8391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feature 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4555950" y="1233250"/>
            <a:ext cx="8391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feature 2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445" name="Google Shape;4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00" y="1490550"/>
            <a:ext cx="3954724" cy="365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9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447" name="Google Shape;447;p29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1" name="Google Shape;4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9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/>
          <p:nvPr/>
        </p:nvSpPr>
        <p:spPr>
          <a:xfrm>
            <a:off x="2543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3798250" y="242575"/>
            <a:ext cx="1102500" cy="308700"/>
          </a:xfrm>
          <a:prstGeom prst="rect">
            <a:avLst/>
          </a:prstGeom>
          <a:solidFill>
            <a:srgbClr val="49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5053225" y="242575"/>
            <a:ext cx="11025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6308200" y="242575"/>
            <a:ext cx="1102500" cy="308700"/>
          </a:xfrm>
          <a:prstGeom prst="rect">
            <a:avLst/>
          </a:prstGeom>
          <a:solidFill>
            <a:srgbClr val="E37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release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631650" y="674825"/>
            <a:ext cx="839100" cy="516300"/>
          </a:xfrm>
          <a:prstGeom prst="rect">
            <a:avLst/>
          </a:prstGeom>
          <a:solidFill>
            <a:srgbClr val="E379B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release v1.0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472" name="Google Shape;4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99" y="674825"/>
            <a:ext cx="4162206" cy="446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>
            <a:off x="2543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3798250" y="242575"/>
            <a:ext cx="1102500" cy="308700"/>
          </a:xfrm>
          <a:prstGeom prst="rect">
            <a:avLst/>
          </a:prstGeom>
          <a:solidFill>
            <a:srgbClr val="49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5053225" y="242575"/>
            <a:ext cx="11025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6308200" y="242575"/>
            <a:ext cx="1102500" cy="308700"/>
          </a:xfrm>
          <a:prstGeom prst="rect">
            <a:avLst/>
          </a:prstGeom>
          <a:solidFill>
            <a:srgbClr val="E37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release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81" name="Google Shape;4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55" y="242575"/>
            <a:ext cx="40232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725" y="-5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525" y="734225"/>
            <a:ext cx="9140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👋 Presenters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70847" y="1975575"/>
            <a:ext cx="3032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 Silva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Training and </a:t>
            </a:r>
            <a:endParaRPr sz="21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Content Director</a:t>
            </a:r>
            <a:endParaRPr sz="21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@gitkraken</a:t>
            </a:r>
            <a:endParaRPr sz="2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612047" y="2051825"/>
            <a:ext cx="3032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Christian Weber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Senior Solutions Engineer</a:t>
            </a:r>
            <a:endParaRPr sz="21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@github</a:t>
            </a:r>
            <a:endParaRPr sz="2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65" name="Google Shape;65;p14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450" y="1916825"/>
            <a:ext cx="1551300" cy="15513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74" y="1916837"/>
            <a:ext cx="1520700" cy="15207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2543275" y="242575"/>
            <a:ext cx="1102500" cy="308700"/>
          </a:xfrm>
          <a:prstGeom prst="rect">
            <a:avLst/>
          </a:prstGeom>
          <a:solidFill>
            <a:srgbClr val="13A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master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3798250" y="242575"/>
            <a:ext cx="1102500" cy="308700"/>
          </a:xfrm>
          <a:prstGeom prst="rect">
            <a:avLst/>
          </a:prstGeom>
          <a:solidFill>
            <a:srgbClr val="49B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5053225" y="242575"/>
            <a:ext cx="1102500" cy="308700"/>
          </a:xfrm>
          <a:prstGeom prst="rect">
            <a:avLst/>
          </a:prstGeom>
          <a:solidFill>
            <a:srgbClr val="E58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6308200" y="242575"/>
            <a:ext cx="1102500" cy="308700"/>
          </a:xfrm>
          <a:prstGeom prst="rect">
            <a:avLst/>
          </a:prstGeom>
          <a:solidFill>
            <a:srgbClr val="E37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release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7614625" y="242575"/>
            <a:ext cx="1102500" cy="308700"/>
          </a:xfrm>
          <a:prstGeom prst="rect">
            <a:avLst/>
          </a:prstGeom>
          <a:solidFill>
            <a:srgbClr val="DC3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hotfix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492" name="Google Shape;492;p32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493" name="Google Shape;493;p32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2"/>
          <p:cNvSpPr txBox="1"/>
          <p:nvPr/>
        </p:nvSpPr>
        <p:spPr>
          <a:xfrm>
            <a:off x="1028675" y="551275"/>
            <a:ext cx="839100" cy="308700"/>
          </a:xfrm>
          <a:prstGeom prst="rect">
            <a:avLst/>
          </a:prstGeom>
          <a:solidFill>
            <a:srgbClr val="DC38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hotfix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508" name="Google Shape;5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9" y="137650"/>
            <a:ext cx="32783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2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517" name="Google Shape;517;p33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31" name="Google Shape;531;p33"/>
          <p:cNvGraphicFramePr/>
          <p:nvPr/>
        </p:nvGraphicFramePr>
        <p:xfrm>
          <a:off x="564450" y="137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{6CE65855-7566-4ACA-AC7D-9CEEC6B261D4}</a:tableStyleId>
              </a:tblPr>
              <a:tblGrid>
                <a:gridCol w="2694175"/>
                <a:gridCol w="2694175"/>
                <a:gridCol w="2694175"/>
              </a:tblGrid>
              <a:tr h="5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Branch Name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Created from: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Merges back into: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9BD97"/>
                          </a:solidFill>
                        </a:rPr>
                        <a:t>develop</a:t>
                      </a:r>
                      <a:endParaRPr sz="1800">
                        <a:solidFill>
                          <a:srgbClr val="49BD9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3A0BF"/>
                          </a:solidFill>
                        </a:rPr>
                        <a:t>master</a:t>
                      </a:r>
                      <a:endParaRPr sz="1800">
                        <a:solidFill>
                          <a:srgbClr val="13A0B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-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</a:rPr>
                        <a:t>feature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9BD97"/>
                          </a:solidFill>
                        </a:rPr>
                        <a:t>develop</a:t>
                      </a:r>
                      <a:endParaRPr sz="1800">
                        <a:solidFill>
                          <a:srgbClr val="49BD9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9BD97"/>
                          </a:solidFill>
                        </a:rPr>
                        <a:t>develop</a:t>
                      </a:r>
                      <a:endParaRPr sz="1800">
                        <a:solidFill>
                          <a:srgbClr val="49BD9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379B0"/>
                          </a:solidFill>
                        </a:rPr>
                        <a:t>release</a:t>
                      </a:r>
                      <a:endParaRPr sz="1800">
                        <a:solidFill>
                          <a:srgbClr val="E379B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9BD97"/>
                          </a:solidFill>
                        </a:rPr>
                        <a:t>develop</a:t>
                      </a:r>
                      <a:endParaRPr sz="1800">
                        <a:solidFill>
                          <a:srgbClr val="49BD9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3A0BF"/>
                          </a:solidFill>
                        </a:rPr>
                        <a:t>master</a:t>
                      </a: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 and </a:t>
                      </a:r>
                      <a:r>
                        <a:rPr lang="en" sz="1800">
                          <a:solidFill>
                            <a:srgbClr val="49BD97"/>
                          </a:solidFill>
                        </a:rPr>
                        <a:t>develop</a:t>
                      </a:r>
                      <a:endParaRPr sz="1800">
                        <a:solidFill>
                          <a:srgbClr val="49BD9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C3842"/>
                          </a:solidFill>
                        </a:rPr>
                        <a:t>hotfix</a:t>
                      </a:r>
                      <a:endParaRPr sz="1800">
                        <a:solidFill>
                          <a:srgbClr val="DC384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3A0BF"/>
                          </a:solidFill>
                        </a:rPr>
                        <a:t>master</a:t>
                      </a:r>
                      <a:endParaRPr sz="1800">
                        <a:solidFill>
                          <a:srgbClr val="13A0B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3A0BF"/>
                          </a:solidFill>
                        </a:rPr>
                        <a:t>master</a:t>
                      </a: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 and </a:t>
                      </a:r>
                      <a:r>
                        <a:rPr lang="en" sz="1800">
                          <a:solidFill>
                            <a:srgbClr val="49BD97"/>
                          </a:solidFill>
                        </a:rPr>
                        <a:t>develop</a:t>
                      </a:r>
                      <a:endParaRPr sz="1800">
                        <a:solidFill>
                          <a:srgbClr val="49BD9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2" name="Google Shape;532;p33"/>
          <p:cNvSpPr txBox="1"/>
          <p:nvPr/>
        </p:nvSpPr>
        <p:spPr>
          <a:xfrm>
            <a:off x="226825" y="120550"/>
            <a:ext cx="65322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Gitflow summary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3" name="Google Shape;5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3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grpSp>
        <p:nvGrpSpPr>
          <p:cNvPr id="540" name="Google Shape;540;p34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541" name="Google Shape;541;p34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4"/>
          <p:cNvSpPr txBox="1"/>
          <p:nvPr/>
        </p:nvSpPr>
        <p:spPr>
          <a:xfrm>
            <a:off x="226825" y="120550"/>
            <a:ext cx="65322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Gitflow alternatives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1538050" y="980050"/>
            <a:ext cx="62022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ato"/>
              <a:buChar char="●"/>
            </a:pPr>
            <a:r>
              <a:rPr b="1" lang="en" sz="30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GitHub Flow</a:t>
            </a:r>
            <a:endParaRPr b="1" sz="30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ato"/>
              <a:buChar char="●"/>
            </a:pPr>
            <a:r>
              <a:rPr b="1" lang="en" sz="30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Single branch variations</a:t>
            </a:r>
            <a:endParaRPr b="1" sz="30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7" name="Google Shape;5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4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1800" y="127500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2" name="Google Shape;572;p36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573" name="Google Shape;573;p36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7" name="Google Shape;5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6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595" name="Google Shape;595;p37"/>
          <p:cNvSpPr txBox="1"/>
          <p:nvPr/>
        </p:nvSpPr>
        <p:spPr>
          <a:xfrm>
            <a:off x="1800" y="127500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Flow and Forking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6" name="Google Shape;596;p37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597" name="Google Shape;597;p37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1" name="Google Shape;6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7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grpSp>
        <p:nvGrpSpPr>
          <p:cNvPr id="618" name="Google Shape;618;p38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619" name="Google Shape;619;p38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3" name="Google Shape;6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8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7386"/>
            <a:ext cx="9143999" cy="320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641" name="Google Shape;641;p39"/>
          <p:cNvSpPr txBox="1"/>
          <p:nvPr/>
        </p:nvSpPr>
        <p:spPr>
          <a:xfrm>
            <a:off x="73825" y="202035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Cloning vs Forking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2" name="Google Shape;642;p39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643" name="Google Shape;643;p39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7" name="Google Shape;6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9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Sandbox environment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Innovate + Experiment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Move quickly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4" name="Google Shape;664;p40"/>
          <p:cNvSpPr txBox="1"/>
          <p:nvPr/>
        </p:nvSpPr>
        <p:spPr>
          <a:xfrm>
            <a:off x="1800" y="127500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5" name="Google Shape;665;p40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666" name="Google Shape;666;p40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0" name="Google Shape;6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0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375" y="746012"/>
            <a:ext cx="3390550" cy="35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88" name="Google Shape;688;p41"/>
          <p:cNvSpPr txBox="1"/>
          <p:nvPr/>
        </p:nvSpPr>
        <p:spPr>
          <a:xfrm>
            <a:off x="73825" y="81625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 Flow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690" name="Google Shape;690;p41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4" name="Google Shape;7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1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6" name="Google Shape;7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5354"/>
            <a:ext cx="9144002" cy="287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35175" y="308450"/>
            <a:ext cx="7915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📝 Webinar Agenda</a:t>
            </a: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62100" y="1045100"/>
            <a:ext cx="80577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1800"/>
              <a:buFont typeface="Libre Franklin"/>
              <a:buChar char="○"/>
            </a:pPr>
            <a:r>
              <a:rPr lang="en" sz="18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Housekeeping</a:t>
            </a:r>
            <a:endParaRPr sz="18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1800"/>
              <a:buFont typeface="Libre Franklin"/>
              <a:buChar char="○"/>
            </a:pPr>
            <a:r>
              <a:rPr lang="en" sz="18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Gitflow </a:t>
            </a:r>
            <a:endParaRPr sz="18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"/>
              <a:buChar char="■"/>
            </a:pPr>
            <a:r>
              <a:rPr lang="en"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GitKraken example </a:t>
            </a:r>
            <a:endParaRPr sz="18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1800"/>
              <a:buFont typeface="Libre Franklin"/>
              <a:buChar char="○"/>
            </a:pPr>
            <a:r>
              <a:rPr lang="en" sz="18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GitHub Flow and Forking</a:t>
            </a:r>
            <a:endParaRPr sz="18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"/>
              <a:buChar char="■"/>
            </a:pPr>
            <a:r>
              <a:rPr lang="en"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GitHub example</a:t>
            </a:r>
            <a:endParaRPr sz="18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1800"/>
              <a:buFont typeface="Libre Franklin"/>
              <a:buChar char="○"/>
            </a:pPr>
            <a:r>
              <a:rPr lang="en" sz="18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Pull requests</a:t>
            </a:r>
            <a:endParaRPr sz="18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1800"/>
              <a:buFont typeface="Libre Franklin"/>
              <a:buChar char="■"/>
            </a:pPr>
            <a:r>
              <a:rPr lang="en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Pull request in action!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91" name="Google Shape;91;p15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"/>
          <p:cNvSpPr txBox="1"/>
          <p:nvPr/>
        </p:nvSpPr>
        <p:spPr>
          <a:xfrm>
            <a:off x="1329068" y="969538"/>
            <a:ext cx="1880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sz="3000"/>
          </a:p>
        </p:txBody>
      </p:sp>
      <p:sp>
        <p:nvSpPr>
          <p:cNvPr id="712" name="Google Shape;712;p42"/>
          <p:cNvSpPr/>
          <p:nvPr/>
        </p:nvSpPr>
        <p:spPr>
          <a:xfrm>
            <a:off x="6955719" y="4004312"/>
            <a:ext cx="803400" cy="890100"/>
          </a:xfrm>
          <a:custGeom>
            <a:rect b="b" l="l" r="r" t="t"/>
            <a:pathLst>
              <a:path extrusionOk="0" h="120000" w="120000">
                <a:moveTo>
                  <a:pt x="98571" y="120000"/>
                </a:moveTo>
                <a:cubicBezTo>
                  <a:pt x="21428" y="120000"/>
                  <a:pt x="21428" y="120000"/>
                  <a:pt x="21428" y="120000"/>
                </a:cubicBezTo>
                <a:cubicBezTo>
                  <a:pt x="8571" y="120000"/>
                  <a:pt x="0" y="112258"/>
                  <a:pt x="0" y="100645"/>
                </a:cubicBezTo>
                <a:cubicBezTo>
                  <a:pt x="0" y="83225"/>
                  <a:pt x="4285" y="56129"/>
                  <a:pt x="29999" y="56129"/>
                </a:cubicBezTo>
                <a:cubicBezTo>
                  <a:pt x="32142" y="56129"/>
                  <a:pt x="42857" y="65806"/>
                  <a:pt x="59999" y="65806"/>
                </a:cubicBezTo>
                <a:cubicBezTo>
                  <a:pt x="77142" y="65806"/>
                  <a:pt x="87857" y="56129"/>
                  <a:pt x="89999" y="56129"/>
                </a:cubicBezTo>
                <a:cubicBezTo>
                  <a:pt x="115714" y="56129"/>
                  <a:pt x="119999" y="83225"/>
                  <a:pt x="119999" y="100645"/>
                </a:cubicBezTo>
                <a:cubicBezTo>
                  <a:pt x="119999" y="112258"/>
                  <a:pt x="111428" y="120000"/>
                  <a:pt x="98571" y="120000"/>
                </a:cubicBezTo>
                <a:close/>
                <a:moveTo>
                  <a:pt x="59999" y="60000"/>
                </a:moveTo>
                <a:cubicBezTo>
                  <a:pt x="42857" y="60000"/>
                  <a:pt x="27857" y="46451"/>
                  <a:pt x="27857" y="30967"/>
                </a:cubicBezTo>
                <a:cubicBezTo>
                  <a:pt x="27857" y="13548"/>
                  <a:pt x="42857" y="0"/>
                  <a:pt x="59999" y="0"/>
                </a:cubicBezTo>
                <a:cubicBezTo>
                  <a:pt x="79285" y="0"/>
                  <a:pt x="92142" y="13548"/>
                  <a:pt x="92142" y="30967"/>
                </a:cubicBezTo>
                <a:cubicBezTo>
                  <a:pt x="92142" y="46451"/>
                  <a:pt x="79285" y="60000"/>
                  <a:pt x="59999" y="60000"/>
                </a:cubicBezTo>
                <a:close/>
              </a:path>
            </a:pathLst>
          </a:custGeom>
          <a:solidFill>
            <a:srgbClr val="D1DF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5452157" y="754715"/>
            <a:ext cx="1074900" cy="10563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F0EE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2"/>
          <p:cNvSpPr txBox="1"/>
          <p:nvPr/>
        </p:nvSpPr>
        <p:spPr>
          <a:xfrm>
            <a:off x="6469570" y="986635"/>
            <a:ext cx="25041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Fork</a:t>
            </a:r>
            <a:endParaRPr sz="3000"/>
          </a:p>
        </p:txBody>
      </p:sp>
      <p:sp>
        <p:nvSpPr>
          <p:cNvPr id="715" name="Google Shape;715;p42"/>
          <p:cNvSpPr/>
          <p:nvPr/>
        </p:nvSpPr>
        <p:spPr>
          <a:xfrm>
            <a:off x="6527027" y="1724601"/>
            <a:ext cx="428700" cy="453600"/>
          </a:xfrm>
          <a:custGeom>
            <a:rect b="b" l="l" r="r" t="t"/>
            <a:pathLst>
              <a:path extrusionOk="0" h="120000" w="120000">
                <a:moveTo>
                  <a:pt x="98571" y="120000"/>
                </a:moveTo>
                <a:cubicBezTo>
                  <a:pt x="21428" y="120000"/>
                  <a:pt x="21428" y="120000"/>
                  <a:pt x="21428" y="120000"/>
                </a:cubicBezTo>
                <a:cubicBezTo>
                  <a:pt x="8571" y="120000"/>
                  <a:pt x="0" y="112258"/>
                  <a:pt x="0" y="100645"/>
                </a:cubicBezTo>
                <a:cubicBezTo>
                  <a:pt x="0" y="83225"/>
                  <a:pt x="4285" y="56129"/>
                  <a:pt x="29999" y="56129"/>
                </a:cubicBezTo>
                <a:cubicBezTo>
                  <a:pt x="32142" y="56129"/>
                  <a:pt x="42857" y="65806"/>
                  <a:pt x="59999" y="65806"/>
                </a:cubicBezTo>
                <a:cubicBezTo>
                  <a:pt x="77142" y="65806"/>
                  <a:pt x="87857" y="56129"/>
                  <a:pt x="89999" y="56129"/>
                </a:cubicBezTo>
                <a:cubicBezTo>
                  <a:pt x="115714" y="56129"/>
                  <a:pt x="119999" y="83225"/>
                  <a:pt x="119999" y="100645"/>
                </a:cubicBezTo>
                <a:cubicBezTo>
                  <a:pt x="119999" y="112258"/>
                  <a:pt x="111428" y="120000"/>
                  <a:pt x="98571" y="120000"/>
                </a:cubicBezTo>
                <a:close/>
                <a:moveTo>
                  <a:pt x="59999" y="60000"/>
                </a:moveTo>
                <a:cubicBezTo>
                  <a:pt x="42857" y="60000"/>
                  <a:pt x="27857" y="46451"/>
                  <a:pt x="27857" y="30967"/>
                </a:cubicBezTo>
                <a:cubicBezTo>
                  <a:pt x="27857" y="13548"/>
                  <a:pt x="42857" y="0"/>
                  <a:pt x="59999" y="0"/>
                </a:cubicBezTo>
                <a:cubicBezTo>
                  <a:pt x="79285" y="0"/>
                  <a:pt x="92142" y="13548"/>
                  <a:pt x="92142" y="30967"/>
                </a:cubicBezTo>
                <a:cubicBezTo>
                  <a:pt x="92142" y="46451"/>
                  <a:pt x="79285" y="60000"/>
                  <a:pt x="59999" y="60000"/>
                </a:cubicBezTo>
                <a:close/>
              </a:path>
            </a:pathLst>
          </a:custGeom>
          <a:solidFill>
            <a:srgbClr val="D1DF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6314158" y="4227954"/>
            <a:ext cx="549000" cy="442800"/>
          </a:xfrm>
          <a:custGeom>
            <a:rect b="b" l="l" r="r" t="t"/>
            <a:pathLst>
              <a:path extrusionOk="0" h="120000" w="120000">
                <a:moveTo>
                  <a:pt x="120000" y="101176"/>
                </a:moveTo>
                <a:cubicBezTo>
                  <a:pt x="120000" y="110588"/>
                  <a:pt x="120000" y="110588"/>
                  <a:pt x="120000" y="110588"/>
                </a:cubicBezTo>
                <a:cubicBezTo>
                  <a:pt x="120000" y="115294"/>
                  <a:pt x="115324" y="120000"/>
                  <a:pt x="109090" y="120000"/>
                </a:cubicBezTo>
                <a:cubicBezTo>
                  <a:pt x="9350" y="120000"/>
                  <a:pt x="9350" y="120000"/>
                  <a:pt x="9350" y="120000"/>
                </a:cubicBezTo>
                <a:cubicBezTo>
                  <a:pt x="4675" y="120000"/>
                  <a:pt x="0" y="115294"/>
                  <a:pt x="0" y="110588"/>
                </a:cubicBezTo>
                <a:cubicBezTo>
                  <a:pt x="0" y="101176"/>
                  <a:pt x="0" y="101176"/>
                  <a:pt x="0" y="101176"/>
                </a:cubicBezTo>
                <a:cubicBezTo>
                  <a:pt x="9350" y="101176"/>
                  <a:pt x="9350" y="101176"/>
                  <a:pt x="9350" y="101176"/>
                </a:cubicBezTo>
                <a:cubicBezTo>
                  <a:pt x="109090" y="101176"/>
                  <a:pt x="109090" y="101176"/>
                  <a:pt x="109090" y="101176"/>
                </a:cubicBezTo>
                <a:lnTo>
                  <a:pt x="120000" y="101176"/>
                </a:lnTo>
                <a:close/>
                <a:moveTo>
                  <a:pt x="15584" y="80000"/>
                </a:moveTo>
                <a:cubicBezTo>
                  <a:pt x="15584" y="14117"/>
                  <a:pt x="15584" y="14117"/>
                  <a:pt x="15584" y="14117"/>
                </a:cubicBezTo>
                <a:cubicBezTo>
                  <a:pt x="15584" y="4705"/>
                  <a:pt x="20259" y="0"/>
                  <a:pt x="24935" y="0"/>
                </a:cubicBezTo>
                <a:cubicBezTo>
                  <a:pt x="93506" y="0"/>
                  <a:pt x="93506" y="0"/>
                  <a:pt x="93506" y="0"/>
                </a:cubicBezTo>
                <a:cubicBezTo>
                  <a:pt x="99740" y="0"/>
                  <a:pt x="104415" y="4705"/>
                  <a:pt x="104415" y="14117"/>
                </a:cubicBezTo>
                <a:cubicBezTo>
                  <a:pt x="104415" y="80000"/>
                  <a:pt x="104415" y="80000"/>
                  <a:pt x="104415" y="80000"/>
                </a:cubicBezTo>
                <a:cubicBezTo>
                  <a:pt x="104415" y="89411"/>
                  <a:pt x="99740" y="96470"/>
                  <a:pt x="93506" y="96470"/>
                </a:cubicBezTo>
                <a:cubicBezTo>
                  <a:pt x="24935" y="96470"/>
                  <a:pt x="24935" y="96470"/>
                  <a:pt x="24935" y="96470"/>
                </a:cubicBezTo>
                <a:cubicBezTo>
                  <a:pt x="20259" y="96470"/>
                  <a:pt x="15584" y="89411"/>
                  <a:pt x="15584" y="80000"/>
                </a:cubicBezTo>
                <a:close/>
                <a:moveTo>
                  <a:pt x="23376" y="80000"/>
                </a:moveTo>
                <a:cubicBezTo>
                  <a:pt x="23376" y="82352"/>
                  <a:pt x="24935" y="84705"/>
                  <a:pt x="24935" y="84705"/>
                </a:cubicBezTo>
                <a:cubicBezTo>
                  <a:pt x="93506" y="84705"/>
                  <a:pt x="93506" y="84705"/>
                  <a:pt x="93506" y="84705"/>
                </a:cubicBezTo>
                <a:cubicBezTo>
                  <a:pt x="95064" y="84705"/>
                  <a:pt x="95064" y="82352"/>
                  <a:pt x="95064" y="80000"/>
                </a:cubicBezTo>
                <a:cubicBezTo>
                  <a:pt x="95064" y="14117"/>
                  <a:pt x="95064" y="14117"/>
                  <a:pt x="95064" y="14117"/>
                </a:cubicBezTo>
                <a:cubicBezTo>
                  <a:pt x="95064" y="11764"/>
                  <a:pt x="95064" y="11764"/>
                  <a:pt x="93506" y="11764"/>
                </a:cubicBezTo>
                <a:cubicBezTo>
                  <a:pt x="24935" y="11764"/>
                  <a:pt x="24935" y="11764"/>
                  <a:pt x="24935" y="11764"/>
                </a:cubicBezTo>
                <a:cubicBezTo>
                  <a:pt x="24935" y="11764"/>
                  <a:pt x="23376" y="11764"/>
                  <a:pt x="23376" y="14117"/>
                </a:cubicBezTo>
                <a:lnTo>
                  <a:pt x="23376" y="80000"/>
                </a:lnTo>
                <a:close/>
                <a:moveTo>
                  <a:pt x="65454" y="110588"/>
                </a:moveTo>
                <a:cubicBezTo>
                  <a:pt x="65454" y="108235"/>
                  <a:pt x="65454" y="108235"/>
                  <a:pt x="65454" y="108235"/>
                </a:cubicBezTo>
                <a:cubicBezTo>
                  <a:pt x="54545" y="108235"/>
                  <a:pt x="54545" y="108235"/>
                  <a:pt x="54545" y="108235"/>
                </a:cubicBezTo>
                <a:cubicBezTo>
                  <a:pt x="54545" y="108235"/>
                  <a:pt x="52987" y="108235"/>
                  <a:pt x="52987" y="110588"/>
                </a:cubicBezTo>
                <a:cubicBezTo>
                  <a:pt x="52987" y="110588"/>
                  <a:pt x="54545" y="110588"/>
                  <a:pt x="54545" y="110588"/>
                </a:cubicBezTo>
                <a:cubicBezTo>
                  <a:pt x="65454" y="110588"/>
                  <a:pt x="65454" y="110588"/>
                  <a:pt x="65454" y="110588"/>
                </a:cubicBezTo>
                <a:cubicBezTo>
                  <a:pt x="65454" y="110588"/>
                  <a:pt x="65454" y="110588"/>
                  <a:pt x="65454" y="110588"/>
                </a:cubicBezTo>
                <a:close/>
              </a:path>
            </a:pathLst>
          </a:custGeom>
          <a:solidFill>
            <a:srgbClr val="F0EE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2"/>
          <p:cNvSpPr/>
          <p:nvPr/>
        </p:nvSpPr>
        <p:spPr>
          <a:xfrm rot="-5400928">
            <a:off x="6401681" y="2861055"/>
            <a:ext cx="1111500" cy="489000"/>
          </a:xfrm>
          <a:custGeom>
            <a:rect b="b" l="l" r="r" t="t"/>
            <a:pathLst>
              <a:path extrusionOk="0" h="120000" w="120000">
                <a:moveTo>
                  <a:pt x="120000" y="74482"/>
                </a:moveTo>
                <a:cubicBezTo>
                  <a:pt x="120000" y="78620"/>
                  <a:pt x="118181" y="82758"/>
                  <a:pt x="118181" y="82758"/>
                </a:cubicBezTo>
                <a:cubicBezTo>
                  <a:pt x="30909" y="82758"/>
                  <a:pt x="30909" y="82758"/>
                  <a:pt x="30909" y="82758"/>
                </a:cubicBezTo>
                <a:cubicBezTo>
                  <a:pt x="30909" y="115862"/>
                  <a:pt x="30909" y="115862"/>
                  <a:pt x="30909" y="115862"/>
                </a:cubicBezTo>
                <a:cubicBezTo>
                  <a:pt x="30909" y="120000"/>
                  <a:pt x="30909" y="120000"/>
                  <a:pt x="29090" y="120000"/>
                </a:cubicBezTo>
                <a:cubicBezTo>
                  <a:pt x="29090" y="120000"/>
                  <a:pt x="29090" y="120000"/>
                  <a:pt x="27272" y="120000"/>
                </a:cubicBezTo>
                <a:cubicBezTo>
                  <a:pt x="1818" y="66206"/>
                  <a:pt x="1818" y="66206"/>
                  <a:pt x="1818" y="66206"/>
                </a:cubicBezTo>
                <a:cubicBezTo>
                  <a:pt x="0" y="62068"/>
                  <a:pt x="0" y="62068"/>
                  <a:pt x="0" y="62068"/>
                </a:cubicBezTo>
                <a:cubicBezTo>
                  <a:pt x="0" y="57931"/>
                  <a:pt x="0" y="57931"/>
                  <a:pt x="1818" y="57931"/>
                </a:cubicBezTo>
                <a:cubicBezTo>
                  <a:pt x="27272" y="0"/>
                  <a:pt x="27272" y="0"/>
                  <a:pt x="27272" y="0"/>
                </a:cubicBezTo>
                <a:cubicBezTo>
                  <a:pt x="29090" y="0"/>
                  <a:pt x="29090" y="0"/>
                  <a:pt x="29090" y="0"/>
                </a:cubicBezTo>
                <a:cubicBezTo>
                  <a:pt x="30909" y="0"/>
                  <a:pt x="30909" y="4137"/>
                  <a:pt x="30909" y="4137"/>
                </a:cubicBezTo>
                <a:cubicBezTo>
                  <a:pt x="30909" y="41379"/>
                  <a:pt x="30909" y="41379"/>
                  <a:pt x="30909" y="41379"/>
                </a:cubicBezTo>
                <a:cubicBezTo>
                  <a:pt x="118181" y="41379"/>
                  <a:pt x="118181" y="41379"/>
                  <a:pt x="118181" y="41379"/>
                </a:cubicBezTo>
                <a:cubicBezTo>
                  <a:pt x="118181" y="41379"/>
                  <a:pt x="120000" y="41379"/>
                  <a:pt x="120000" y="45517"/>
                </a:cubicBezTo>
                <a:lnTo>
                  <a:pt x="120000" y="74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42"/>
          <p:cNvSpPr/>
          <p:nvPr/>
        </p:nvSpPr>
        <p:spPr>
          <a:xfrm rot="5399072">
            <a:off x="7027199" y="2782302"/>
            <a:ext cx="1111500" cy="489300"/>
          </a:xfrm>
          <a:custGeom>
            <a:rect b="b" l="l" r="r" t="t"/>
            <a:pathLst>
              <a:path extrusionOk="0" h="120000" w="120000">
                <a:moveTo>
                  <a:pt x="120000" y="74482"/>
                </a:moveTo>
                <a:cubicBezTo>
                  <a:pt x="120000" y="78620"/>
                  <a:pt x="118181" y="82758"/>
                  <a:pt x="118181" y="82758"/>
                </a:cubicBezTo>
                <a:cubicBezTo>
                  <a:pt x="30909" y="82758"/>
                  <a:pt x="30909" y="82758"/>
                  <a:pt x="30909" y="82758"/>
                </a:cubicBezTo>
                <a:cubicBezTo>
                  <a:pt x="30909" y="115862"/>
                  <a:pt x="30909" y="115862"/>
                  <a:pt x="30909" y="115862"/>
                </a:cubicBezTo>
                <a:cubicBezTo>
                  <a:pt x="30909" y="120000"/>
                  <a:pt x="30909" y="120000"/>
                  <a:pt x="29090" y="120000"/>
                </a:cubicBezTo>
                <a:cubicBezTo>
                  <a:pt x="29090" y="120000"/>
                  <a:pt x="29090" y="120000"/>
                  <a:pt x="27272" y="120000"/>
                </a:cubicBezTo>
                <a:cubicBezTo>
                  <a:pt x="1818" y="66206"/>
                  <a:pt x="1818" y="66206"/>
                  <a:pt x="1818" y="66206"/>
                </a:cubicBezTo>
                <a:cubicBezTo>
                  <a:pt x="0" y="62068"/>
                  <a:pt x="0" y="62068"/>
                  <a:pt x="0" y="62068"/>
                </a:cubicBezTo>
                <a:cubicBezTo>
                  <a:pt x="0" y="57931"/>
                  <a:pt x="0" y="57931"/>
                  <a:pt x="1818" y="57931"/>
                </a:cubicBezTo>
                <a:cubicBezTo>
                  <a:pt x="27272" y="0"/>
                  <a:pt x="27272" y="0"/>
                  <a:pt x="27272" y="0"/>
                </a:cubicBezTo>
                <a:cubicBezTo>
                  <a:pt x="29090" y="0"/>
                  <a:pt x="29090" y="0"/>
                  <a:pt x="29090" y="0"/>
                </a:cubicBezTo>
                <a:cubicBezTo>
                  <a:pt x="30909" y="0"/>
                  <a:pt x="30909" y="4137"/>
                  <a:pt x="30909" y="4137"/>
                </a:cubicBezTo>
                <a:cubicBezTo>
                  <a:pt x="30909" y="41379"/>
                  <a:pt x="30909" y="41379"/>
                  <a:pt x="30909" y="41379"/>
                </a:cubicBezTo>
                <a:cubicBezTo>
                  <a:pt x="118181" y="41379"/>
                  <a:pt x="118181" y="41379"/>
                  <a:pt x="118181" y="41379"/>
                </a:cubicBezTo>
                <a:cubicBezTo>
                  <a:pt x="118181" y="41379"/>
                  <a:pt x="120000" y="41379"/>
                  <a:pt x="120000" y="45517"/>
                </a:cubicBezTo>
                <a:lnTo>
                  <a:pt x="120000" y="74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2"/>
          <p:cNvSpPr/>
          <p:nvPr/>
        </p:nvSpPr>
        <p:spPr>
          <a:xfrm rot="-928">
            <a:off x="3632554" y="1122069"/>
            <a:ext cx="1111800" cy="489300"/>
          </a:xfrm>
          <a:custGeom>
            <a:rect b="b" l="l" r="r" t="t"/>
            <a:pathLst>
              <a:path extrusionOk="0" h="120000" w="120000">
                <a:moveTo>
                  <a:pt x="120000" y="74482"/>
                </a:moveTo>
                <a:cubicBezTo>
                  <a:pt x="120000" y="78620"/>
                  <a:pt x="118181" y="82758"/>
                  <a:pt x="118181" y="82758"/>
                </a:cubicBezTo>
                <a:cubicBezTo>
                  <a:pt x="30909" y="82758"/>
                  <a:pt x="30909" y="82758"/>
                  <a:pt x="30909" y="82758"/>
                </a:cubicBezTo>
                <a:cubicBezTo>
                  <a:pt x="30909" y="115862"/>
                  <a:pt x="30909" y="115862"/>
                  <a:pt x="30909" y="115862"/>
                </a:cubicBezTo>
                <a:cubicBezTo>
                  <a:pt x="30909" y="120000"/>
                  <a:pt x="30909" y="120000"/>
                  <a:pt x="29090" y="120000"/>
                </a:cubicBezTo>
                <a:cubicBezTo>
                  <a:pt x="29090" y="120000"/>
                  <a:pt x="29090" y="120000"/>
                  <a:pt x="27272" y="120000"/>
                </a:cubicBezTo>
                <a:cubicBezTo>
                  <a:pt x="1818" y="66206"/>
                  <a:pt x="1818" y="66206"/>
                  <a:pt x="1818" y="66206"/>
                </a:cubicBezTo>
                <a:cubicBezTo>
                  <a:pt x="0" y="62068"/>
                  <a:pt x="0" y="62068"/>
                  <a:pt x="0" y="62068"/>
                </a:cubicBezTo>
                <a:cubicBezTo>
                  <a:pt x="0" y="57931"/>
                  <a:pt x="0" y="57931"/>
                  <a:pt x="1818" y="57931"/>
                </a:cubicBezTo>
                <a:cubicBezTo>
                  <a:pt x="27272" y="0"/>
                  <a:pt x="27272" y="0"/>
                  <a:pt x="27272" y="0"/>
                </a:cubicBezTo>
                <a:cubicBezTo>
                  <a:pt x="29090" y="0"/>
                  <a:pt x="29090" y="0"/>
                  <a:pt x="29090" y="0"/>
                </a:cubicBezTo>
                <a:cubicBezTo>
                  <a:pt x="30909" y="0"/>
                  <a:pt x="30909" y="4137"/>
                  <a:pt x="30909" y="4137"/>
                </a:cubicBezTo>
                <a:cubicBezTo>
                  <a:pt x="30909" y="41379"/>
                  <a:pt x="30909" y="41379"/>
                  <a:pt x="30909" y="41379"/>
                </a:cubicBezTo>
                <a:cubicBezTo>
                  <a:pt x="118181" y="41379"/>
                  <a:pt x="118181" y="41379"/>
                  <a:pt x="118181" y="41379"/>
                </a:cubicBezTo>
                <a:cubicBezTo>
                  <a:pt x="118181" y="41379"/>
                  <a:pt x="120000" y="41379"/>
                  <a:pt x="120000" y="45517"/>
                </a:cubicBezTo>
                <a:lnTo>
                  <a:pt x="120000" y="74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604" y="392702"/>
            <a:ext cx="918667" cy="51675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2"/>
          <p:cNvSpPr txBox="1"/>
          <p:nvPr/>
        </p:nvSpPr>
        <p:spPr>
          <a:xfrm>
            <a:off x="6139930" y="2991108"/>
            <a:ext cx="681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endParaRPr sz="1800"/>
          </a:p>
        </p:txBody>
      </p:sp>
      <p:sp>
        <p:nvSpPr>
          <p:cNvPr id="722" name="Google Shape;722;p42"/>
          <p:cNvSpPr txBox="1"/>
          <p:nvPr/>
        </p:nvSpPr>
        <p:spPr>
          <a:xfrm>
            <a:off x="7554154" y="2991100"/>
            <a:ext cx="918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endParaRPr sz="1800"/>
          </a:p>
        </p:txBody>
      </p:sp>
      <p:sp>
        <p:nvSpPr>
          <p:cNvPr id="723" name="Google Shape;723;p42"/>
          <p:cNvSpPr txBox="1"/>
          <p:nvPr/>
        </p:nvSpPr>
        <p:spPr>
          <a:xfrm>
            <a:off x="3966539" y="367425"/>
            <a:ext cx="1028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Pull Request</a:t>
            </a:r>
            <a:endParaRPr sz="1800"/>
          </a:p>
        </p:txBody>
      </p:sp>
      <p:sp>
        <p:nvSpPr>
          <p:cNvPr id="724" name="Google Shape;724;p42"/>
          <p:cNvSpPr/>
          <p:nvPr/>
        </p:nvSpPr>
        <p:spPr>
          <a:xfrm rot="-5400000">
            <a:off x="6315654" y="569831"/>
            <a:ext cx="194100" cy="197100"/>
          </a:xfrm>
          <a:custGeom>
            <a:rect b="b" l="l" r="r" t="t"/>
            <a:pathLst>
              <a:path extrusionOk="0" h="120000" w="120000">
                <a:moveTo>
                  <a:pt x="120000" y="94838"/>
                </a:moveTo>
                <a:cubicBezTo>
                  <a:pt x="120000" y="108387"/>
                  <a:pt x="110163" y="120000"/>
                  <a:pt x="96393" y="120000"/>
                </a:cubicBezTo>
                <a:cubicBezTo>
                  <a:pt x="80655" y="120000"/>
                  <a:pt x="70819" y="108387"/>
                  <a:pt x="70819" y="94838"/>
                </a:cubicBezTo>
                <a:cubicBezTo>
                  <a:pt x="70819" y="94838"/>
                  <a:pt x="70819" y="92903"/>
                  <a:pt x="70819" y="92903"/>
                </a:cubicBezTo>
                <a:cubicBezTo>
                  <a:pt x="41311" y="79354"/>
                  <a:pt x="41311" y="79354"/>
                  <a:pt x="41311" y="79354"/>
                </a:cubicBezTo>
                <a:cubicBezTo>
                  <a:pt x="37377" y="83225"/>
                  <a:pt x="31475" y="85161"/>
                  <a:pt x="25573" y="85161"/>
                </a:cubicBezTo>
                <a:cubicBezTo>
                  <a:pt x="11803" y="85161"/>
                  <a:pt x="0" y="73548"/>
                  <a:pt x="0" y="60000"/>
                </a:cubicBezTo>
                <a:cubicBezTo>
                  <a:pt x="0" y="46451"/>
                  <a:pt x="11803" y="34838"/>
                  <a:pt x="25573" y="34838"/>
                </a:cubicBezTo>
                <a:cubicBezTo>
                  <a:pt x="31475" y="34838"/>
                  <a:pt x="37377" y="38709"/>
                  <a:pt x="41311" y="42580"/>
                </a:cubicBezTo>
                <a:cubicBezTo>
                  <a:pt x="70819" y="29032"/>
                  <a:pt x="70819" y="29032"/>
                  <a:pt x="70819" y="29032"/>
                </a:cubicBezTo>
                <a:cubicBezTo>
                  <a:pt x="70819" y="27096"/>
                  <a:pt x="70819" y="27096"/>
                  <a:pt x="70819" y="25161"/>
                </a:cubicBezTo>
                <a:cubicBezTo>
                  <a:pt x="70819" y="11612"/>
                  <a:pt x="80655" y="0"/>
                  <a:pt x="96393" y="0"/>
                </a:cubicBezTo>
                <a:cubicBezTo>
                  <a:pt x="110163" y="0"/>
                  <a:pt x="120000" y="11612"/>
                  <a:pt x="120000" y="25161"/>
                </a:cubicBezTo>
                <a:cubicBezTo>
                  <a:pt x="120000" y="38709"/>
                  <a:pt x="110163" y="50322"/>
                  <a:pt x="96393" y="50322"/>
                </a:cubicBezTo>
                <a:cubicBezTo>
                  <a:pt x="88524" y="50322"/>
                  <a:pt x="82622" y="48387"/>
                  <a:pt x="78688" y="44516"/>
                </a:cubicBezTo>
                <a:cubicBezTo>
                  <a:pt x="49180" y="58064"/>
                  <a:pt x="49180" y="58064"/>
                  <a:pt x="49180" y="58064"/>
                </a:cubicBezTo>
                <a:cubicBezTo>
                  <a:pt x="49180" y="58064"/>
                  <a:pt x="49180" y="60000"/>
                  <a:pt x="49180" y="60000"/>
                </a:cubicBezTo>
                <a:cubicBezTo>
                  <a:pt x="49180" y="61935"/>
                  <a:pt x="49180" y="61935"/>
                  <a:pt x="49180" y="63870"/>
                </a:cubicBezTo>
                <a:cubicBezTo>
                  <a:pt x="78688" y="77419"/>
                  <a:pt x="78688" y="77419"/>
                  <a:pt x="78688" y="77419"/>
                </a:cubicBezTo>
                <a:cubicBezTo>
                  <a:pt x="82622" y="73548"/>
                  <a:pt x="88524" y="69677"/>
                  <a:pt x="96393" y="69677"/>
                </a:cubicBezTo>
                <a:cubicBezTo>
                  <a:pt x="110163" y="69677"/>
                  <a:pt x="120000" y="81290"/>
                  <a:pt x="120000" y="94838"/>
                </a:cubicBezTo>
                <a:close/>
              </a:path>
            </a:pathLst>
          </a:custGeom>
          <a:solidFill>
            <a:srgbClr val="F0EE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2"/>
          <p:cNvSpPr/>
          <p:nvPr/>
        </p:nvSpPr>
        <p:spPr>
          <a:xfrm rot="-8328495">
            <a:off x="3632702" y="3118558"/>
            <a:ext cx="1111481" cy="489194"/>
          </a:xfrm>
          <a:custGeom>
            <a:rect b="b" l="l" r="r" t="t"/>
            <a:pathLst>
              <a:path extrusionOk="0" h="120000" w="120000">
                <a:moveTo>
                  <a:pt x="120000" y="74482"/>
                </a:moveTo>
                <a:cubicBezTo>
                  <a:pt x="120000" y="78620"/>
                  <a:pt x="118181" y="82758"/>
                  <a:pt x="118181" y="82758"/>
                </a:cubicBezTo>
                <a:cubicBezTo>
                  <a:pt x="30909" y="82758"/>
                  <a:pt x="30909" y="82758"/>
                  <a:pt x="30909" y="82758"/>
                </a:cubicBezTo>
                <a:cubicBezTo>
                  <a:pt x="30909" y="115862"/>
                  <a:pt x="30909" y="115862"/>
                  <a:pt x="30909" y="115862"/>
                </a:cubicBezTo>
                <a:cubicBezTo>
                  <a:pt x="30909" y="120000"/>
                  <a:pt x="30909" y="120000"/>
                  <a:pt x="29090" y="120000"/>
                </a:cubicBezTo>
                <a:cubicBezTo>
                  <a:pt x="29090" y="120000"/>
                  <a:pt x="29090" y="120000"/>
                  <a:pt x="27272" y="120000"/>
                </a:cubicBezTo>
                <a:cubicBezTo>
                  <a:pt x="1818" y="66206"/>
                  <a:pt x="1818" y="66206"/>
                  <a:pt x="1818" y="66206"/>
                </a:cubicBezTo>
                <a:cubicBezTo>
                  <a:pt x="0" y="62068"/>
                  <a:pt x="0" y="62068"/>
                  <a:pt x="0" y="62068"/>
                </a:cubicBezTo>
                <a:cubicBezTo>
                  <a:pt x="0" y="57931"/>
                  <a:pt x="0" y="57931"/>
                  <a:pt x="1818" y="57931"/>
                </a:cubicBezTo>
                <a:cubicBezTo>
                  <a:pt x="27272" y="0"/>
                  <a:pt x="27272" y="0"/>
                  <a:pt x="27272" y="0"/>
                </a:cubicBezTo>
                <a:cubicBezTo>
                  <a:pt x="29090" y="0"/>
                  <a:pt x="29090" y="0"/>
                  <a:pt x="29090" y="0"/>
                </a:cubicBezTo>
                <a:cubicBezTo>
                  <a:pt x="30909" y="0"/>
                  <a:pt x="30909" y="4137"/>
                  <a:pt x="30909" y="4137"/>
                </a:cubicBezTo>
                <a:cubicBezTo>
                  <a:pt x="30909" y="41379"/>
                  <a:pt x="30909" y="41379"/>
                  <a:pt x="30909" y="41379"/>
                </a:cubicBezTo>
                <a:cubicBezTo>
                  <a:pt x="118181" y="41379"/>
                  <a:pt x="118181" y="41379"/>
                  <a:pt x="118181" y="41379"/>
                </a:cubicBezTo>
                <a:cubicBezTo>
                  <a:pt x="118181" y="41379"/>
                  <a:pt x="120000" y="41379"/>
                  <a:pt x="120000" y="45517"/>
                </a:cubicBezTo>
                <a:lnTo>
                  <a:pt x="120000" y="74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432430" y="3525908"/>
            <a:ext cx="681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endParaRPr sz="1800"/>
          </a:p>
        </p:txBody>
      </p:sp>
      <p:pic>
        <p:nvPicPr>
          <p:cNvPr id="727" name="Google Shape;7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3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733" name="Google Shape;733;p43"/>
          <p:cNvSpPr txBox="1"/>
          <p:nvPr/>
        </p:nvSpPr>
        <p:spPr>
          <a:xfrm>
            <a:off x="75" y="183635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Pull Requests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34" name="Google Shape;734;p43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735" name="Google Shape;735;p43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9" name="Google Shape;7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3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4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grpSp>
        <p:nvGrpSpPr>
          <p:cNvPr id="756" name="Google Shape;756;p44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757" name="Google Shape;757;p44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4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Why use Pull Requests?</a:t>
            </a:r>
            <a:endParaRPr sz="3600"/>
          </a:p>
        </p:txBody>
      </p:sp>
      <p:sp>
        <p:nvSpPr>
          <p:cNvPr id="772" name="Google Shape;772;p44"/>
          <p:cNvSpPr txBox="1"/>
          <p:nvPr/>
        </p:nvSpPr>
        <p:spPr>
          <a:xfrm>
            <a:off x="654450" y="1718950"/>
            <a:ext cx="80577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 Code Quality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Automate the Boring Stuff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Empower your people and community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73" name="Google Shape;7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4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5" name="Google Shape;7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781" name="Google Shape;781;p45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Pull Request Creation</a:t>
            </a:r>
            <a:endParaRPr sz="3600"/>
          </a:p>
        </p:txBody>
      </p:sp>
      <p:sp>
        <p:nvSpPr>
          <p:cNvPr id="782" name="Google Shape;782;p45"/>
          <p:cNvSpPr txBox="1"/>
          <p:nvPr/>
        </p:nvSpPr>
        <p:spPr>
          <a:xfrm>
            <a:off x="861975" y="1718950"/>
            <a:ext cx="80577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README and CONTRIBUTING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 titles are read by humans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Small, iterative PRs will save your a**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/cc the Right People for  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783" name="Google Shape;783;p45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784" name="Google Shape;784;p45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8" name="Google Shape;7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45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350" y="3838400"/>
            <a:ext cx="512050" cy="5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807" name="Google Shape;807;p46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Pull Request Reviews</a:t>
            </a:r>
            <a:endParaRPr sz="3600"/>
          </a:p>
        </p:txBody>
      </p:sp>
      <p:sp>
        <p:nvSpPr>
          <p:cNvPr id="808" name="Google Shape;808;p46"/>
          <p:cNvSpPr txBox="1"/>
          <p:nvPr/>
        </p:nvSpPr>
        <p:spPr>
          <a:xfrm>
            <a:off x="73825" y="1718950"/>
            <a:ext cx="86385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Don’t be ‘that person’; offer help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Respond quickly, keep things moving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F60"/>
              </a:buClr>
              <a:buSzPts val="3000"/>
              <a:buFont typeface="Libre Franklin"/>
              <a:buChar char="○"/>
            </a:pPr>
            <a:r>
              <a:rPr b="1" lang="en" sz="3000">
                <a:solidFill>
                  <a:srgbClr val="D1DF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Don’t fix mistakes, ask author to fix them</a:t>
            </a:r>
            <a:endParaRPr b="1" sz="3000">
              <a:solidFill>
                <a:srgbClr val="D1DF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809" name="Google Shape;809;p46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810" name="Google Shape;810;p46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4" name="Google Shape;8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46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7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832" name="Google Shape;832;p47"/>
          <p:cNvSpPr txBox="1"/>
          <p:nvPr/>
        </p:nvSpPr>
        <p:spPr>
          <a:xfrm>
            <a:off x="1800" y="127500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3" name="Google Shape;833;p47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834" name="Google Shape;834;p47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8" name="Google Shape;8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47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0" name="Google Shape;8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225" y="774226"/>
            <a:ext cx="4564100" cy="35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7"/>
          <p:cNvSpPr txBox="1"/>
          <p:nvPr/>
        </p:nvSpPr>
        <p:spPr>
          <a:xfrm>
            <a:off x="0" y="0"/>
            <a:ext cx="8964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Protecting your collaboration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8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857" name="Google Shape;857;p48"/>
          <p:cNvSpPr txBox="1"/>
          <p:nvPr/>
        </p:nvSpPr>
        <p:spPr>
          <a:xfrm>
            <a:off x="75" y="183635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58" name="Google Shape;858;p48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859" name="Google Shape;859;p48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48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9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9"/>
          <p:cNvSpPr txBox="1"/>
          <p:nvPr/>
        </p:nvSpPr>
        <p:spPr>
          <a:xfrm>
            <a:off x="4400725" y="2233088"/>
            <a:ext cx="31653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GitKraken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ReleaseTEAM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1" name="Google Shape;8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23" y="1871363"/>
            <a:ext cx="2149301" cy="21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9"/>
          <p:cNvSpPr txBox="1"/>
          <p:nvPr/>
        </p:nvSpPr>
        <p:spPr>
          <a:xfrm>
            <a:off x="3525" y="696138"/>
            <a:ext cx="9140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 YOU!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3" name="Google Shape;883;p49"/>
          <p:cNvPicPr preferRelativeResize="0"/>
          <p:nvPr/>
        </p:nvPicPr>
        <p:blipFill rotWithShape="1">
          <a:blip r:embed="rId4">
            <a:alphaModFix/>
          </a:blip>
          <a:srcRect b="0" l="5609" r="5627" t="0"/>
          <a:stretch/>
        </p:blipFill>
        <p:spPr>
          <a:xfrm>
            <a:off x="3525" y="0"/>
            <a:ext cx="9140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C2933"/>
                </a:solidFill>
              </a:rPr>
              <a:t>https://github.com/webdog/octicons-png/blob/master/black/mark-github.png?raw=true</a:t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521019" y="1608174"/>
            <a:ext cx="5950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gitkraken.com</a:t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334000" y="1700394"/>
            <a:ext cx="919104" cy="797995"/>
          </a:xfrm>
          <a:custGeom>
            <a:rect b="b" l="l" r="r" t="t"/>
            <a:pathLst>
              <a:path extrusionOk="0" h="156777" w="179688">
                <a:moveTo>
                  <a:pt x="67962" y="84438"/>
                </a:moveTo>
                <a:lnTo>
                  <a:pt x="69507" y="84695"/>
                </a:lnTo>
                <a:lnTo>
                  <a:pt x="70794" y="84953"/>
                </a:lnTo>
                <a:lnTo>
                  <a:pt x="72081" y="85725"/>
                </a:lnTo>
                <a:lnTo>
                  <a:pt x="73111" y="86497"/>
                </a:lnTo>
                <a:lnTo>
                  <a:pt x="74141" y="87784"/>
                </a:lnTo>
                <a:lnTo>
                  <a:pt x="74913" y="88814"/>
                </a:lnTo>
                <a:lnTo>
                  <a:pt x="75170" y="90359"/>
                </a:lnTo>
                <a:lnTo>
                  <a:pt x="75428" y="91903"/>
                </a:lnTo>
                <a:lnTo>
                  <a:pt x="75170" y="93191"/>
                </a:lnTo>
                <a:lnTo>
                  <a:pt x="74913" y="94735"/>
                </a:lnTo>
                <a:lnTo>
                  <a:pt x="74141" y="96022"/>
                </a:lnTo>
                <a:lnTo>
                  <a:pt x="73111" y="97052"/>
                </a:lnTo>
                <a:lnTo>
                  <a:pt x="72081" y="97824"/>
                </a:lnTo>
                <a:lnTo>
                  <a:pt x="70794" y="98597"/>
                </a:lnTo>
                <a:lnTo>
                  <a:pt x="69507" y="99111"/>
                </a:lnTo>
                <a:lnTo>
                  <a:pt x="66418" y="99111"/>
                </a:lnTo>
                <a:lnTo>
                  <a:pt x="65131" y="98597"/>
                </a:lnTo>
                <a:lnTo>
                  <a:pt x="63843" y="97824"/>
                </a:lnTo>
                <a:lnTo>
                  <a:pt x="62814" y="97052"/>
                </a:lnTo>
                <a:lnTo>
                  <a:pt x="61784" y="96022"/>
                </a:lnTo>
                <a:lnTo>
                  <a:pt x="61269" y="94735"/>
                </a:lnTo>
                <a:lnTo>
                  <a:pt x="60754" y="93191"/>
                </a:lnTo>
                <a:lnTo>
                  <a:pt x="60497" y="91903"/>
                </a:lnTo>
                <a:lnTo>
                  <a:pt x="60754" y="90359"/>
                </a:lnTo>
                <a:lnTo>
                  <a:pt x="61269" y="88814"/>
                </a:lnTo>
                <a:lnTo>
                  <a:pt x="61784" y="87784"/>
                </a:lnTo>
                <a:lnTo>
                  <a:pt x="62814" y="86497"/>
                </a:lnTo>
                <a:lnTo>
                  <a:pt x="63843" y="85725"/>
                </a:lnTo>
                <a:lnTo>
                  <a:pt x="65131" y="84953"/>
                </a:lnTo>
                <a:lnTo>
                  <a:pt x="66418" y="84695"/>
                </a:lnTo>
                <a:lnTo>
                  <a:pt x="67962" y="84438"/>
                </a:lnTo>
                <a:close/>
                <a:moveTo>
                  <a:pt x="111726" y="84438"/>
                </a:moveTo>
                <a:lnTo>
                  <a:pt x="113013" y="84695"/>
                </a:lnTo>
                <a:lnTo>
                  <a:pt x="114557" y="84953"/>
                </a:lnTo>
                <a:lnTo>
                  <a:pt x="115845" y="85725"/>
                </a:lnTo>
                <a:lnTo>
                  <a:pt x="116874" y="86497"/>
                </a:lnTo>
                <a:lnTo>
                  <a:pt x="117647" y="87784"/>
                </a:lnTo>
                <a:lnTo>
                  <a:pt x="118419" y="88814"/>
                </a:lnTo>
                <a:lnTo>
                  <a:pt x="118934" y="90359"/>
                </a:lnTo>
                <a:lnTo>
                  <a:pt x="118934" y="91903"/>
                </a:lnTo>
                <a:lnTo>
                  <a:pt x="118934" y="93191"/>
                </a:lnTo>
                <a:lnTo>
                  <a:pt x="118419" y="94735"/>
                </a:lnTo>
                <a:lnTo>
                  <a:pt x="117647" y="96022"/>
                </a:lnTo>
                <a:lnTo>
                  <a:pt x="116874" y="97052"/>
                </a:lnTo>
                <a:lnTo>
                  <a:pt x="115845" y="97824"/>
                </a:lnTo>
                <a:lnTo>
                  <a:pt x="114557" y="98597"/>
                </a:lnTo>
                <a:lnTo>
                  <a:pt x="113013" y="99111"/>
                </a:lnTo>
                <a:lnTo>
                  <a:pt x="110181" y="99111"/>
                </a:lnTo>
                <a:lnTo>
                  <a:pt x="108637" y="98597"/>
                </a:lnTo>
                <a:lnTo>
                  <a:pt x="107607" y="97824"/>
                </a:lnTo>
                <a:lnTo>
                  <a:pt x="106320" y="97052"/>
                </a:lnTo>
                <a:lnTo>
                  <a:pt x="105547" y="96022"/>
                </a:lnTo>
                <a:lnTo>
                  <a:pt x="104775" y="94735"/>
                </a:lnTo>
                <a:lnTo>
                  <a:pt x="104260" y="93191"/>
                </a:lnTo>
                <a:lnTo>
                  <a:pt x="104260" y="91903"/>
                </a:lnTo>
                <a:lnTo>
                  <a:pt x="104260" y="90359"/>
                </a:lnTo>
                <a:lnTo>
                  <a:pt x="104775" y="88814"/>
                </a:lnTo>
                <a:lnTo>
                  <a:pt x="105547" y="87784"/>
                </a:lnTo>
                <a:lnTo>
                  <a:pt x="106320" y="86497"/>
                </a:lnTo>
                <a:lnTo>
                  <a:pt x="107607" y="85725"/>
                </a:lnTo>
                <a:lnTo>
                  <a:pt x="108637" y="84953"/>
                </a:lnTo>
                <a:lnTo>
                  <a:pt x="110181" y="84695"/>
                </a:lnTo>
                <a:lnTo>
                  <a:pt x="111726" y="84438"/>
                </a:lnTo>
                <a:close/>
                <a:moveTo>
                  <a:pt x="53803" y="0"/>
                </a:moveTo>
                <a:lnTo>
                  <a:pt x="53031" y="515"/>
                </a:lnTo>
                <a:lnTo>
                  <a:pt x="48655" y="2832"/>
                </a:lnTo>
                <a:lnTo>
                  <a:pt x="44536" y="5921"/>
                </a:lnTo>
                <a:lnTo>
                  <a:pt x="40674" y="9010"/>
                </a:lnTo>
                <a:lnTo>
                  <a:pt x="37070" y="12357"/>
                </a:lnTo>
                <a:lnTo>
                  <a:pt x="33466" y="15703"/>
                </a:lnTo>
                <a:lnTo>
                  <a:pt x="30377" y="19565"/>
                </a:lnTo>
                <a:lnTo>
                  <a:pt x="27288" y="23684"/>
                </a:lnTo>
                <a:lnTo>
                  <a:pt x="24714" y="27803"/>
                </a:lnTo>
                <a:lnTo>
                  <a:pt x="22139" y="32179"/>
                </a:lnTo>
                <a:lnTo>
                  <a:pt x="20080" y="36813"/>
                </a:lnTo>
                <a:lnTo>
                  <a:pt x="18278" y="41447"/>
                </a:lnTo>
                <a:lnTo>
                  <a:pt x="16733" y="46338"/>
                </a:lnTo>
                <a:lnTo>
                  <a:pt x="15446" y="51229"/>
                </a:lnTo>
                <a:lnTo>
                  <a:pt x="14416" y="56378"/>
                </a:lnTo>
                <a:lnTo>
                  <a:pt x="13902" y="61526"/>
                </a:lnTo>
                <a:lnTo>
                  <a:pt x="13644" y="66932"/>
                </a:lnTo>
                <a:lnTo>
                  <a:pt x="14159" y="73626"/>
                </a:lnTo>
                <a:lnTo>
                  <a:pt x="14931" y="80061"/>
                </a:lnTo>
                <a:lnTo>
                  <a:pt x="16218" y="86497"/>
                </a:lnTo>
                <a:lnTo>
                  <a:pt x="18278" y="92418"/>
                </a:lnTo>
                <a:lnTo>
                  <a:pt x="20595" y="98339"/>
                </a:lnTo>
                <a:lnTo>
                  <a:pt x="23426" y="104003"/>
                </a:lnTo>
                <a:lnTo>
                  <a:pt x="26516" y="109151"/>
                </a:lnTo>
                <a:lnTo>
                  <a:pt x="30377" y="114300"/>
                </a:lnTo>
                <a:lnTo>
                  <a:pt x="34239" y="118934"/>
                </a:lnTo>
                <a:lnTo>
                  <a:pt x="38872" y="123310"/>
                </a:lnTo>
                <a:lnTo>
                  <a:pt x="43506" y="127429"/>
                </a:lnTo>
                <a:lnTo>
                  <a:pt x="48655" y="131033"/>
                </a:lnTo>
                <a:lnTo>
                  <a:pt x="54061" y="134122"/>
                </a:lnTo>
                <a:lnTo>
                  <a:pt x="59724" y="136697"/>
                </a:lnTo>
                <a:lnTo>
                  <a:pt x="65645" y="139014"/>
                </a:lnTo>
                <a:lnTo>
                  <a:pt x="71824" y="140816"/>
                </a:lnTo>
                <a:lnTo>
                  <a:pt x="71824" y="108379"/>
                </a:lnTo>
                <a:lnTo>
                  <a:pt x="75428" y="109409"/>
                </a:lnTo>
                <a:lnTo>
                  <a:pt x="79032" y="110439"/>
                </a:lnTo>
                <a:lnTo>
                  <a:pt x="79032" y="149053"/>
                </a:lnTo>
                <a:lnTo>
                  <a:pt x="75170" y="148281"/>
                </a:lnTo>
                <a:lnTo>
                  <a:pt x="71566" y="147509"/>
                </a:lnTo>
                <a:lnTo>
                  <a:pt x="67705" y="146736"/>
                </a:lnTo>
                <a:lnTo>
                  <a:pt x="64358" y="145707"/>
                </a:lnTo>
                <a:lnTo>
                  <a:pt x="60754" y="144420"/>
                </a:lnTo>
                <a:lnTo>
                  <a:pt x="57408" y="143132"/>
                </a:lnTo>
                <a:lnTo>
                  <a:pt x="53803" y="141588"/>
                </a:lnTo>
                <a:lnTo>
                  <a:pt x="50714" y="139786"/>
                </a:lnTo>
                <a:lnTo>
                  <a:pt x="47368" y="137984"/>
                </a:lnTo>
                <a:lnTo>
                  <a:pt x="44279" y="135924"/>
                </a:lnTo>
                <a:lnTo>
                  <a:pt x="41447" y="133865"/>
                </a:lnTo>
                <a:lnTo>
                  <a:pt x="38358" y="131805"/>
                </a:lnTo>
                <a:lnTo>
                  <a:pt x="35526" y="129489"/>
                </a:lnTo>
                <a:lnTo>
                  <a:pt x="32951" y="126914"/>
                </a:lnTo>
                <a:lnTo>
                  <a:pt x="30377" y="124340"/>
                </a:lnTo>
                <a:lnTo>
                  <a:pt x="27803" y="121766"/>
                </a:lnTo>
                <a:lnTo>
                  <a:pt x="25486" y="118934"/>
                </a:lnTo>
                <a:lnTo>
                  <a:pt x="23169" y="116102"/>
                </a:lnTo>
                <a:lnTo>
                  <a:pt x="21110" y="113013"/>
                </a:lnTo>
                <a:lnTo>
                  <a:pt x="19050" y="109924"/>
                </a:lnTo>
                <a:lnTo>
                  <a:pt x="17248" y="106834"/>
                </a:lnTo>
                <a:lnTo>
                  <a:pt x="15704" y="103488"/>
                </a:lnTo>
                <a:lnTo>
                  <a:pt x="14159" y="100141"/>
                </a:lnTo>
                <a:lnTo>
                  <a:pt x="12614" y="96795"/>
                </a:lnTo>
                <a:lnTo>
                  <a:pt x="11327" y="93191"/>
                </a:lnTo>
                <a:lnTo>
                  <a:pt x="10297" y="89586"/>
                </a:lnTo>
                <a:lnTo>
                  <a:pt x="9268" y="85982"/>
                </a:lnTo>
                <a:lnTo>
                  <a:pt x="8495" y="82378"/>
                </a:lnTo>
                <a:lnTo>
                  <a:pt x="7981" y="78517"/>
                </a:lnTo>
                <a:lnTo>
                  <a:pt x="7466" y="74655"/>
                </a:lnTo>
                <a:lnTo>
                  <a:pt x="7208" y="70794"/>
                </a:lnTo>
                <a:lnTo>
                  <a:pt x="7208" y="66932"/>
                </a:lnTo>
                <a:lnTo>
                  <a:pt x="7208" y="63071"/>
                </a:lnTo>
                <a:lnTo>
                  <a:pt x="7466" y="59467"/>
                </a:lnTo>
                <a:lnTo>
                  <a:pt x="7981" y="55605"/>
                </a:lnTo>
                <a:lnTo>
                  <a:pt x="8495" y="52001"/>
                </a:lnTo>
                <a:lnTo>
                  <a:pt x="9268" y="48397"/>
                </a:lnTo>
                <a:lnTo>
                  <a:pt x="10040" y="44793"/>
                </a:lnTo>
                <a:lnTo>
                  <a:pt x="11070" y="41189"/>
                </a:lnTo>
                <a:lnTo>
                  <a:pt x="12357" y="37843"/>
                </a:lnTo>
                <a:lnTo>
                  <a:pt x="12614" y="36555"/>
                </a:lnTo>
                <a:lnTo>
                  <a:pt x="12357" y="35268"/>
                </a:lnTo>
                <a:lnTo>
                  <a:pt x="11585" y="33981"/>
                </a:lnTo>
                <a:lnTo>
                  <a:pt x="10555" y="33209"/>
                </a:lnTo>
                <a:lnTo>
                  <a:pt x="9010" y="32951"/>
                </a:lnTo>
                <a:lnTo>
                  <a:pt x="7981" y="33209"/>
                </a:lnTo>
                <a:lnTo>
                  <a:pt x="6951" y="33724"/>
                </a:lnTo>
                <a:lnTo>
                  <a:pt x="6179" y="34239"/>
                </a:lnTo>
                <a:lnTo>
                  <a:pt x="5664" y="35268"/>
                </a:lnTo>
                <a:lnTo>
                  <a:pt x="4377" y="39130"/>
                </a:lnTo>
                <a:lnTo>
                  <a:pt x="3089" y="42734"/>
                </a:lnTo>
                <a:lnTo>
                  <a:pt x="2317" y="46853"/>
                </a:lnTo>
                <a:lnTo>
                  <a:pt x="1287" y="50714"/>
                </a:lnTo>
                <a:lnTo>
                  <a:pt x="772" y="54576"/>
                </a:lnTo>
                <a:lnTo>
                  <a:pt x="258" y="58695"/>
                </a:lnTo>
                <a:lnTo>
                  <a:pt x="0" y="62814"/>
                </a:lnTo>
                <a:lnTo>
                  <a:pt x="0" y="66932"/>
                </a:lnTo>
                <a:lnTo>
                  <a:pt x="0" y="71566"/>
                </a:lnTo>
                <a:lnTo>
                  <a:pt x="258" y="75943"/>
                </a:lnTo>
                <a:lnTo>
                  <a:pt x="1030" y="80319"/>
                </a:lnTo>
                <a:lnTo>
                  <a:pt x="1545" y="84695"/>
                </a:lnTo>
                <a:lnTo>
                  <a:pt x="2574" y="88814"/>
                </a:lnTo>
                <a:lnTo>
                  <a:pt x="3862" y="93191"/>
                </a:lnTo>
                <a:lnTo>
                  <a:pt x="5149" y="97052"/>
                </a:lnTo>
                <a:lnTo>
                  <a:pt x="6693" y="101171"/>
                </a:lnTo>
                <a:lnTo>
                  <a:pt x="8495" y="105032"/>
                </a:lnTo>
                <a:lnTo>
                  <a:pt x="10297" y="108894"/>
                </a:lnTo>
                <a:lnTo>
                  <a:pt x="12357" y="112498"/>
                </a:lnTo>
                <a:lnTo>
                  <a:pt x="14674" y="116102"/>
                </a:lnTo>
                <a:lnTo>
                  <a:pt x="16991" y="119706"/>
                </a:lnTo>
                <a:lnTo>
                  <a:pt x="19565" y="123053"/>
                </a:lnTo>
                <a:lnTo>
                  <a:pt x="22139" y="126142"/>
                </a:lnTo>
                <a:lnTo>
                  <a:pt x="24971" y="129231"/>
                </a:lnTo>
                <a:lnTo>
                  <a:pt x="28060" y="132320"/>
                </a:lnTo>
                <a:lnTo>
                  <a:pt x="31149" y="135152"/>
                </a:lnTo>
                <a:lnTo>
                  <a:pt x="34496" y="137726"/>
                </a:lnTo>
                <a:lnTo>
                  <a:pt x="37843" y="140301"/>
                </a:lnTo>
                <a:lnTo>
                  <a:pt x="41189" y="142618"/>
                </a:lnTo>
                <a:lnTo>
                  <a:pt x="44793" y="144934"/>
                </a:lnTo>
                <a:lnTo>
                  <a:pt x="48655" y="146994"/>
                </a:lnTo>
                <a:lnTo>
                  <a:pt x="52516" y="148796"/>
                </a:lnTo>
                <a:lnTo>
                  <a:pt x="56378" y="150341"/>
                </a:lnTo>
                <a:lnTo>
                  <a:pt x="60497" y="151885"/>
                </a:lnTo>
                <a:lnTo>
                  <a:pt x="64616" y="153172"/>
                </a:lnTo>
                <a:lnTo>
                  <a:pt x="68735" y="154459"/>
                </a:lnTo>
                <a:lnTo>
                  <a:pt x="72853" y="155232"/>
                </a:lnTo>
                <a:lnTo>
                  <a:pt x="77230" y="156004"/>
                </a:lnTo>
                <a:lnTo>
                  <a:pt x="81606" y="156519"/>
                </a:lnTo>
                <a:lnTo>
                  <a:pt x="86240" y="156776"/>
                </a:lnTo>
                <a:lnTo>
                  <a:pt x="86240" y="111211"/>
                </a:lnTo>
                <a:lnTo>
                  <a:pt x="89844" y="111468"/>
                </a:lnTo>
                <a:lnTo>
                  <a:pt x="93448" y="111211"/>
                </a:lnTo>
                <a:lnTo>
                  <a:pt x="93448" y="156776"/>
                </a:lnTo>
                <a:lnTo>
                  <a:pt x="97824" y="156519"/>
                </a:lnTo>
                <a:lnTo>
                  <a:pt x="102201" y="156004"/>
                </a:lnTo>
                <a:lnTo>
                  <a:pt x="106577" y="155232"/>
                </a:lnTo>
                <a:lnTo>
                  <a:pt x="110953" y="154459"/>
                </a:lnTo>
                <a:lnTo>
                  <a:pt x="115072" y="153172"/>
                </a:lnTo>
                <a:lnTo>
                  <a:pt x="119191" y="151885"/>
                </a:lnTo>
                <a:lnTo>
                  <a:pt x="123310" y="150341"/>
                </a:lnTo>
                <a:lnTo>
                  <a:pt x="127172" y="148796"/>
                </a:lnTo>
                <a:lnTo>
                  <a:pt x="131033" y="146994"/>
                </a:lnTo>
                <a:lnTo>
                  <a:pt x="134637" y="144934"/>
                </a:lnTo>
                <a:lnTo>
                  <a:pt x="138241" y="142618"/>
                </a:lnTo>
                <a:lnTo>
                  <a:pt x="141845" y="140301"/>
                </a:lnTo>
                <a:lnTo>
                  <a:pt x="145192" y="137726"/>
                </a:lnTo>
                <a:lnTo>
                  <a:pt x="148539" y="135152"/>
                </a:lnTo>
                <a:lnTo>
                  <a:pt x="151628" y="132320"/>
                </a:lnTo>
                <a:lnTo>
                  <a:pt x="154459" y="129231"/>
                </a:lnTo>
                <a:lnTo>
                  <a:pt x="157291" y="126142"/>
                </a:lnTo>
                <a:lnTo>
                  <a:pt x="160123" y="123053"/>
                </a:lnTo>
                <a:lnTo>
                  <a:pt x="162697" y="119706"/>
                </a:lnTo>
                <a:lnTo>
                  <a:pt x="165014" y="116102"/>
                </a:lnTo>
                <a:lnTo>
                  <a:pt x="167331" y="112498"/>
                </a:lnTo>
                <a:lnTo>
                  <a:pt x="169391" y="108894"/>
                </a:lnTo>
                <a:lnTo>
                  <a:pt x="171193" y="105032"/>
                </a:lnTo>
                <a:lnTo>
                  <a:pt x="172995" y="101171"/>
                </a:lnTo>
                <a:lnTo>
                  <a:pt x="174539" y="97052"/>
                </a:lnTo>
                <a:lnTo>
                  <a:pt x="175826" y="93191"/>
                </a:lnTo>
                <a:lnTo>
                  <a:pt x="177114" y="88814"/>
                </a:lnTo>
                <a:lnTo>
                  <a:pt x="177886" y="84695"/>
                </a:lnTo>
                <a:lnTo>
                  <a:pt x="178658" y="80319"/>
                </a:lnTo>
                <a:lnTo>
                  <a:pt x="179173" y="75943"/>
                </a:lnTo>
                <a:lnTo>
                  <a:pt x="179688" y="71566"/>
                </a:lnTo>
                <a:lnTo>
                  <a:pt x="179688" y="66932"/>
                </a:lnTo>
                <a:lnTo>
                  <a:pt x="179688" y="62814"/>
                </a:lnTo>
                <a:lnTo>
                  <a:pt x="179430" y="58695"/>
                </a:lnTo>
                <a:lnTo>
                  <a:pt x="178916" y="54576"/>
                </a:lnTo>
                <a:lnTo>
                  <a:pt x="178143" y="50714"/>
                </a:lnTo>
                <a:lnTo>
                  <a:pt x="177371" y="46853"/>
                </a:lnTo>
                <a:lnTo>
                  <a:pt x="176341" y="42734"/>
                </a:lnTo>
                <a:lnTo>
                  <a:pt x="175311" y="39130"/>
                </a:lnTo>
                <a:lnTo>
                  <a:pt x="174024" y="35268"/>
                </a:lnTo>
                <a:lnTo>
                  <a:pt x="173509" y="34753"/>
                </a:lnTo>
                <a:lnTo>
                  <a:pt x="173252" y="33981"/>
                </a:lnTo>
                <a:lnTo>
                  <a:pt x="171965" y="33209"/>
                </a:lnTo>
                <a:lnTo>
                  <a:pt x="170678" y="32951"/>
                </a:lnTo>
                <a:lnTo>
                  <a:pt x="169905" y="32951"/>
                </a:lnTo>
                <a:lnTo>
                  <a:pt x="169133" y="33209"/>
                </a:lnTo>
                <a:lnTo>
                  <a:pt x="168361" y="33724"/>
                </a:lnTo>
                <a:lnTo>
                  <a:pt x="167589" y="34496"/>
                </a:lnTo>
                <a:lnTo>
                  <a:pt x="167074" y="35526"/>
                </a:lnTo>
                <a:lnTo>
                  <a:pt x="167074" y="36555"/>
                </a:lnTo>
                <a:lnTo>
                  <a:pt x="167331" y="37843"/>
                </a:lnTo>
                <a:lnTo>
                  <a:pt x="168361" y="41189"/>
                </a:lnTo>
                <a:lnTo>
                  <a:pt x="169391" y="44793"/>
                </a:lnTo>
                <a:lnTo>
                  <a:pt x="170420" y="48397"/>
                </a:lnTo>
                <a:lnTo>
                  <a:pt x="171193" y="52001"/>
                </a:lnTo>
                <a:lnTo>
                  <a:pt x="171707" y="55605"/>
                </a:lnTo>
                <a:lnTo>
                  <a:pt x="172222" y="59467"/>
                </a:lnTo>
                <a:lnTo>
                  <a:pt x="172480" y="63071"/>
                </a:lnTo>
                <a:lnTo>
                  <a:pt x="172480" y="66932"/>
                </a:lnTo>
                <a:lnTo>
                  <a:pt x="172480" y="70794"/>
                </a:lnTo>
                <a:lnTo>
                  <a:pt x="172222" y="74655"/>
                </a:lnTo>
                <a:lnTo>
                  <a:pt x="171707" y="78517"/>
                </a:lnTo>
                <a:lnTo>
                  <a:pt x="171193" y="82378"/>
                </a:lnTo>
                <a:lnTo>
                  <a:pt x="170163" y="85982"/>
                </a:lnTo>
                <a:lnTo>
                  <a:pt x="169391" y="89586"/>
                </a:lnTo>
                <a:lnTo>
                  <a:pt x="168103" y="93191"/>
                </a:lnTo>
                <a:lnTo>
                  <a:pt x="167074" y="96795"/>
                </a:lnTo>
                <a:lnTo>
                  <a:pt x="165529" y="100141"/>
                </a:lnTo>
                <a:lnTo>
                  <a:pt x="163984" y="103488"/>
                </a:lnTo>
                <a:lnTo>
                  <a:pt x="162182" y="106834"/>
                </a:lnTo>
                <a:lnTo>
                  <a:pt x="160380" y="109924"/>
                </a:lnTo>
                <a:lnTo>
                  <a:pt x="158578" y="113013"/>
                </a:lnTo>
                <a:lnTo>
                  <a:pt x="156262" y="116102"/>
                </a:lnTo>
                <a:lnTo>
                  <a:pt x="154202" y="118934"/>
                </a:lnTo>
                <a:lnTo>
                  <a:pt x="151885" y="121766"/>
                </a:lnTo>
                <a:lnTo>
                  <a:pt x="149311" y="124340"/>
                </a:lnTo>
                <a:lnTo>
                  <a:pt x="146737" y="126914"/>
                </a:lnTo>
                <a:lnTo>
                  <a:pt x="143905" y="129489"/>
                </a:lnTo>
                <a:lnTo>
                  <a:pt x="141073" y="131805"/>
                </a:lnTo>
                <a:lnTo>
                  <a:pt x="138241" y="133865"/>
                </a:lnTo>
                <a:lnTo>
                  <a:pt x="135152" y="135924"/>
                </a:lnTo>
                <a:lnTo>
                  <a:pt x="132063" y="137984"/>
                </a:lnTo>
                <a:lnTo>
                  <a:pt x="128974" y="139786"/>
                </a:lnTo>
                <a:lnTo>
                  <a:pt x="125627" y="141588"/>
                </a:lnTo>
                <a:lnTo>
                  <a:pt x="122280" y="143132"/>
                </a:lnTo>
                <a:lnTo>
                  <a:pt x="118934" y="144420"/>
                </a:lnTo>
                <a:lnTo>
                  <a:pt x="115330" y="145707"/>
                </a:lnTo>
                <a:lnTo>
                  <a:pt x="111726" y="146736"/>
                </a:lnTo>
                <a:lnTo>
                  <a:pt x="108122" y="147509"/>
                </a:lnTo>
                <a:lnTo>
                  <a:pt x="104518" y="148281"/>
                </a:lnTo>
                <a:lnTo>
                  <a:pt x="100656" y="149053"/>
                </a:lnTo>
                <a:lnTo>
                  <a:pt x="100656" y="110439"/>
                </a:lnTo>
                <a:lnTo>
                  <a:pt x="104260" y="109409"/>
                </a:lnTo>
                <a:lnTo>
                  <a:pt x="107864" y="108379"/>
                </a:lnTo>
                <a:lnTo>
                  <a:pt x="107864" y="140816"/>
                </a:lnTo>
                <a:lnTo>
                  <a:pt x="114043" y="139014"/>
                </a:lnTo>
                <a:lnTo>
                  <a:pt x="119964" y="136697"/>
                </a:lnTo>
                <a:lnTo>
                  <a:pt x="125627" y="134122"/>
                </a:lnTo>
                <a:lnTo>
                  <a:pt x="131033" y="131033"/>
                </a:lnTo>
                <a:lnTo>
                  <a:pt x="135924" y="127429"/>
                </a:lnTo>
                <a:lnTo>
                  <a:pt x="140816" y="123310"/>
                </a:lnTo>
                <a:lnTo>
                  <a:pt x="145192" y="118934"/>
                </a:lnTo>
                <a:lnTo>
                  <a:pt x="149311" y="114300"/>
                </a:lnTo>
                <a:lnTo>
                  <a:pt x="152915" y="109151"/>
                </a:lnTo>
                <a:lnTo>
                  <a:pt x="156262" y="104003"/>
                </a:lnTo>
                <a:lnTo>
                  <a:pt x="159093" y="98339"/>
                </a:lnTo>
                <a:lnTo>
                  <a:pt x="161410" y="92418"/>
                </a:lnTo>
                <a:lnTo>
                  <a:pt x="163470" y="86497"/>
                </a:lnTo>
                <a:lnTo>
                  <a:pt x="164757" y="80061"/>
                </a:lnTo>
                <a:lnTo>
                  <a:pt x="165529" y="73626"/>
                </a:lnTo>
                <a:lnTo>
                  <a:pt x="165787" y="66932"/>
                </a:lnTo>
                <a:lnTo>
                  <a:pt x="165787" y="61526"/>
                </a:lnTo>
                <a:lnTo>
                  <a:pt x="165014" y="56378"/>
                </a:lnTo>
                <a:lnTo>
                  <a:pt x="164242" y="51229"/>
                </a:lnTo>
                <a:lnTo>
                  <a:pt x="162955" y="46338"/>
                </a:lnTo>
                <a:lnTo>
                  <a:pt x="161410" y="41447"/>
                </a:lnTo>
                <a:lnTo>
                  <a:pt x="159608" y="36813"/>
                </a:lnTo>
                <a:lnTo>
                  <a:pt x="157549" y="32179"/>
                </a:lnTo>
                <a:lnTo>
                  <a:pt x="154974" y="27803"/>
                </a:lnTo>
                <a:lnTo>
                  <a:pt x="152400" y="23684"/>
                </a:lnTo>
                <a:lnTo>
                  <a:pt x="149311" y="19565"/>
                </a:lnTo>
                <a:lnTo>
                  <a:pt x="145964" y="15703"/>
                </a:lnTo>
                <a:lnTo>
                  <a:pt x="142618" y="12357"/>
                </a:lnTo>
                <a:lnTo>
                  <a:pt x="139014" y="9010"/>
                </a:lnTo>
                <a:lnTo>
                  <a:pt x="134895" y="5921"/>
                </a:lnTo>
                <a:lnTo>
                  <a:pt x="130776" y="2832"/>
                </a:lnTo>
                <a:lnTo>
                  <a:pt x="126657" y="515"/>
                </a:lnTo>
                <a:lnTo>
                  <a:pt x="125885" y="0"/>
                </a:lnTo>
                <a:lnTo>
                  <a:pt x="123825" y="0"/>
                </a:lnTo>
                <a:lnTo>
                  <a:pt x="122538" y="772"/>
                </a:lnTo>
                <a:lnTo>
                  <a:pt x="122023" y="1287"/>
                </a:lnTo>
                <a:lnTo>
                  <a:pt x="121508" y="2059"/>
                </a:lnTo>
                <a:lnTo>
                  <a:pt x="121251" y="2832"/>
                </a:lnTo>
                <a:lnTo>
                  <a:pt x="121251" y="3604"/>
                </a:lnTo>
                <a:lnTo>
                  <a:pt x="121508" y="4376"/>
                </a:lnTo>
                <a:lnTo>
                  <a:pt x="121766" y="5406"/>
                </a:lnTo>
                <a:lnTo>
                  <a:pt x="122280" y="6178"/>
                </a:lnTo>
                <a:lnTo>
                  <a:pt x="123053" y="6693"/>
                </a:lnTo>
                <a:lnTo>
                  <a:pt x="126914" y="9010"/>
                </a:lnTo>
                <a:lnTo>
                  <a:pt x="130776" y="11584"/>
                </a:lnTo>
                <a:lnTo>
                  <a:pt x="134380" y="14416"/>
                </a:lnTo>
                <a:lnTo>
                  <a:pt x="137726" y="17505"/>
                </a:lnTo>
                <a:lnTo>
                  <a:pt x="140816" y="20595"/>
                </a:lnTo>
                <a:lnTo>
                  <a:pt x="143647" y="24199"/>
                </a:lnTo>
                <a:lnTo>
                  <a:pt x="146479" y="27803"/>
                </a:lnTo>
                <a:lnTo>
                  <a:pt x="148796" y="31407"/>
                </a:lnTo>
                <a:lnTo>
                  <a:pt x="151113" y="35526"/>
                </a:lnTo>
                <a:lnTo>
                  <a:pt x="152915" y="39645"/>
                </a:lnTo>
                <a:lnTo>
                  <a:pt x="154717" y="43764"/>
                </a:lnTo>
                <a:lnTo>
                  <a:pt x="156004" y="48140"/>
                </a:lnTo>
                <a:lnTo>
                  <a:pt x="157291" y="52774"/>
                </a:lnTo>
                <a:lnTo>
                  <a:pt x="158064" y="57407"/>
                </a:lnTo>
                <a:lnTo>
                  <a:pt x="158578" y="62041"/>
                </a:lnTo>
                <a:lnTo>
                  <a:pt x="158578" y="66932"/>
                </a:lnTo>
                <a:lnTo>
                  <a:pt x="158321" y="72339"/>
                </a:lnTo>
                <a:lnTo>
                  <a:pt x="157806" y="77745"/>
                </a:lnTo>
                <a:lnTo>
                  <a:pt x="156776" y="82893"/>
                </a:lnTo>
                <a:lnTo>
                  <a:pt x="155489" y="87784"/>
                </a:lnTo>
                <a:lnTo>
                  <a:pt x="153687" y="92676"/>
                </a:lnTo>
                <a:lnTo>
                  <a:pt x="151628" y="97309"/>
                </a:lnTo>
                <a:lnTo>
                  <a:pt x="149053" y="101943"/>
                </a:lnTo>
                <a:lnTo>
                  <a:pt x="146479" y="106062"/>
                </a:lnTo>
                <a:lnTo>
                  <a:pt x="143390" y="110181"/>
                </a:lnTo>
                <a:lnTo>
                  <a:pt x="140043" y="114043"/>
                </a:lnTo>
                <a:lnTo>
                  <a:pt x="136439" y="117647"/>
                </a:lnTo>
                <a:lnTo>
                  <a:pt x="132578" y="120993"/>
                </a:lnTo>
                <a:lnTo>
                  <a:pt x="128459" y="123825"/>
                </a:lnTo>
                <a:lnTo>
                  <a:pt x="124340" y="126657"/>
                </a:lnTo>
                <a:lnTo>
                  <a:pt x="119706" y="128974"/>
                </a:lnTo>
                <a:lnTo>
                  <a:pt x="115072" y="131033"/>
                </a:lnTo>
                <a:lnTo>
                  <a:pt x="115072" y="102201"/>
                </a:lnTo>
                <a:lnTo>
                  <a:pt x="116617" y="101686"/>
                </a:lnTo>
                <a:lnTo>
                  <a:pt x="118162" y="100656"/>
                </a:lnTo>
                <a:lnTo>
                  <a:pt x="119449" y="99626"/>
                </a:lnTo>
                <a:lnTo>
                  <a:pt x="120478" y="98339"/>
                </a:lnTo>
                <a:lnTo>
                  <a:pt x="121508" y="96795"/>
                </a:lnTo>
                <a:lnTo>
                  <a:pt x="122280" y="95250"/>
                </a:lnTo>
                <a:lnTo>
                  <a:pt x="122538" y="93705"/>
                </a:lnTo>
                <a:lnTo>
                  <a:pt x="122795" y="91903"/>
                </a:lnTo>
                <a:lnTo>
                  <a:pt x="122795" y="90359"/>
                </a:lnTo>
                <a:lnTo>
                  <a:pt x="122280" y="88814"/>
                </a:lnTo>
                <a:lnTo>
                  <a:pt x="122023" y="87527"/>
                </a:lnTo>
                <a:lnTo>
                  <a:pt x="121251" y="86240"/>
                </a:lnTo>
                <a:lnTo>
                  <a:pt x="120478" y="84953"/>
                </a:lnTo>
                <a:lnTo>
                  <a:pt x="119706" y="83923"/>
                </a:lnTo>
                <a:lnTo>
                  <a:pt x="118676" y="83151"/>
                </a:lnTo>
                <a:lnTo>
                  <a:pt x="117389" y="82378"/>
                </a:lnTo>
                <a:lnTo>
                  <a:pt x="117904" y="78002"/>
                </a:lnTo>
                <a:lnTo>
                  <a:pt x="118676" y="74398"/>
                </a:lnTo>
                <a:lnTo>
                  <a:pt x="119706" y="71309"/>
                </a:lnTo>
                <a:lnTo>
                  <a:pt x="120736" y="68734"/>
                </a:lnTo>
                <a:lnTo>
                  <a:pt x="121766" y="66932"/>
                </a:lnTo>
                <a:lnTo>
                  <a:pt x="122795" y="65130"/>
                </a:lnTo>
                <a:lnTo>
                  <a:pt x="124082" y="63843"/>
                </a:lnTo>
                <a:lnTo>
                  <a:pt x="125370" y="62814"/>
                </a:lnTo>
                <a:lnTo>
                  <a:pt x="127429" y="61269"/>
                </a:lnTo>
                <a:lnTo>
                  <a:pt x="129489" y="59982"/>
                </a:lnTo>
                <a:lnTo>
                  <a:pt x="130261" y="59467"/>
                </a:lnTo>
                <a:lnTo>
                  <a:pt x="130776" y="58437"/>
                </a:lnTo>
                <a:lnTo>
                  <a:pt x="131033" y="57407"/>
                </a:lnTo>
                <a:lnTo>
                  <a:pt x="131291" y="56120"/>
                </a:lnTo>
                <a:lnTo>
                  <a:pt x="131291" y="51486"/>
                </a:lnTo>
                <a:lnTo>
                  <a:pt x="131033" y="48912"/>
                </a:lnTo>
                <a:lnTo>
                  <a:pt x="130003" y="45823"/>
                </a:lnTo>
                <a:lnTo>
                  <a:pt x="128716" y="42476"/>
                </a:lnTo>
                <a:lnTo>
                  <a:pt x="126914" y="38615"/>
                </a:lnTo>
                <a:lnTo>
                  <a:pt x="124597" y="34496"/>
                </a:lnTo>
                <a:lnTo>
                  <a:pt x="122023" y="30377"/>
                </a:lnTo>
                <a:lnTo>
                  <a:pt x="118934" y="26001"/>
                </a:lnTo>
                <a:lnTo>
                  <a:pt x="115845" y="21624"/>
                </a:lnTo>
                <a:lnTo>
                  <a:pt x="112755" y="17505"/>
                </a:lnTo>
                <a:lnTo>
                  <a:pt x="109409" y="13644"/>
                </a:lnTo>
                <a:lnTo>
                  <a:pt x="106062" y="10040"/>
                </a:lnTo>
                <a:lnTo>
                  <a:pt x="102716" y="6951"/>
                </a:lnTo>
                <a:lnTo>
                  <a:pt x="99369" y="4119"/>
                </a:lnTo>
                <a:lnTo>
                  <a:pt x="96537" y="2059"/>
                </a:lnTo>
                <a:lnTo>
                  <a:pt x="93705" y="772"/>
                </a:lnTo>
                <a:lnTo>
                  <a:pt x="92161" y="257"/>
                </a:lnTo>
                <a:lnTo>
                  <a:pt x="91131" y="0"/>
                </a:lnTo>
                <a:lnTo>
                  <a:pt x="88557" y="0"/>
                </a:lnTo>
                <a:lnTo>
                  <a:pt x="87270" y="257"/>
                </a:lnTo>
                <a:lnTo>
                  <a:pt x="85983" y="772"/>
                </a:lnTo>
                <a:lnTo>
                  <a:pt x="83151" y="2059"/>
                </a:lnTo>
                <a:lnTo>
                  <a:pt x="80062" y="4119"/>
                </a:lnTo>
                <a:lnTo>
                  <a:pt x="76972" y="6951"/>
                </a:lnTo>
                <a:lnTo>
                  <a:pt x="73626" y="10040"/>
                </a:lnTo>
                <a:lnTo>
                  <a:pt x="70279" y="13644"/>
                </a:lnTo>
                <a:lnTo>
                  <a:pt x="66933" y="17505"/>
                </a:lnTo>
                <a:lnTo>
                  <a:pt x="63586" y="21624"/>
                </a:lnTo>
                <a:lnTo>
                  <a:pt x="60497" y="26001"/>
                </a:lnTo>
                <a:lnTo>
                  <a:pt x="57665" y="30377"/>
                </a:lnTo>
                <a:lnTo>
                  <a:pt x="55091" y="34496"/>
                </a:lnTo>
                <a:lnTo>
                  <a:pt x="52774" y="38615"/>
                </a:lnTo>
                <a:lnTo>
                  <a:pt x="50972" y="42476"/>
                </a:lnTo>
                <a:lnTo>
                  <a:pt x="49427" y="45823"/>
                </a:lnTo>
                <a:lnTo>
                  <a:pt x="48655" y="48912"/>
                </a:lnTo>
                <a:lnTo>
                  <a:pt x="48397" y="51486"/>
                </a:lnTo>
                <a:lnTo>
                  <a:pt x="48397" y="56120"/>
                </a:lnTo>
                <a:lnTo>
                  <a:pt x="48397" y="57407"/>
                </a:lnTo>
                <a:lnTo>
                  <a:pt x="48912" y="58437"/>
                </a:lnTo>
                <a:lnTo>
                  <a:pt x="49427" y="59467"/>
                </a:lnTo>
                <a:lnTo>
                  <a:pt x="50199" y="59982"/>
                </a:lnTo>
                <a:lnTo>
                  <a:pt x="52001" y="61269"/>
                </a:lnTo>
                <a:lnTo>
                  <a:pt x="54318" y="62814"/>
                </a:lnTo>
                <a:lnTo>
                  <a:pt x="55606" y="63843"/>
                </a:lnTo>
                <a:lnTo>
                  <a:pt x="56635" y="65130"/>
                </a:lnTo>
                <a:lnTo>
                  <a:pt x="57922" y="66932"/>
                </a:lnTo>
                <a:lnTo>
                  <a:pt x="58952" y="68734"/>
                </a:lnTo>
                <a:lnTo>
                  <a:pt x="59982" y="71309"/>
                </a:lnTo>
                <a:lnTo>
                  <a:pt x="61012" y="74398"/>
                </a:lnTo>
                <a:lnTo>
                  <a:pt x="61526" y="78002"/>
                </a:lnTo>
                <a:lnTo>
                  <a:pt x="62299" y="82378"/>
                </a:lnTo>
                <a:lnTo>
                  <a:pt x="61012" y="83151"/>
                </a:lnTo>
                <a:lnTo>
                  <a:pt x="59982" y="83923"/>
                </a:lnTo>
                <a:lnTo>
                  <a:pt x="58952" y="84953"/>
                </a:lnTo>
                <a:lnTo>
                  <a:pt x="58180" y="86240"/>
                </a:lnTo>
                <a:lnTo>
                  <a:pt x="57665" y="87527"/>
                </a:lnTo>
                <a:lnTo>
                  <a:pt x="57150" y="88814"/>
                </a:lnTo>
                <a:lnTo>
                  <a:pt x="56893" y="90359"/>
                </a:lnTo>
                <a:lnTo>
                  <a:pt x="56893" y="91903"/>
                </a:lnTo>
                <a:lnTo>
                  <a:pt x="56893" y="93705"/>
                </a:lnTo>
                <a:lnTo>
                  <a:pt x="57408" y="95250"/>
                </a:lnTo>
                <a:lnTo>
                  <a:pt x="58180" y="96795"/>
                </a:lnTo>
                <a:lnTo>
                  <a:pt x="58952" y="98339"/>
                </a:lnTo>
                <a:lnTo>
                  <a:pt x="60239" y="99626"/>
                </a:lnTo>
                <a:lnTo>
                  <a:pt x="61526" y="100656"/>
                </a:lnTo>
                <a:lnTo>
                  <a:pt x="63071" y="101686"/>
                </a:lnTo>
                <a:lnTo>
                  <a:pt x="64616" y="102201"/>
                </a:lnTo>
                <a:lnTo>
                  <a:pt x="64616" y="131033"/>
                </a:lnTo>
                <a:lnTo>
                  <a:pt x="59982" y="128974"/>
                </a:lnTo>
                <a:lnTo>
                  <a:pt x="55348" y="126657"/>
                </a:lnTo>
                <a:lnTo>
                  <a:pt x="50972" y="123825"/>
                </a:lnTo>
                <a:lnTo>
                  <a:pt x="47110" y="120993"/>
                </a:lnTo>
                <a:lnTo>
                  <a:pt x="43249" y="117647"/>
                </a:lnTo>
                <a:lnTo>
                  <a:pt x="39645" y="114043"/>
                </a:lnTo>
                <a:lnTo>
                  <a:pt x="36298" y="110181"/>
                </a:lnTo>
                <a:lnTo>
                  <a:pt x="33209" y="106062"/>
                </a:lnTo>
                <a:lnTo>
                  <a:pt x="30377" y="101943"/>
                </a:lnTo>
                <a:lnTo>
                  <a:pt x="28060" y="97309"/>
                </a:lnTo>
                <a:lnTo>
                  <a:pt x="26001" y="92676"/>
                </a:lnTo>
                <a:lnTo>
                  <a:pt x="24199" y="87784"/>
                </a:lnTo>
                <a:lnTo>
                  <a:pt x="22912" y="82893"/>
                </a:lnTo>
                <a:lnTo>
                  <a:pt x="21882" y="77745"/>
                </a:lnTo>
                <a:lnTo>
                  <a:pt x="21110" y="72339"/>
                </a:lnTo>
                <a:lnTo>
                  <a:pt x="20852" y="66932"/>
                </a:lnTo>
                <a:lnTo>
                  <a:pt x="21110" y="62041"/>
                </a:lnTo>
                <a:lnTo>
                  <a:pt x="21624" y="57407"/>
                </a:lnTo>
                <a:lnTo>
                  <a:pt x="22397" y="52774"/>
                </a:lnTo>
                <a:lnTo>
                  <a:pt x="23426" y="48140"/>
                </a:lnTo>
                <a:lnTo>
                  <a:pt x="24971" y="43764"/>
                </a:lnTo>
                <a:lnTo>
                  <a:pt x="26516" y="39645"/>
                </a:lnTo>
                <a:lnTo>
                  <a:pt x="28575" y="35526"/>
                </a:lnTo>
                <a:lnTo>
                  <a:pt x="30892" y="31407"/>
                </a:lnTo>
                <a:lnTo>
                  <a:pt x="33209" y="27803"/>
                </a:lnTo>
                <a:lnTo>
                  <a:pt x="36041" y="24199"/>
                </a:lnTo>
                <a:lnTo>
                  <a:pt x="38872" y="20595"/>
                </a:lnTo>
                <a:lnTo>
                  <a:pt x="41962" y="17505"/>
                </a:lnTo>
                <a:lnTo>
                  <a:pt x="45308" y="14416"/>
                </a:lnTo>
                <a:lnTo>
                  <a:pt x="48912" y="11584"/>
                </a:lnTo>
                <a:lnTo>
                  <a:pt x="52516" y="9010"/>
                </a:lnTo>
                <a:lnTo>
                  <a:pt x="56635" y="6693"/>
                </a:lnTo>
                <a:lnTo>
                  <a:pt x="57665" y="5921"/>
                </a:lnTo>
                <a:lnTo>
                  <a:pt x="58180" y="4634"/>
                </a:lnTo>
                <a:lnTo>
                  <a:pt x="58437" y="3347"/>
                </a:lnTo>
                <a:lnTo>
                  <a:pt x="57922" y="2059"/>
                </a:lnTo>
                <a:lnTo>
                  <a:pt x="57408" y="1030"/>
                </a:lnTo>
                <a:lnTo>
                  <a:pt x="56635" y="515"/>
                </a:lnTo>
                <a:lnTo>
                  <a:pt x="55606" y="0"/>
                </a:lnTo>
                <a:close/>
              </a:path>
            </a:pathLst>
          </a:custGeom>
          <a:solidFill>
            <a:srgbClr val="1D9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958A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521019" y="3026173"/>
            <a:ext cx="5824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github.com</a:t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116" name="Google Shape;116;p16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235175" y="308450"/>
            <a:ext cx="7915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💻 What we’ll be using: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16100" y="2106475"/>
            <a:ext cx="417900" cy="391800"/>
          </a:xfrm>
          <a:custGeom>
            <a:rect b="b" l="l" r="r" t="t"/>
            <a:pathLst>
              <a:path extrusionOk="0" h="120000" w="120000">
                <a:moveTo>
                  <a:pt x="120000" y="111272"/>
                </a:moveTo>
                <a:cubicBezTo>
                  <a:pt x="120000" y="115636"/>
                  <a:pt x="117966" y="120000"/>
                  <a:pt x="113898" y="120000"/>
                </a:cubicBezTo>
                <a:cubicBezTo>
                  <a:pt x="6101" y="120000"/>
                  <a:pt x="6101" y="120000"/>
                  <a:pt x="6101" y="120000"/>
                </a:cubicBezTo>
                <a:cubicBezTo>
                  <a:pt x="2033" y="120000"/>
                  <a:pt x="0" y="115636"/>
                  <a:pt x="0" y="111272"/>
                </a:cubicBezTo>
                <a:cubicBezTo>
                  <a:pt x="0" y="87272"/>
                  <a:pt x="0" y="87272"/>
                  <a:pt x="0" y="87272"/>
                </a:cubicBezTo>
                <a:cubicBezTo>
                  <a:pt x="0" y="82909"/>
                  <a:pt x="2033" y="80727"/>
                  <a:pt x="6101" y="80727"/>
                </a:cubicBezTo>
                <a:cubicBezTo>
                  <a:pt x="40677" y="80727"/>
                  <a:pt x="40677" y="80727"/>
                  <a:pt x="40677" y="80727"/>
                </a:cubicBezTo>
                <a:cubicBezTo>
                  <a:pt x="50847" y="89454"/>
                  <a:pt x="50847" y="89454"/>
                  <a:pt x="50847" y="89454"/>
                </a:cubicBezTo>
                <a:cubicBezTo>
                  <a:pt x="52881" y="93818"/>
                  <a:pt x="56949" y="93818"/>
                  <a:pt x="58983" y="93818"/>
                </a:cubicBezTo>
                <a:cubicBezTo>
                  <a:pt x="63050" y="93818"/>
                  <a:pt x="67118" y="93818"/>
                  <a:pt x="69152" y="89454"/>
                </a:cubicBezTo>
                <a:cubicBezTo>
                  <a:pt x="79322" y="80727"/>
                  <a:pt x="79322" y="80727"/>
                  <a:pt x="79322" y="80727"/>
                </a:cubicBezTo>
                <a:cubicBezTo>
                  <a:pt x="113898" y="80727"/>
                  <a:pt x="113898" y="80727"/>
                  <a:pt x="113898" y="80727"/>
                </a:cubicBezTo>
                <a:cubicBezTo>
                  <a:pt x="117966" y="80727"/>
                  <a:pt x="120000" y="82909"/>
                  <a:pt x="120000" y="87272"/>
                </a:cubicBezTo>
                <a:lnTo>
                  <a:pt x="120000" y="111272"/>
                </a:lnTo>
                <a:close/>
                <a:moveTo>
                  <a:pt x="95593" y="48000"/>
                </a:moveTo>
                <a:cubicBezTo>
                  <a:pt x="63050" y="82909"/>
                  <a:pt x="63050" y="82909"/>
                  <a:pt x="63050" y="82909"/>
                </a:cubicBezTo>
                <a:cubicBezTo>
                  <a:pt x="63050" y="85090"/>
                  <a:pt x="61016" y="85090"/>
                  <a:pt x="58983" y="85090"/>
                </a:cubicBezTo>
                <a:cubicBezTo>
                  <a:pt x="58983" y="85090"/>
                  <a:pt x="56949" y="85090"/>
                  <a:pt x="56949" y="82909"/>
                </a:cubicBezTo>
                <a:cubicBezTo>
                  <a:pt x="24406" y="48000"/>
                  <a:pt x="24406" y="48000"/>
                  <a:pt x="24406" y="48000"/>
                </a:cubicBezTo>
                <a:cubicBezTo>
                  <a:pt x="22372" y="45818"/>
                  <a:pt x="22372" y="43636"/>
                  <a:pt x="22372" y="43636"/>
                </a:cubicBezTo>
                <a:cubicBezTo>
                  <a:pt x="24406" y="41454"/>
                  <a:pt x="26440" y="39272"/>
                  <a:pt x="26440" y="39272"/>
                </a:cubicBezTo>
                <a:cubicBezTo>
                  <a:pt x="46779" y="39272"/>
                  <a:pt x="46779" y="39272"/>
                  <a:pt x="46779" y="39272"/>
                </a:cubicBezTo>
                <a:cubicBezTo>
                  <a:pt x="46779" y="4363"/>
                  <a:pt x="46779" y="4363"/>
                  <a:pt x="46779" y="4363"/>
                </a:cubicBezTo>
                <a:cubicBezTo>
                  <a:pt x="46779" y="2181"/>
                  <a:pt x="48813" y="0"/>
                  <a:pt x="50847" y="0"/>
                </a:cubicBezTo>
                <a:cubicBezTo>
                  <a:pt x="69152" y="0"/>
                  <a:pt x="69152" y="0"/>
                  <a:pt x="69152" y="0"/>
                </a:cubicBezTo>
                <a:cubicBezTo>
                  <a:pt x="71186" y="0"/>
                  <a:pt x="73220" y="2181"/>
                  <a:pt x="73220" y="4363"/>
                </a:cubicBezTo>
                <a:cubicBezTo>
                  <a:pt x="73220" y="39272"/>
                  <a:pt x="73220" y="39272"/>
                  <a:pt x="73220" y="39272"/>
                </a:cubicBezTo>
                <a:cubicBezTo>
                  <a:pt x="91525" y="39272"/>
                  <a:pt x="91525" y="39272"/>
                  <a:pt x="91525" y="39272"/>
                </a:cubicBezTo>
                <a:cubicBezTo>
                  <a:pt x="93559" y="39272"/>
                  <a:pt x="95593" y="41454"/>
                  <a:pt x="97627" y="43636"/>
                </a:cubicBezTo>
                <a:cubicBezTo>
                  <a:pt x="97627" y="43636"/>
                  <a:pt x="97627" y="45818"/>
                  <a:pt x="95593" y="48000"/>
                </a:cubicBezTo>
                <a:close/>
                <a:moveTo>
                  <a:pt x="87457" y="100363"/>
                </a:moveTo>
                <a:cubicBezTo>
                  <a:pt x="85423" y="100363"/>
                  <a:pt x="83389" y="102545"/>
                  <a:pt x="83389" y="104727"/>
                </a:cubicBezTo>
                <a:cubicBezTo>
                  <a:pt x="83389" y="106909"/>
                  <a:pt x="85423" y="109090"/>
                  <a:pt x="87457" y="109090"/>
                </a:cubicBezTo>
                <a:cubicBezTo>
                  <a:pt x="89491" y="109090"/>
                  <a:pt x="91525" y="106909"/>
                  <a:pt x="91525" y="104727"/>
                </a:cubicBezTo>
                <a:cubicBezTo>
                  <a:pt x="91525" y="102545"/>
                  <a:pt x="89491" y="100363"/>
                  <a:pt x="87457" y="100363"/>
                </a:cubicBezTo>
                <a:close/>
                <a:moveTo>
                  <a:pt x="105762" y="100363"/>
                </a:moveTo>
                <a:cubicBezTo>
                  <a:pt x="103728" y="100363"/>
                  <a:pt x="101694" y="102545"/>
                  <a:pt x="101694" y="104727"/>
                </a:cubicBezTo>
                <a:cubicBezTo>
                  <a:pt x="101694" y="106909"/>
                  <a:pt x="103728" y="109090"/>
                  <a:pt x="105762" y="109090"/>
                </a:cubicBezTo>
                <a:cubicBezTo>
                  <a:pt x="109830" y="109090"/>
                  <a:pt x="111864" y="106909"/>
                  <a:pt x="111864" y="104727"/>
                </a:cubicBezTo>
                <a:cubicBezTo>
                  <a:pt x="111864" y="102545"/>
                  <a:pt x="109830" y="100363"/>
                  <a:pt x="105762" y="100363"/>
                </a:cubicBezTo>
                <a:close/>
              </a:path>
            </a:pathLst>
          </a:custGeom>
          <a:solidFill>
            <a:srgbClr val="D1DF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946401" y="3678000"/>
            <a:ext cx="357300" cy="308400"/>
          </a:xfrm>
          <a:custGeom>
            <a:rect b="b" l="l" r="r" t="t"/>
            <a:pathLst>
              <a:path extrusionOk="0" h="120000" w="120000">
                <a:moveTo>
                  <a:pt x="93750" y="98181"/>
                </a:moveTo>
                <a:cubicBezTo>
                  <a:pt x="93750" y="109090"/>
                  <a:pt x="84375" y="120000"/>
                  <a:pt x="75000" y="120000"/>
                </a:cubicBezTo>
                <a:cubicBezTo>
                  <a:pt x="18750" y="120000"/>
                  <a:pt x="18750" y="120000"/>
                  <a:pt x="18750" y="120000"/>
                </a:cubicBezTo>
                <a:cubicBezTo>
                  <a:pt x="7500" y="120000"/>
                  <a:pt x="0" y="109090"/>
                  <a:pt x="0" y="98181"/>
                </a:cubicBezTo>
                <a:cubicBezTo>
                  <a:pt x="0" y="32727"/>
                  <a:pt x="0" y="32727"/>
                  <a:pt x="0" y="32727"/>
                </a:cubicBezTo>
                <a:cubicBezTo>
                  <a:pt x="0" y="19636"/>
                  <a:pt x="7500" y="10909"/>
                  <a:pt x="18750" y="10909"/>
                </a:cubicBezTo>
                <a:cubicBezTo>
                  <a:pt x="65625" y="10909"/>
                  <a:pt x="65625" y="10909"/>
                  <a:pt x="65625" y="10909"/>
                </a:cubicBezTo>
                <a:cubicBezTo>
                  <a:pt x="67500" y="10909"/>
                  <a:pt x="67500" y="10909"/>
                  <a:pt x="67500" y="13090"/>
                </a:cubicBezTo>
                <a:cubicBezTo>
                  <a:pt x="67500" y="17454"/>
                  <a:pt x="67500" y="17454"/>
                  <a:pt x="67500" y="17454"/>
                </a:cubicBezTo>
                <a:cubicBezTo>
                  <a:pt x="67500" y="19636"/>
                  <a:pt x="67500" y="19636"/>
                  <a:pt x="65625" y="19636"/>
                </a:cubicBezTo>
                <a:cubicBezTo>
                  <a:pt x="18750" y="19636"/>
                  <a:pt x="18750" y="19636"/>
                  <a:pt x="18750" y="19636"/>
                </a:cubicBezTo>
                <a:cubicBezTo>
                  <a:pt x="13125" y="19636"/>
                  <a:pt x="7500" y="26181"/>
                  <a:pt x="7500" y="32727"/>
                </a:cubicBezTo>
                <a:cubicBezTo>
                  <a:pt x="7500" y="98181"/>
                  <a:pt x="7500" y="98181"/>
                  <a:pt x="7500" y="98181"/>
                </a:cubicBezTo>
                <a:cubicBezTo>
                  <a:pt x="7500" y="104727"/>
                  <a:pt x="13125" y="109090"/>
                  <a:pt x="18750" y="109090"/>
                </a:cubicBezTo>
                <a:cubicBezTo>
                  <a:pt x="75000" y="109090"/>
                  <a:pt x="75000" y="109090"/>
                  <a:pt x="75000" y="109090"/>
                </a:cubicBezTo>
                <a:cubicBezTo>
                  <a:pt x="80625" y="109090"/>
                  <a:pt x="84375" y="104727"/>
                  <a:pt x="84375" y="98181"/>
                </a:cubicBezTo>
                <a:cubicBezTo>
                  <a:pt x="84375" y="72000"/>
                  <a:pt x="84375" y="72000"/>
                  <a:pt x="84375" y="72000"/>
                </a:cubicBezTo>
                <a:cubicBezTo>
                  <a:pt x="84375" y="69818"/>
                  <a:pt x="86250" y="69818"/>
                  <a:pt x="88125" y="69818"/>
                </a:cubicBezTo>
                <a:cubicBezTo>
                  <a:pt x="91875" y="69818"/>
                  <a:pt x="91875" y="69818"/>
                  <a:pt x="91875" y="69818"/>
                </a:cubicBezTo>
                <a:cubicBezTo>
                  <a:pt x="93750" y="69818"/>
                  <a:pt x="93750" y="69818"/>
                  <a:pt x="93750" y="72000"/>
                </a:cubicBezTo>
                <a:lnTo>
                  <a:pt x="93750" y="98181"/>
                </a:lnTo>
                <a:close/>
                <a:moveTo>
                  <a:pt x="120000" y="45818"/>
                </a:moveTo>
                <a:cubicBezTo>
                  <a:pt x="120000" y="48000"/>
                  <a:pt x="118125" y="50181"/>
                  <a:pt x="114375" y="50181"/>
                </a:cubicBezTo>
                <a:cubicBezTo>
                  <a:pt x="114375" y="50181"/>
                  <a:pt x="112500" y="50181"/>
                  <a:pt x="112500" y="48000"/>
                </a:cubicBezTo>
                <a:cubicBezTo>
                  <a:pt x="101250" y="34909"/>
                  <a:pt x="101250" y="34909"/>
                  <a:pt x="101250" y="34909"/>
                </a:cubicBezTo>
                <a:cubicBezTo>
                  <a:pt x="56250" y="85090"/>
                  <a:pt x="56250" y="85090"/>
                  <a:pt x="56250" y="85090"/>
                </a:cubicBezTo>
                <a:cubicBezTo>
                  <a:pt x="56250" y="85090"/>
                  <a:pt x="56250" y="85090"/>
                  <a:pt x="54375" y="85090"/>
                </a:cubicBezTo>
                <a:cubicBezTo>
                  <a:pt x="54375" y="85090"/>
                  <a:pt x="54375" y="85090"/>
                  <a:pt x="54375" y="85090"/>
                </a:cubicBezTo>
                <a:cubicBezTo>
                  <a:pt x="46875" y="76363"/>
                  <a:pt x="46875" y="76363"/>
                  <a:pt x="46875" y="76363"/>
                </a:cubicBezTo>
                <a:cubicBezTo>
                  <a:pt x="45000" y="76363"/>
                  <a:pt x="45000" y="76363"/>
                  <a:pt x="45000" y="74181"/>
                </a:cubicBezTo>
                <a:cubicBezTo>
                  <a:pt x="45000" y="74181"/>
                  <a:pt x="45000" y="74181"/>
                  <a:pt x="46875" y="72000"/>
                </a:cubicBezTo>
                <a:cubicBezTo>
                  <a:pt x="90000" y="21818"/>
                  <a:pt x="90000" y="21818"/>
                  <a:pt x="90000" y="21818"/>
                </a:cubicBezTo>
                <a:cubicBezTo>
                  <a:pt x="78750" y="8727"/>
                  <a:pt x="78750" y="8727"/>
                  <a:pt x="78750" y="8727"/>
                </a:cubicBezTo>
                <a:cubicBezTo>
                  <a:pt x="76875" y="6545"/>
                  <a:pt x="76875" y="6545"/>
                  <a:pt x="76875" y="4363"/>
                </a:cubicBezTo>
                <a:cubicBezTo>
                  <a:pt x="76875" y="2181"/>
                  <a:pt x="78750" y="0"/>
                  <a:pt x="80625" y="0"/>
                </a:cubicBezTo>
                <a:cubicBezTo>
                  <a:pt x="114375" y="0"/>
                  <a:pt x="114375" y="0"/>
                  <a:pt x="114375" y="0"/>
                </a:cubicBezTo>
                <a:cubicBezTo>
                  <a:pt x="118125" y="0"/>
                  <a:pt x="120000" y="2181"/>
                  <a:pt x="120000" y="4363"/>
                </a:cubicBezTo>
                <a:lnTo>
                  <a:pt x="120000" y="45818"/>
                </a:lnTo>
                <a:close/>
              </a:path>
            </a:pathLst>
          </a:custGeom>
          <a:solidFill>
            <a:srgbClr val="D1DF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773" y="3026175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82800" y="1867950"/>
            <a:ext cx="9140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Gitflow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658419" y="1987350"/>
            <a:ext cx="653400" cy="983400"/>
          </a:xfrm>
          <a:custGeom>
            <a:rect b="b" l="l" r="r" t="t"/>
            <a:pathLst>
              <a:path extrusionOk="0" h="120000" w="120000">
                <a:moveTo>
                  <a:pt x="108292" y="38709"/>
                </a:moveTo>
                <a:cubicBezTo>
                  <a:pt x="108292" y="65806"/>
                  <a:pt x="79024" y="73548"/>
                  <a:pt x="58536" y="77419"/>
                </a:cubicBezTo>
                <a:cubicBezTo>
                  <a:pt x="38048" y="81290"/>
                  <a:pt x="32195" y="83225"/>
                  <a:pt x="32195" y="90967"/>
                </a:cubicBezTo>
                <a:cubicBezTo>
                  <a:pt x="32195" y="92903"/>
                  <a:pt x="32195" y="92903"/>
                  <a:pt x="32195" y="92903"/>
                </a:cubicBezTo>
                <a:cubicBezTo>
                  <a:pt x="40975" y="94838"/>
                  <a:pt x="43902" y="100645"/>
                  <a:pt x="43902" y="104516"/>
                </a:cubicBezTo>
                <a:cubicBezTo>
                  <a:pt x="43902" y="114193"/>
                  <a:pt x="35121" y="120000"/>
                  <a:pt x="20487" y="120000"/>
                </a:cubicBezTo>
                <a:cubicBezTo>
                  <a:pt x="8780" y="120000"/>
                  <a:pt x="0" y="114193"/>
                  <a:pt x="0" y="104516"/>
                </a:cubicBezTo>
                <a:cubicBezTo>
                  <a:pt x="0" y="100645"/>
                  <a:pt x="2926" y="94838"/>
                  <a:pt x="11707" y="92903"/>
                </a:cubicBezTo>
                <a:cubicBezTo>
                  <a:pt x="11707" y="29032"/>
                  <a:pt x="11707" y="29032"/>
                  <a:pt x="11707" y="29032"/>
                </a:cubicBezTo>
                <a:cubicBezTo>
                  <a:pt x="2926" y="27096"/>
                  <a:pt x="0" y="21290"/>
                  <a:pt x="0" y="15483"/>
                </a:cubicBezTo>
                <a:cubicBezTo>
                  <a:pt x="0" y="7741"/>
                  <a:pt x="8780" y="0"/>
                  <a:pt x="20487" y="0"/>
                </a:cubicBezTo>
                <a:cubicBezTo>
                  <a:pt x="35121" y="0"/>
                  <a:pt x="43902" y="7741"/>
                  <a:pt x="43902" y="15483"/>
                </a:cubicBezTo>
                <a:cubicBezTo>
                  <a:pt x="43902" y="21290"/>
                  <a:pt x="40975" y="27096"/>
                  <a:pt x="32195" y="29032"/>
                </a:cubicBezTo>
                <a:cubicBezTo>
                  <a:pt x="32195" y="67741"/>
                  <a:pt x="32195" y="67741"/>
                  <a:pt x="32195" y="67741"/>
                </a:cubicBezTo>
                <a:cubicBezTo>
                  <a:pt x="38048" y="65806"/>
                  <a:pt x="46829" y="63870"/>
                  <a:pt x="52682" y="63870"/>
                </a:cubicBezTo>
                <a:cubicBezTo>
                  <a:pt x="73170" y="58064"/>
                  <a:pt x="84878" y="54193"/>
                  <a:pt x="84878" y="38709"/>
                </a:cubicBezTo>
                <a:cubicBezTo>
                  <a:pt x="79024" y="36774"/>
                  <a:pt x="73170" y="30967"/>
                  <a:pt x="73170" y="25161"/>
                </a:cubicBezTo>
                <a:cubicBezTo>
                  <a:pt x="73170" y="17419"/>
                  <a:pt x="84878" y="11612"/>
                  <a:pt x="96585" y="11612"/>
                </a:cubicBezTo>
                <a:cubicBezTo>
                  <a:pt x="108292" y="11612"/>
                  <a:pt x="120000" y="17419"/>
                  <a:pt x="120000" y="25161"/>
                </a:cubicBezTo>
                <a:cubicBezTo>
                  <a:pt x="120000" y="30967"/>
                  <a:pt x="114146" y="36774"/>
                  <a:pt x="108292" y="38709"/>
                </a:cubicBezTo>
                <a:close/>
                <a:moveTo>
                  <a:pt x="20487" y="7741"/>
                </a:moveTo>
                <a:cubicBezTo>
                  <a:pt x="14634" y="7741"/>
                  <a:pt x="11707" y="11612"/>
                  <a:pt x="11707" y="15483"/>
                </a:cubicBezTo>
                <a:cubicBezTo>
                  <a:pt x="11707" y="19354"/>
                  <a:pt x="14634" y="23225"/>
                  <a:pt x="20487" y="23225"/>
                </a:cubicBezTo>
                <a:cubicBezTo>
                  <a:pt x="29268" y="23225"/>
                  <a:pt x="32195" y="19354"/>
                  <a:pt x="32195" y="15483"/>
                </a:cubicBezTo>
                <a:cubicBezTo>
                  <a:pt x="32195" y="11612"/>
                  <a:pt x="29268" y="7741"/>
                  <a:pt x="20487" y="7741"/>
                </a:cubicBezTo>
                <a:close/>
                <a:moveTo>
                  <a:pt x="20487" y="98709"/>
                </a:moveTo>
                <a:cubicBezTo>
                  <a:pt x="14634" y="98709"/>
                  <a:pt x="11707" y="100645"/>
                  <a:pt x="11707" y="104516"/>
                </a:cubicBezTo>
                <a:cubicBezTo>
                  <a:pt x="11707" y="110322"/>
                  <a:pt x="14634" y="112258"/>
                  <a:pt x="20487" y="112258"/>
                </a:cubicBezTo>
                <a:cubicBezTo>
                  <a:pt x="29268" y="112258"/>
                  <a:pt x="32195" y="110322"/>
                  <a:pt x="32195" y="104516"/>
                </a:cubicBezTo>
                <a:cubicBezTo>
                  <a:pt x="32195" y="100645"/>
                  <a:pt x="29268" y="98709"/>
                  <a:pt x="20487" y="98709"/>
                </a:cubicBezTo>
                <a:close/>
                <a:moveTo>
                  <a:pt x="96585" y="17419"/>
                </a:moveTo>
                <a:cubicBezTo>
                  <a:pt x="90731" y="17419"/>
                  <a:pt x="84878" y="21290"/>
                  <a:pt x="84878" y="25161"/>
                </a:cubicBezTo>
                <a:cubicBezTo>
                  <a:pt x="84878" y="29032"/>
                  <a:pt x="90731" y="32903"/>
                  <a:pt x="96585" y="32903"/>
                </a:cubicBezTo>
                <a:cubicBezTo>
                  <a:pt x="102439" y="32903"/>
                  <a:pt x="108292" y="29032"/>
                  <a:pt x="108292" y="25161"/>
                </a:cubicBezTo>
                <a:cubicBezTo>
                  <a:pt x="108292" y="21290"/>
                  <a:pt x="102439" y="17419"/>
                  <a:pt x="96585" y="17419"/>
                </a:cubicBezTo>
                <a:close/>
              </a:path>
            </a:pathLst>
          </a:custGeom>
          <a:solidFill>
            <a:srgbClr val="D1DF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144" name="Google Shape;144;p17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-1725" y="0"/>
            <a:ext cx="91440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35175" y="1867950"/>
            <a:ext cx="46035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https://nvie.com/posts/a-successful-git-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branching-model/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165" name="Google Shape;165;p18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235175" y="308450"/>
            <a:ext cx="8596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📚 Original Source by Vincent Driessen (2010)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525" y="1121425"/>
            <a:ext cx="2710576" cy="359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661800" y="560025"/>
            <a:ext cx="4365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branches</a:t>
            </a:r>
            <a:endParaRPr sz="3600"/>
          </a:p>
        </p:txBody>
      </p:sp>
      <p:sp>
        <p:nvSpPr>
          <p:cNvPr id="189" name="Google Shape;189;p19"/>
          <p:cNvSpPr txBox="1"/>
          <p:nvPr/>
        </p:nvSpPr>
        <p:spPr>
          <a:xfrm>
            <a:off x="2299825" y="19520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develop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191" name="Google Shape;191;p19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supporting branches</a:t>
            </a:r>
            <a:endParaRPr sz="3600"/>
          </a:p>
        </p:txBody>
      </p:sp>
      <p:sp>
        <p:nvSpPr>
          <p:cNvPr id="214" name="Google Shape;214;p20"/>
          <p:cNvSpPr txBox="1"/>
          <p:nvPr/>
        </p:nvSpPr>
        <p:spPr>
          <a:xfrm>
            <a:off x="2299825" y="14948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Your “production ready” code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Lives forever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216" name="Google Shape;216;p20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/>
          <p:nvPr/>
        </p:nvSpPr>
        <p:spPr>
          <a:xfrm>
            <a:off x="-34725" y="0"/>
            <a:ext cx="9178800" cy="5143500"/>
          </a:xfrm>
          <a:prstGeom prst="rect">
            <a:avLst/>
          </a:prstGeom>
          <a:solidFill>
            <a:srgbClr val="1C2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C2933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1661800" y="560025"/>
            <a:ext cx="7371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Project’s supporting branches</a:t>
            </a:r>
            <a:endParaRPr sz="3600"/>
          </a:p>
        </p:txBody>
      </p:sp>
      <p:sp>
        <p:nvSpPr>
          <p:cNvPr id="239" name="Google Shape;239;p21"/>
          <p:cNvSpPr txBox="1"/>
          <p:nvPr/>
        </p:nvSpPr>
        <p:spPr>
          <a:xfrm>
            <a:off x="2299825" y="1494825"/>
            <a:ext cx="5756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1DF60"/>
                </a:solidFill>
                <a:latin typeface="Lato"/>
                <a:ea typeface="Lato"/>
                <a:cs typeface="Lato"/>
                <a:sym typeface="Lato"/>
              </a:rPr>
              <a:t>develop</a:t>
            </a:r>
            <a:endParaRPr b="1" sz="3600">
              <a:solidFill>
                <a:srgbClr val="D1DF6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Your “working” code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Lives forever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0" name="Google Shape;240;p21"/>
          <p:cNvGrpSpPr/>
          <p:nvPr/>
        </p:nvGrpSpPr>
        <p:grpSpPr>
          <a:xfrm>
            <a:off x="7977659" y="4818198"/>
            <a:ext cx="1090136" cy="249094"/>
            <a:chOff x="6137909" y="3031823"/>
            <a:chExt cx="1090136" cy="249094"/>
          </a:xfrm>
        </p:grpSpPr>
        <p:sp>
          <p:nvSpPr>
            <p:cNvPr id="241" name="Google Shape;241;p21"/>
            <p:cNvSpPr/>
            <p:nvPr/>
          </p:nvSpPr>
          <p:spPr>
            <a:xfrm>
              <a:off x="6463179" y="3116030"/>
              <a:ext cx="122572" cy="120136"/>
            </a:xfrm>
            <a:custGeom>
              <a:rect b="b" l="l" r="r" t="t"/>
              <a:pathLst>
                <a:path extrusionOk="0" h="31511" w="32129">
                  <a:moveTo>
                    <a:pt x="16064" y="1"/>
                  </a:moveTo>
                  <a:lnTo>
                    <a:pt x="14520" y="155"/>
                  </a:lnTo>
                  <a:lnTo>
                    <a:pt x="12821" y="310"/>
                  </a:lnTo>
                  <a:lnTo>
                    <a:pt x="11276" y="773"/>
                  </a:lnTo>
                  <a:lnTo>
                    <a:pt x="9886" y="1236"/>
                  </a:lnTo>
                  <a:lnTo>
                    <a:pt x="8496" y="1854"/>
                  </a:lnTo>
                  <a:lnTo>
                    <a:pt x="7106" y="2626"/>
                  </a:lnTo>
                  <a:lnTo>
                    <a:pt x="5870" y="3553"/>
                  </a:lnTo>
                  <a:lnTo>
                    <a:pt x="4789" y="4480"/>
                  </a:lnTo>
                  <a:lnTo>
                    <a:pt x="3708" y="5561"/>
                  </a:lnTo>
                  <a:lnTo>
                    <a:pt x="2781" y="6797"/>
                  </a:lnTo>
                  <a:lnTo>
                    <a:pt x="2009" y="8032"/>
                  </a:lnTo>
                  <a:lnTo>
                    <a:pt x="1391" y="9423"/>
                  </a:lnTo>
                  <a:lnTo>
                    <a:pt x="773" y="10813"/>
                  </a:lnTo>
                  <a:lnTo>
                    <a:pt x="464" y="12357"/>
                  </a:lnTo>
                  <a:lnTo>
                    <a:pt x="155" y="14056"/>
                  </a:lnTo>
                  <a:lnTo>
                    <a:pt x="1" y="15755"/>
                  </a:lnTo>
                  <a:lnTo>
                    <a:pt x="155" y="17300"/>
                  </a:lnTo>
                  <a:lnTo>
                    <a:pt x="464" y="18845"/>
                  </a:lnTo>
                  <a:lnTo>
                    <a:pt x="773" y="20389"/>
                  </a:lnTo>
                  <a:lnTo>
                    <a:pt x="1236" y="21934"/>
                  </a:lnTo>
                  <a:lnTo>
                    <a:pt x="2009" y="23169"/>
                  </a:lnTo>
                  <a:lnTo>
                    <a:pt x="2781" y="24560"/>
                  </a:lnTo>
                  <a:lnTo>
                    <a:pt x="3708" y="25795"/>
                  </a:lnTo>
                  <a:lnTo>
                    <a:pt x="4634" y="26876"/>
                  </a:lnTo>
                  <a:lnTo>
                    <a:pt x="5716" y="27958"/>
                  </a:lnTo>
                  <a:lnTo>
                    <a:pt x="6951" y="28730"/>
                  </a:lnTo>
                  <a:lnTo>
                    <a:pt x="8341" y="29502"/>
                  </a:lnTo>
                  <a:lnTo>
                    <a:pt x="9732" y="30274"/>
                  </a:lnTo>
                  <a:lnTo>
                    <a:pt x="11122" y="30738"/>
                  </a:lnTo>
                  <a:lnTo>
                    <a:pt x="12666" y="31201"/>
                  </a:lnTo>
                  <a:lnTo>
                    <a:pt x="14365" y="31356"/>
                  </a:lnTo>
                  <a:lnTo>
                    <a:pt x="16064" y="31510"/>
                  </a:lnTo>
                  <a:lnTo>
                    <a:pt x="18072" y="31356"/>
                  </a:lnTo>
                  <a:lnTo>
                    <a:pt x="20235" y="30892"/>
                  </a:lnTo>
                  <a:lnTo>
                    <a:pt x="22397" y="30274"/>
                  </a:lnTo>
                  <a:lnTo>
                    <a:pt x="24405" y="29348"/>
                  </a:lnTo>
                  <a:lnTo>
                    <a:pt x="26259" y="27958"/>
                  </a:lnTo>
                  <a:lnTo>
                    <a:pt x="27185" y="27340"/>
                  </a:lnTo>
                  <a:lnTo>
                    <a:pt x="28112" y="26413"/>
                  </a:lnTo>
                  <a:lnTo>
                    <a:pt x="28885" y="25641"/>
                  </a:lnTo>
                  <a:lnTo>
                    <a:pt x="29502" y="24560"/>
                  </a:lnTo>
                  <a:lnTo>
                    <a:pt x="30275" y="23478"/>
                  </a:lnTo>
                  <a:lnTo>
                    <a:pt x="30738" y="22397"/>
                  </a:lnTo>
                  <a:lnTo>
                    <a:pt x="31510" y="20389"/>
                  </a:lnTo>
                  <a:lnTo>
                    <a:pt x="31974" y="18381"/>
                  </a:lnTo>
                  <a:lnTo>
                    <a:pt x="32128" y="16528"/>
                  </a:lnTo>
                  <a:lnTo>
                    <a:pt x="32128" y="14829"/>
                  </a:lnTo>
                  <a:lnTo>
                    <a:pt x="13748" y="14829"/>
                  </a:lnTo>
                  <a:lnTo>
                    <a:pt x="13748" y="19617"/>
                  </a:lnTo>
                  <a:lnTo>
                    <a:pt x="25023" y="19617"/>
                  </a:lnTo>
                  <a:lnTo>
                    <a:pt x="24714" y="21007"/>
                  </a:lnTo>
                  <a:lnTo>
                    <a:pt x="23942" y="22243"/>
                  </a:lnTo>
                  <a:lnTo>
                    <a:pt x="23015" y="23324"/>
                  </a:lnTo>
                  <a:lnTo>
                    <a:pt x="21934" y="24251"/>
                  </a:lnTo>
                  <a:lnTo>
                    <a:pt x="20698" y="25023"/>
                  </a:lnTo>
                  <a:lnTo>
                    <a:pt x="19308" y="25641"/>
                  </a:lnTo>
                  <a:lnTo>
                    <a:pt x="17763" y="25950"/>
                  </a:lnTo>
                  <a:lnTo>
                    <a:pt x="15910" y="26104"/>
                  </a:lnTo>
                  <a:lnTo>
                    <a:pt x="14211" y="25950"/>
                  </a:lnTo>
                  <a:lnTo>
                    <a:pt x="12357" y="25486"/>
                  </a:lnTo>
                  <a:lnTo>
                    <a:pt x="10813" y="24560"/>
                  </a:lnTo>
                  <a:lnTo>
                    <a:pt x="10040" y="24096"/>
                  </a:lnTo>
                  <a:lnTo>
                    <a:pt x="9268" y="23478"/>
                  </a:lnTo>
                  <a:lnTo>
                    <a:pt x="8650" y="22706"/>
                  </a:lnTo>
                  <a:lnTo>
                    <a:pt x="8033" y="21934"/>
                  </a:lnTo>
                  <a:lnTo>
                    <a:pt x="7415" y="21161"/>
                  </a:lnTo>
                  <a:lnTo>
                    <a:pt x="6951" y="20235"/>
                  </a:lnTo>
                  <a:lnTo>
                    <a:pt x="6642" y="19153"/>
                  </a:lnTo>
                  <a:lnTo>
                    <a:pt x="6333" y="18072"/>
                  </a:lnTo>
                  <a:lnTo>
                    <a:pt x="6179" y="16991"/>
                  </a:lnTo>
                  <a:lnTo>
                    <a:pt x="6179" y="15755"/>
                  </a:lnTo>
                  <a:lnTo>
                    <a:pt x="6179" y="14520"/>
                  </a:lnTo>
                  <a:lnTo>
                    <a:pt x="6333" y="13284"/>
                  </a:lnTo>
                  <a:lnTo>
                    <a:pt x="6642" y="12357"/>
                  </a:lnTo>
                  <a:lnTo>
                    <a:pt x="6951" y="11276"/>
                  </a:lnTo>
                  <a:lnTo>
                    <a:pt x="7415" y="10349"/>
                  </a:lnTo>
                  <a:lnTo>
                    <a:pt x="8033" y="9577"/>
                  </a:lnTo>
                  <a:lnTo>
                    <a:pt x="8650" y="8805"/>
                  </a:lnTo>
                  <a:lnTo>
                    <a:pt x="9268" y="8032"/>
                  </a:lnTo>
                  <a:lnTo>
                    <a:pt x="10040" y="7415"/>
                  </a:lnTo>
                  <a:lnTo>
                    <a:pt x="10813" y="6951"/>
                  </a:lnTo>
                  <a:lnTo>
                    <a:pt x="12357" y="6024"/>
                  </a:lnTo>
                  <a:lnTo>
                    <a:pt x="14211" y="5561"/>
                  </a:lnTo>
                  <a:lnTo>
                    <a:pt x="15910" y="5407"/>
                  </a:lnTo>
                  <a:lnTo>
                    <a:pt x="17609" y="5561"/>
                  </a:lnTo>
                  <a:lnTo>
                    <a:pt x="19154" y="6024"/>
                  </a:lnTo>
                  <a:lnTo>
                    <a:pt x="20544" y="6642"/>
                  </a:lnTo>
                  <a:lnTo>
                    <a:pt x="21779" y="7415"/>
                  </a:lnTo>
                  <a:lnTo>
                    <a:pt x="23015" y="8650"/>
                  </a:lnTo>
                  <a:lnTo>
                    <a:pt x="24096" y="9886"/>
                  </a:lnTo>
                  <a:lnTo>
                    <a:pt x="30893" y="9886"/>
                  </a:lnTo>
                  <a:lnTo>
                    <a:pt x="30429" y="8959"/>
                  </a:lnTo>
                  <a:lnTo>
                    <a:pt x="29966" y="7878"/>
                  </a:lnTo>
                  <a:lnTo>
                    <a:pt x="28730" y="6024"/>
                  </a:lnTo>
                  <a:lnTo>
                    <a:pt x="27185" y="4325"/>
                  </a:lnTo>
                  <a:lnTo>
                    <a:pt x="25332" y="2935"/>
                  </a:lnTo>
                  <a:lnTo>
                    <a:pt x="23324" y="1700"/>
                  </a:lnTo>
                  <a:lnTo>
                    <a:pt x="21007" y="773"/>
                  </a:lnTo>
                  <a:lnTo>
                    <a:pt x="19771" y="464"/>
                  </a:lnTo>
                  <a:lnTo>
                    <a:pt x="18690" y="310"/>
                  </a:lnTo>
                  <a:lnTo>
                    <a:pt x="17300" y="155"/>
                  </a:lnTo>
                  <a:lnTo>
                    <a:pt x="1606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602248" y="3118386"/>
              <a:ext cx="20628" cy="115423"/>
            </a:xfrm>
            <a:custGeom>
              <a:rect b="b" l="l" r="r" t="t"/>
              <a:pathLst>
                <a:path extrusionOk="0" h="30275" w="5407">
                  <a:moveTo>
                    <a:pt x="0" y="0"/>
                  </a:moveTo>
                  <a:lnTo>
                    <a:pt x="0" y="4789"/>
                  </a:lnTo>
                  <a:lnTo>
                    <a:pt x="5406" y="4789"/>
                  </a:lnTo>
                  <a:lnTo>
                    <a:pt x="5406" y="0"/>
                  </a:lnTo>
                  <a:close/>
                  <a:moveTo>
                    <a:pt x="0" y="7878"/>
                  </a:moveTo>
                  <a:lnTo>
                    <a:pt x="0" y="30274"/>
                  </a:lnTo>
                  <a:lnTo>
                    <a:pt x="5406" y="30274"/>
                  </a:lnTo>
                  <a:lnTo>
                    <a:pt x="5406" y="7878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35834" y="3118386"/>
              <a:ext cx="49500" cy="115423"/>
            </a:xfrm>
            <a:custGeom>
              <a:rect b="b" l="l" r="r" t="t"/>
              <a:pathLst>
                <a:path extrusionOk="0" h="30275" w="12975">
                  <a:moveTo>
                    <a:pt x="3707" y="0"/>
                  </a:moveTo>
                  <a:lnTo>
                    <a:pt x="3707" y="7878"/>
                  </a:lnTo>
                  <a:lnTo>
                    <a:pt x="0" y="7878"/>
                  </a:lnTo>
                  <a:lnTo>
                    <a:pt x="0" y="11894"/>
                  </a:lnTo>
                  <a:lnTo>
                    <a:pt x="3707" y="11894"/>
                  </a:lnTo>
                  <a:lnTo>
                    <a:pt x="3707" y="30274"/>
                  </a:lnTo>
                  <a:lnTo>
                    <a:pt x="9113" y="30274"/>
                  </a:lnTo>
                  <a:lnTo>
                    <a:pt x="9113" y="11894"/>
                  </a:lnTo>
                  <a:lnTo>
                    <a:pt x="12975" y="11894"/>
                  </a:lnTo>
                  <a:lnTo>
                    <a:pt x="12975" y="7878"/>
                  </a:lnTo>
                  <a:lnTo>
                    <a:pt x="9113" y="7878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701830" y="3118386"/>
              <a:ext cx="90160" cy="115423"/>
            </a:xfrm>
            <a:custGeom>
              <a:rect b="b" l="l" r="r" t="t"/>
              <a:pathLst>
                <a:path extrusionOk="0" h="30275" w="23633">
                  <a:moveTo>
                    <a:pt x="1" y="0"/>
                  </a:moveTo>
                  <a:lnTo>
                    <a:pt x="1" y="30274"/>
                  </a:lnTo>
                  <a:lnTo>
                    <a:pt x="6179" y="30274"/>
                  </a:lnTo>
                  <a:lnTo>
                    <a:pt x="6179" y="16682"/>
                  </a:lnTo>
                  <a:lnTo>
                    <a:pt x="16219" y="30274"/>
                  </a:lnTo>
                  <a:lnTo>
                    <a:pt x="23633" y="30274"/>
                  </a:lnTo>
                  <a:lnTo>
                    <a:pt x="11585" y="15137"/>
                  </a:lnTo>
                  <a:lnTo>
                    <a:pt x="22552" y="0"/>
                  </a:lnTo>
                  <a:lnTo>
                    <a:pt x="16219" y="0"/>
                  </a:lnTo>
                  <a:lnTo>
                    <a:pt x="6179" y="14056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803184" y="3145474"/>
              <a:ext cx="43022" cy="88336"/>
            </a:xfrm>
            <a:custGeom>
              <a:rect b="b" l="l" r="r" t="t"/>
              <a:pathLst>
                <a:path extrusionOk="0" h="23170" w="11277">
                  <a:moveTo>
                    <a:pt x="11276" y="1"/>
                  </a:moveTo>
                  <a:lnTo>
                    <a:pt x="10041" y="155"/>
                  </a:lnTo>
                  <a:lnTo>
                    <a:pt x="8959" y="309"/>
                  </a:lnTo>
                  <a:lnTo>
                    <a:pt x="8033" y="618"/>
                  </a:lnTo>
                  <a:lnTo>
                    <a:pt x="7260" y="1082"/>
                  </a:lnTo>
                  <a:lnTo>
                    <a:pt x="6642" y="1700"/>
                  </a:lnTo>
                  <a:lnTo>
                    <a:pt x="6025" y="2317"/>
                  </a:lnTo>
                  <a:lnTo>
                    <a:pt x="5561" y="2935"/>
                  </a:lnTo>
                  <a:lnTo>
                    <a:pt x="5098" y="3708"/>
                  </a:lnTo>
                  <a:lnTo>
                    <a:pt x="5098" y="773"/>
                  </a:lnTo>
                  <a:lnTo>
                    <a:pt x="1" y="773"/>
                  </a:lnTo>
                  <a:lnTo>
                    <a:pt x="1" y="23169"/>
                  </a:lnTo>
                  <a:lnTo>
                    <a:pt x="5407" y="23169"/>
                  </a:lnTo>
                  <a:lnTo>
                    <a:pt x="5407" y="11122"/>
                  </a:lnTo>
                  <a:lnTo>
                    <a:pt x="5407" y="9731"/>
                  </a:lnTo>
                  <a:lnTo>
                    <a:pt x="5716" y="8496"/>
                  </a:lnTo>
                  <a:lnTo>
                    <a:pt x="6179" y="7569"/>
                  </a:lnTo>
                  <a:lnTo>
                    <a:pt x="6797" y="6797"/>
                  </a:lnTo>
                  <a:lnTo>
                    <a:pt x="7569" y="6179"/>
                  </a:lnTo>
                  <a:lnTo>
                    <a:pt x="8496" y="5715"/>
                  </a:lnTo>
                  <a:lnTo>
                    <a:pt x="9732" y="5561"/>
                  </a:lnTo>
                  <a:lnTo>
                    <a:pt x="11122" y="5407"/>
                  </a:lnTo>
                  <a:lnTo>
                    <a:pt x="11276" y="5407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6850913" y="3145474"/>
              <a:ext cx="92521" cy="91279"/>
            </a:xfrm>
            <a:custGeom>
              <a:rect b="b" l="l" r="r" t="t"/>
              <a:pathLst>
                <a:path extrusionOk="0" h="23942" w="24252">
                  <a:moveTo>
                    <a:pt x="12049" y="4943"/>
                  </a:moveTo>
                  <a:lnTo>
                    <a:pt x="13284" y="5098"/>
                  </a:lnTo>
                  <a:lnTo>
                    <a:pt x="14211" y="5407"/>
                  </a:lnTo>
                  <a:lnTo>
                    <a:pt x="15292" y="5715"/>
                  </a:lnTo>
                  <a:lnTo>
                    <a:pt x="16065" y="6179"/>
                  </a:lnTo>
                  <a:lnTo>
                    <a:pt x="16837" y="6797"/>
                  </a:lnTo>
                  <a:lnTo>
                    <a:pt x="17455" y="7415"/>
                  </a:lnTo>
                  <a:lnTo>
                    <a:pt x="17918" y="8187"/>
                  </a:lnTo>
                  <a:lnTo>
                    <a:pt x="18382" y="8959"/>
                  </a:lnTo>
                  <a:lnTo>
                    <a:pt x="18691" y="9731"/>
                  </a:lnTo>
                  <a:lnTo>
                    <a:pt x="18845" y="10504"/>
                  </a:lnTo>
                  <a:lnTo>
                    <a:pt x="18999" y="12203"/>
                  </a:lnTo>
                  <a:lnTo>
                    <a:pt x="18691" y="13747"/>
                  </a:lnTo>
                  <a:lnTo>
                    <a:pt x="18382" y="14520"/>
                  </a:lnTo>
                  <a:lnTo>
                    <a:pt x="18073" y="15292"/>
                  </a:lnTo>
                  <a:lnTo>
                    <a:pt x="17609" y="16064"/>
                  </a:lnTo>
                  <a:lnTo>
                    <a:pt x="17146" y="16682"/>
                  </a:lnTo>
                  <a:lnTo>
                    <a:pt x="16528" y="17300"/>
                  </a:lnTo>
                  <a:lnTo>
                    <a:pt x="15756" y="17918"/>
                  </a:lnTo>
                  <a:lnTo>
                    <a:pt x="14984" y="18227"/>
                  </a:lnTo>
                  <a:lnTo>
                    <a:pt x="14211" y="18536"/>
                  </a:lnTo>
                  <a:lnTo>
                    <a:pt x="13130" y="18844"/>
                  </a:lnTo>
                  <a:lnTo>
                    <a:pt x="11276" y="18844"/>
                  </a:lnTo>
                  <a:lnTo>
                    <a:pt x="10504" y="18690"/>
                  </a:lnTo>
                  <a:lnTo>
                    <a:pt x="8960" y="18227"/>
                  </a:lnTo>
                  <a:lnTo>
                    <a:pt x="7878" y="17454"/>
                  </a:lnTo>
                  <a:lnTo>
                    <a:pt x="6952" y="16528"/>
                  </a:lnTo>
                  <a:lnTo>
                    <a:pt x="6179" y="15446"/>
                  </a:lnTo>
                  <a:lnTo>
                    <a:pt x="5716" y="14365"/>
                  </a:lnTo>
                  <a:lnTo>
                    <a:pt x="5407" y="13130"/>
                  </a:lnTo>
                  <a:lnTo>
                    <a:pt x="5253" y="12048"/>
                  </a:lnTo>
                  <a:lnTo>
                    <a:pt x="5407" y="10658"/>
                  </a:lnTo>
                  <a:lnTo>
                    <a:pt x="5716" y="9422"/>
                  </a:lnTo>
                  <a:lnTo>
                    <a:pt x="6334" y="8341"/>
                  </a:lnTo>
                  <a:lnTo>
                    <a:pt x="7106" y="7260"/>
                  </a:lnTo>
                  <a:lnTo>
                    <a:pt x="8033" y="6333"/>
                  </a:lnTo>
                  <a:lnTo>
                    <a:pt x="9114" y="5561"/>
                  </a:lnTo>
                  <a:lnTo>
                    <a:pt x="10504" y="5252"/>
                  </a:lnTo>
                  <a:lnTo>
                    <a:pt x="12049" y="4943"/>
                  </a:lnTo>
                  <a:close/>
                  <a:moveTo>
                    <a:pt x="11276" y="1"/>
                  </a:moveTo>
                  <a:lnTo>
                    <a:pt x="10195" y="155"/>
                  </a:lnTo>
                  <a:lnTo>
                    <a:pt x="8960" y="309"/>
                  </a:lnTo>
                  <a:lnTo>
                    <a:pt x="7878" y="464"/>
                  </a:lnTo>
                  <a:lnTo>
                    <a:pt x="6952" y="927"/>
                  </a:lnTo>
                  <a:lnTo>
                    <a:pt x="5870" y="1391"/>
                  </a:lnTo>
                  <a:lnTo>
                    <a:pt x="4944" y="1854"/>
                  </a:lnTo>
                  <a:lnTo>
                    <a:pt x="4017" y="2626"/>
                  </a:lnTo>
                  <a:lnTo>
                    <a:pt x="3245" y="3399"/>
                  </a:lnTo>
                  <a:lnTo>
                    <a:pt x="2472" y="4171"/>
                  </a:lnTo>
                  <a:lnTo>
                    <a:pt x="1854" y="5098"/>
                  </a:lnTo>
                  <a:lnTo>
                    <a:pt x="1237" y="6024"/>
                  </a:lnTo>
                  <a:lnTo>
                    <a:pt x="773" y="7106"/>
                  </a:lnTo>
                  <a:lnTo>
                    <a:pt x="464" y="8187"/>
                  </a:lnTo>
                  <a:lnTo>
                    <a:pt x="155" y="9422"/>
                  </a:lnTo>
                  <a:lnTo>
                    <a:pt x="1" y="10658"/>
                  </a:lnTo>
                  <a:lnTo>
                    <a:pt x="1" y="11894"/>
                  </a:lnTo>
                  <a:lnTo>
                    <a:pt x="1" y="13130"/>
                  </a:lnTo>
                  <a:lnTo>
                    <a:pt x="155" y="14211"/>
                  </a:lnTo>
                  <a:lnTo>
                    <a:pt x="310" y="15446"/>
                  </a:lnTo>
                  <a:lnTo>
                    <a:pt x="773" y="16528"/>
                  </a:lnTo>
                  <a:lnTo>
                    <a:pt x="1082" y="17454"/>
                  </a:lnTo>
                  <a:lnTo>
                    <a:pt x="1700" y="18536"/>
                  </a:lnTo>
                  <a:lnTo>
                    <a:pt x="2318" y="19462"/>
                  </a:lnTo>
                  <a:lnTo>
                    <a:pt x="2936" y="20235"/>
                  </a:lnTo>
                  <a:lnTo>
                    <a:pt x="3708" y="21007"/>
                  </a:lnTo>
                  <a:lnTo>
                    <a:pt x="4635" y="21779"/>
                  </a:lnTo>
                  <a:lnTo>
                    <a:pt x="5561" y="22397"/>
                  </a:lnTo>
                  <a:lnTo>
                    <a:pt x="6488" y="22860"/>
                  </a:lnTo>
                  <a:lnTo>
                    <a:pt x="7569" y="23324"/>
                  </a:lnTo>
                  <a:lnTo>
                    <a:pt x="8805" y="23633"/>
                  </a:lnTo>
                  <a:lnTo>
                    <a:pt x="10041" y="23787"/>
                  </a:lnTo>
                  <a:lnTo>
                    <a:pt x="11276" y="23942"/>
                  </a:lnTo>
                  <a:lnTo>
                    <a:pt x="12512" y="23787"/>
                  </a:lnTo>
                  <a:lnTo>
                    <a:pt x="13593" y="23633"/>
                  </a:lnTo>
                  <a:lnTo>
                    <a:pt x="14675" y="23324"/>
                  </a:lnTo>
                  <a:lnTo>
                    <a:pt x="15756" y="22860"/>
                  </a:lnTo>
                  <a:lnTo>
                    <a:pt x="16683" y="22397"/>
                  </a:lnTo>
                  <a:lnTo>
                    <a:pt x="17609" y="21625"/>
                  </a:lnTo>
                  <a:lnTo>
                    <a:pt x="18227" y="20852"/>
                  </a:lnTo>
                  <a:lnTo>
                    <a:pt x="18845" y="19926"/>
                  </a:lnTo>
                  <a:lnTo>
                    <a:pt x="18845" y="23169"/>
                  </a:lnTo>
                  <a:lnTo>
                    <a:pt x="24251" y="23169"/>
                  </a:lnTo>
                  <a:lnTo>
                    <a:pt x="24251" y="773"/>
                  </a:lnTo>
                  <a:lnTo>
                    <a:pt x="18845" y="773"/>
                  </a:lnTo>
                  <a:lnTo>
                    <a:pt x="18845" y="4016"/>
                  </a:lnTo>
                  <a:lnTo>
                    <a:pt x="18536" y="3244"/>
                  </a:lnTo>
                  <a:lnTo>
                    <a:pt x="17918" y="2626"/>
                  </a:lnTo>
                  <a:lnTo>
                    <a:pt x="17146" y="2008"/>
                  </a:lnTo>
                  <a:lnTo>
                    <a:pt x="16219" y="1391"/>
                  </a:lnTo>
                  <a:lnTo>
                    <a:pt x="15292" y="773"/>
                  </a:lnTo>
                  <a:lnTo>
                    <a:pt x="14057" y="464"/>
                  </a:lnTo>
                  <a:lnTo>
                    <a:pt x="12821" y="155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965820" y="3118386"/>
              <a:ext cx="74251" cy="115423"/>
            </a:xfrm>
            <a:custGeom>
              <a:rect b="b" l="l" r="r" t="t"/>
              <a:pathLst>
                <a:path extrusionOk="0" h="30275" w="19463">
                  <a:moveTo>
                    <a:pt x="1" y="0"/>
                  </a:moveTo>
                  <a:lnTo>
                    <a:pt x="1" y="30274"/>
                  </a:lnTo>
                  <a:lnTo>
                    <a:pt x="5407" y="30274"/>
                  </a:lnTo>
                  <a:lnTo>
                    <a:pt x="5407" y="18999"/>
                  </a:lnTo>
                  <a:lnTo>
                    <a:pt x="13439" y="30274"/>
                  </a:lnTo>
                  <a:lnTo>
                    <a:pt x="19462" y="30274"/>
                  </a:lnTo>
                  <a:lnTo>
                    <a:pt x="10195" y="17763"/>
                  </a:lnTo>
                  <a:lnTo>
                    <a:pt x="19462" y="7878"/>
                  </a:lnTo>
                  <a:lnTo>
                    <a:pt x="13130" y="7878"/>
                  </a:lnTo>
                  <a:lnTo>
                    <a:pt x="5407" y="16373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041834" y="3145474"/>
              <a:ext cx="90751" cy="90692"/>
            </a:xfrm>
            <a:custGeom>
              <a:rect b="b" l="l" r="r" t="t"/>
              <a:pathLst>
                <a:path extrusionOk="0" h="23788" w="23788">
                  <a:moveTo>
                    <a:pt x="10967" y="4634"/>
                  </a:moveTo>
                  <a:lnTo>
                    <a:pt x="12049" y="4789"/>
                  </a:lnTo>
                  <a:lnTo>
                    <a:pt x="12975" y="4943"/>
                  </a:lnTo>
                  <a:lnTo>
                    <a:pt x="13902" y="5252"/>
                  </a:lnTo>
                  <a:lnTo>
                    <a:pt x="14674" y="5715"/>
                  </a:lnTo>
                  <a:lnTo>
                    <a:pt x="5870" y="14983"/>
                  </a:lnTo>
                  <a:lnTo>
                    <a:pt x="5407" y="14211"/>
                  </a:lnTo>
                  <a:lnTo>
                    <a:pt x="4944" y="13438"/>
                  </a:lnTo>
                  <a:lnTo>
                    <a:pt x="4789" y="12357"/>
                  </a:lnTo>
                  <a:lnTo>
                    <a:pt x="4635" y="11430"/>
                  </a:lnTo>
                  <a:lnTo>
                    <a:pt x="4789" y="10195"/>
                  </a:lnTo>
                  <a:lnTo>
                    <a:pt x="5098" y="9114"/>
                  </a:lnTo>
                  <a:lnTo>
                    <a:pt x="5716" y="8032"/>
                  </a:lnTo>
                  <a:lnTo>
                    <a:pt x="6643" y="6797"/>
                  </a:lnTo>
                  <a:lnTo>
                    <a:pt x="7569" y="5870"/>
                  </a:lnTo>
                  <a:lnTo>
                    <a:pt x="8651" y="5252"/>
                  </a:lnTo>
                  <a:lnTo>
                    <a:pt x="9886" y="4943"/>
                  </a:lnTo>
                  <a:lnTo>
                    <a:pt x="10967" y="4634"/>
                  </a:lnTo>
                  <a:close/>
                  <a:moveTo>
                    <a:pt x="11431" y="1"/>
                  </a:moveTo>
                  <a:lnTo>
                    <a:pt x="10350" y="155"/>
                  </a:lnTo>
                  <a:lnTo>
                    <a:pt x="9268" y="309"/>
                  </a:lnTo>
                  <a:lnTo>
                    <a:pt x="8187" y="618"/>
                  </a:lnTo>
                  <a:lnTo>
                    <a:pt x="7106" y="927"/>
                  </a:lnTo>
                  <a:lnTo>
                    <a:pt x="6025" y="1545"/>
                  </a:lnTo>
                  <a:lnTo>
                    <a:pt x="5098" y="2163"/>
                  </a:lnTo>
                  <a:lnTo>
                    <a:pt x="4171" y="2935"/>
                  </a:lnTo>
                  <a:lnTo>
                    <a:pt x="3244" y="3708"/>
                  </a:lnTo>
                  <a:lnTo>
                    <a:pt x="2472" y="4789"/>
                  </a:lnTo>
                  <a:lnTo>
                    <a:pt x="1700" y="5715"/>
                  </a:lnTo>
                  <a:lnTo>
                    <a:pt x="1236" y="6797"/>
                  </a:lnTo>
                  <a:lnTo>
                    <a:pt x="773" y="7878"/>
                  </a:lnTo>
                  <a:lnTo>
                    <a:pt x="464" y="8959"/>
                  </a:lnTo>
                  <a:lnTo>
                    <a:pt x="155" y="10040"/>
                  </a:lnTo>
                  <a:lnTo>
                    <a:pt x="1" y="11276"/>
                  </a:lnTo>
                  <a:lnTo>
                    <a:pt x="1" y="12357"/>
                  </a:lnTo>
                  <a:lnTo>
                    <a:pt x="155" y="13438"/>
                  </a:lnTo>
                  <a:lnTo>
                    <a:pt x="464" y="14674"/>
                  </a:lnTo>
                  <a:lnTo>
                    <a:pt x="773" y="15755"/>
                  </a:lnTo>
                  <a:lnTo>
                    <a:pt x="1236" y="16837"/>
                  </a:lnTo>
                  <a:lnTo>
                    <a:pt x="1700" y="17763"/>
                  </a:lnTo>
                  <a:lnTo>
                    <a:pt x="2318" y="18844"/>
                  </a:lnTo>
                  <a:lnTo>
                    <a:pt x="3090" y="19771"/>
                  </a:lnTo>
                  <a:lnTo>
                    <a:pt x="3862" y="20544"/>
                  </a:lnTo>
                  <a:lnTo>
                    <a:pt x="4789" y="21316"/>
                  </a:lnTo>
                  <a:lnTo>
                    <a:pt x="5716" y="21934"/>
                  </a:lnTo>
                  <a:lnTo>
                    <a:pt x="6643" y="22551"/>
                  </a:lnTo>
                  <a:lnTo>
                    <a:pt x="7724" y="23015"/>
                  </a:lnTo>
                  <a:lnTo>
                    <a:pt x="8805" y="23324"/>
                  </a:lnTo>
                  <a:lnTo>
                    <a:pt x="9886" y="23633"/>
                  </a:lnTo>
                  <a:lnTo>
                    <a:pt x="10967" y="23787"/>
                  </a:lnTo>
                  <a:lnTo>
                    <a:pt x="13284" y="23787"/>
                  </a:lnTo>
                  <a:lnTo>
                    <a:pt x="14366" y="23633"/>
                  </a:lnTo>
                  <a:lnTo>
                    <a:pt x="15601" y="23324"/>
                  </a:lnTo>
                  <a:lnTo>
                    <a:pt x="16682" y="22860"/>
                  </a:lnTo>
                  <a:lnTo>
                    <a:pt x="17764" y="22397"/>
                  </a:lnTo>
                  <a:lnTo>
                    <a:pt x="18690" y="21779"/>
                  </a:lnTo>
                  <a:lnTo>
                    <a:pt x="19772" y="21007"/>
                  </a:lnTo>
                  <a:lnTo>
                    <a:pt x="20698" y="20080"/>
                  </a:lnTo>
                  <a:lnTo>
                    <a:pt x="21780" y="18690"/>
                  </a:lnTo>
                  <a:lnTo>
                    <a:pt x="22552" y="17300"/>
                  </a:lnTo>
                  <a:lnTo>
                    <a:pt x="23170" y="15755"/>
                  </a:lnTo>
                  <a:lnTo>
                    <a:pt x="23633" y="14056"/>
                  </a:lnTo>
                  <a:lnTo>
                    <a:pt x="23788" y="12357"/>
                  </a:lnTo>
                  <a:lnTo>
                    <a:pt x="23633" y="10504"/>
                  </a:lnTo>
                  <a:lnTo>
                    <a:pt x="23324" y="8805"/>
                  </a:lnTo>
                  <a:lnTo>
                    <a:pt x="22706" y="6951"/>
                  </a:lnTo>
                  <a:lnTo>
                    <a:pt x="18845" y="10967"/>
                  </a:lnTo>
                  <a:lnTo>
                    <a:pt x="18999" y="11585"/>
                  </a:lnTo>
                  <a:lnTo>
                    <a:pt x="19154" y="12357"/>
                  </a:lnTo>
                  <a:lnTo>
                    <a:pt x="19154" y="13130"/>
                  </a:lnTo>
                  <a:lnTo>
                    <a:pt x="18999" y="13902"/>
                  </a:lnTo>
                  <a:lnTo>
                    <a:pt x="18690" y="14674"/>
                  </a:lnTo>
                  <a:lnTo>
                    <a:pt x="18382" y="15446"/>
                  </a:lnTo>
                  <a:lnTo>
                    <a:pt x="17918" y="16219"/>
                  </a:lnTo>
                  <a:lnTo>
                    <a:pt x="17300" y="16837"/>
                  </a:lnTo>
                  <a:lnTo>
                    <a:pt x="16528" y="17763"/>
                  </a:lnTo>
                  <a:lnTo>
                    <a:pt x="15447" y="18381"/>
                  </a:lnTo>
                  <a:lnTo>
                    <a:pt x="14520" y="18844"/>
                  </a:lnTo>
                  <a:lnTo>
                    <a:pt x="13284" y="18999"/>
                  </a:lnTo>
                  <a:lnTo>
                    <a:pt x="12203" y="19153"/>
                  </a:lnTo>
                  <a:lnTo>
                    <a:pt x="10967" y="18999"/>
                  </a:lnTo>
                  <a:lnTo>
                    <a:pt x="9886" y="18536"/>
                  </a:lnTo>
                  <a:lnTo>
                    <a:pt x="8805" y="17763"/>
                  </a:lnTo>
                  <a:lnTo>
                    <a:pt x="21162" y="4634"/>
                  </a:lnTo>
                  <a:lnTo>
                    <a:pt x="20235" y="3553"/>
                  </a:lnTo>
                  <a:lnTo>
                    <a:pt x="19154" y="2626"/>
                  </a:lnTo>
                  <a:lnTo>
                    <a:pt x="18073" y="1854"/>
                  </a:lnTo>
                  <a:lnTo>
                    <a:pt x="16837" y="1236"/>
                  </a:lnTo>
                  <a:lnTo>
                    <a:pt x="15601" y="618"/>
                  </a:lnTo>
                  <a:lnTo>
                    <a:pt x="14366" y="309"/>
                  </a:lnTo>
                  <a:lnTo>
                    <a:pt x="12975" y="155"/>
                  </a:lnTo>
                  <a:lnTo>
                    <a:pt x="11431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149082" y="3145474"/>
              <a:ext cx="78963" cy="88336"/>
            </a:xfrm>
            <a:custGeom>
              <a:rect b="b" l="l" r="r" t="t"/>
              <a:pathLst>
                <a:path extrusionOk="0" h="23170" w="20698">
                  <a:moveTo>
                    <a:pt x="11894" y="1"/>
                  </a:moveTo>
                  <a:lnTo>
                    <a:pt x="10504" y="155"/>
                  </a:lnTo>
                  <a:lnTo>
                    <a:pt x="9268" y="309"/>
                  </a:lnTo>
                  <a:lnTo>
                    <a:pt x="8187" y="773"/>
                  </a:lnTo>
                  <a:lnTo>
                    <a:pt x="7260" y="1236"/>
                  </a:lnTo>
                  <a:lnTo>
                    <a:pt x="6488" y="1700"/>
                  </a:lnTo>
                  <a:lnTo>
                    <a:pt x="5870" y="2317"/>
                  </a:lnTo>
                  <a:lnTo>
                    <a:pt x="5407" y="3090"/>
                  </a:lnTo>
                  <a:lnTo>
                    <a:pt x="4943" y="3708"/>
                  </a:lnTo>
                  <a:lnTo>
                    <a:pt x="4943" y="773"/>
                  </a:lnTo>
                  <a:lnTo>
                    <a:pt x="0" y="773"/>
                  </a:lnTo>
                  <a:lnTo>
                    <a:pt x="0" y="23169"/>
                  </a:lnTo>
                  <a:lnTo>
                    <a:pt x="5252" y="23169"/>
                  </a:lnTo>
                  <a:lnTo>
                    <a:pt x="5252" y="10813"/>
                  </a:lnTo>
                  <a:lnTo>
                    <a:pt x="5407" y="9577"/>
                  </a:lnTo>
                  <a:lnTo>
                    <a:pt x="5561" y="8496"/>
                  </a:lnTo>
                  <a:lnTo>
                    <a:pt x="5870" y="7569"/>
                  </a:lnTo>
                  <a:lnTo>
                    <a:pt x="6488" y="6797"/>
                  </a:lnTo>
                  <a:lnTo>
                    <a:pt x="7106" y="6024"/>
                  </a:lnTo>
                  <a:lnTo>
                    <a:pt x="8032" y="5561"/>
                  </a:lnTo>
                  <a:lnTo>
                    <a:pt x="9114" y="5252"/>
                  </a:lnTo>
                  <a:lnTo>
                    <a:pt x="10349" y="5098"/>
                  </a:lnTo>
                  <a:lnTo>
                    <a:pt x="11739" y="5252"/>
                  </a:lnTo>
                  <a:lnTo>
                    <a:pt x="12821" y="5561"/>
                  </a:lnTo>
                  <a:lnTo>
                    <a:pt x="13593" y="6024"/>
                  </a:lnTo>
                  <a:lnTo>
                    <a:pt x="14211" y="6797"/>
                  </a:lnTo>
                  <a:lnTo>
                    <a:pt x="14674" y="7569"/>
                  </a:lnTo>
                  <a:lnTo>
                    <a:pt x="14983" y="8650"/>
                  </a:lnTo>
                  <a:lnTo>
                    <a:pt x="15292" y="9731"/>
                  </a:lnTo>
                  <a:lnTo>
                    <a:pt x="15292" y="10967"/>
                  </a:lnTo>
                  <a:lnTo>
                    <a:pt x="15292" y="23169"/>
                  </a:lnTo>
                  <a:lnTo>
                    <a:pt x="20698" y="23169"/>
                  </a:lnTo>
                  <a:lnTo>
                    <a:pt x="20698" y="9577"/>
                  </a:lnTo>
                  <a:lnTo>
                    <a:pt x="20544" y="8032"/>
                  </a:lnTo>
                  <a:lnTo>
                    <a:pt x="20235" y="6488"/>
                  </a:lnTo>
                  <a:lnTo>
                    <a:pt x="19771" y="4789"/>
                  </a:lnTo>
                  <a:lnTo>
                    <a:pt x="18999" y="3399"/>
                  </a:lnTo>
                  <a:lnTo>
                    <a:pt x="18536" y="2626"/>
                  </a:lnTo>
                  <a:lnTo>
                    <a:pt x="17918" y="2008"/>
                  </a:lnTo>
                  <a:lnTo>
                    <a:pt x="17145" y="1545"/>
                  </a:lnTo>
                  <a:lnTo>
                    <a:pt x="16373" y="927"/>
                  </a:lnTo>
                  <a:lnTo>
                    <a:pt x="15446" y="618"/>
                  </a:lnTo>
                  <a:lnTo>
                    <a:pt x="14365" y="309"/>
                  </a:lnTo>
                  <a:lnTo>
                    <a:pt x="13284" y="155"/>
                  </a:lnTo>
                  <a:lnTo>
                    <a:pt x="11894" y="1"/>
                  </a:lnTo>
                  <a:close/>
                </a:path>
              </a:pathLst>
            </a:custGeom>
            <a:solidFill>
              <a:srgbClr val="F0E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37909" y="3031823"/>
              <a:ext cx="286384" cy="249094"/>
            </a:xfrm>
            <a:custGeom>
              <a:rect b="b" l="l" r="r" t="t"/>
              <a:pathLst>
                <a:path extrusionOk="0" h="65336" w="75068">
                  <a:moveTo>
                    <a:pt x="29038" y="35217"/>
                  </a:moveTo>
                  <a:lnTo>
                    <a:pt x="29656" y="35371"/>
                  </a:lnTo>
                  <a:lnTo>
                    <a:pt x="30120" y="35680"/>
                  </a:lnTo>
                  <a:lnTo>
                    <a:pt x="30583" y="36143"/>
                  </a:lnTo>
                  <a:lnTo>
                    <a:pt x="31046" y="36607"/>
                  </a:lnTo>
                  <a:lnTo>
                    <a:pt x="31201" y="37070"/>
                  </a:lnTo>
                  <a:lnTo>
                    <a:pt x="31510" y="37688"/>
                  </a:lnTo>
                  <a:lnTo>
                    <a:pt x="31510" y="38306"/>
                  </a:lnTo>
                  <a:lnTo>
                    <a:pt x="31510" y="38924"/>
                  </a:lnTo>
                  <a:lnTo>
                    <a:pt x="31201" y="39387"/>
                  </a:lnTo>
                  <a:lnTo>
                    <a:pt x="31046" y="40005"/>
                  </a:lnTo>
                  <a:lnTo>
                    <a:pt x="30583" y="40468"/>
                  </a:lnTo>
                  <a:lnTo>
                    <a:pt x="30120" y="40777"/>
                  </a:lnTo>
                  <a:lnTo>
                    <a:pt x="29656" y="41086"/>
                  </a:lnTo>
                  <a:lnTo>
                    <a:pt x="29038" y="41240"/>
                  </a:lnTo>
                  <a:lnTo>
                    <a:pt x="28421" y="41395"/>
                  </a:lnTo>
                  <a:lnTo>
                    <a:pt x="27803" y="41240"/>
                  </a:lnTo>
                  <a:lnTo>
                    <a:pt x="27185" y="41086"/>
                  </a:lnTo>
                  <a:lnTo>
                    <a:pt x="26721" y="40777"/>
                  </a:lnTo>
                  <a:lnTo>
                    <a:pt x="26258" y="40468"/>
                  </a:lnTo>
                  <a:lnTo>
                    <a:pt x="25795" y="40005"/>
                  </a:lnTo>
                  <a:lnTo>
                    <a:pt x="25640" y="39387"/>
                  </a:lnTo>
                  <a:lnTo>
                    <a:pt x="25331" y="38924"/>
                  </a:lnTo>
                  <a:lnTo>
                    <a:pt x="25331" y="38306"/>
                  </a:lnTo>
                  <a:lnTo>
                    <a:pt x="25331" y="37688"/>
                  </a:lnTo>
                  <a:lnTo>
                    <a:pt x="25640" y="37070"/>
                  </a:lnTo>
                  <a:lnTo>
                    <a:pt x="25795" y="36607"/>
                  </a:lnTo>
                  <a:lnTo>
                    <a:pt x="26258" y="36143"/>
                  </a:lnTo>
                  <a:lnTo>
                    <a:pt x="26721" y="35680"/>
                  </a:lnTo>
                  <a:lnTo>
                    <a:pt x="27185" y="35371"/>
                  </a:lnTo>
                  <a:lnTo>
                    <a:pt x="27803" y="35217"/>
                  </a:lnTo>
                  <a:close/>
                  <a:moveTo>
                    <a:pt x="47265" y="35217"/>
                  </a:moveTo>
                  <a:lnTo>
                    <a:pt x="47882" y="35371"/>
                  </a:lnTo>
                  <a:lnTo>
                    <a:pt x="48346" y="35680"/>
                  </a:lnTo>
                  <a:lnTo>
                    <a:pt x="48809" y="36143"/>
                  </a:lnTo>
                  <a:lnTo>
                    <a:pt x="49118" y="36607"/>
                  </a:lnTo>
                  <a:lnTo>
                    <a:pt x="49427" y="37070"/>
                  </a:lnTo>
                  <a:lnTo>
                    <a:pt x="49581" y="37688"/>
                  </a:lnTo>
                  <a:lnTo>
                    <a:pt x="49736" y="38306"/>
                  </a:lnTo>
                  <a:lnTo>
                    <a:pt x="49581" y="38924"/>
                  </a:lnTo>
                  <a:lnTo>
                    <a:pt x="49427" y="39387"/>
                  </a:lnTo>
                  <a:lnTo>
                    <a:pt x="49118" y="40005"/>
                  </a:lnTo>
                  <a:lnTo>
                    <a:pt x="48809" y="40468"/>
                  </a:lnTo>
                  <a:lnTo>
                    <a:pt x="48346" y="40777"/>
                  </a:lnTo>
                  <a:lnTo>
                    <a:pt x="47882" y="41086"/>
                  </a:lnTo>
                  <a:lnTo>
                    <a:pt x="47265" y="41240"/>
                  </a:lnTo>
                  <a:lnTo>
                    <a:pt x="46647" y="41395"/>
                  </a:lnTo>
                  <a:lnTo>
                    <a:pt x="46029" y="41240"/>
                  </a:lnTo>
                  <a:lnTo>
                    <a:pt x="45411" y="41086"/>
                  </a:lnTo>
                  <a:lnTo>
                    <a:pt x="44948" y="40777"/>
                  </a:lnTo>
                  <a:lnTo>
                    <a:pt x="44484" y="40468"/>
                  </a:lnTo>
                  <a:lnTo>
                    <a:pt x="44021" y="40005"/>
                  </a:lnTo>
                  <a:lnTo>
                    <a:pt x="43712" y="39387"/>
                  </a:lnTo>
                  <a:lnTo>
                    <a:pt x="43558" y="38924"/>
                  </a:lnTo>
                  <a:lnTo>
                    <a:pt x="43558" y="38306"/>
                  </a:lnTo>
                  <a:lnTo>
                    <a:pt x="43558" y="37688"/>
                  </a:lnTo>
                  <a:lnTo>
                    <a:pt x="43712" y="37070"/>
                  </a:lnTo>
                  <a:lnTo>
                    <a:pt x="44021" y="36607"/>
                  </a:lnTo>
                  <a:lnTo>
                    <a:pt x="44484" y="36143"/>
                  </a:lnTo>
                  <a:lnTo>
                    <a:pt x="44948" y="35680"/>
                  </a:lnTo>
                  <a:lnTo>
                    <a:pt x="45411" y="35371"/>
                  </a:lnTo>
                  <a:lnTo>
                    <a:pt x="46029" y="35217"/>
                  </a:lnTo>
                  <a:close/>
                  <a:moveTo>
                    <a:pt x="22551" y="0"/>
                  </a:moveTo>
                  <a:lnTo>
                    <a:pt x="22242" y="154"/>
                  </a:lnTo>
                  <a:lnTo>
                    <a:pt x="20389" y="1236"/>
                  </a:lnTo>
                  <a:lnTo>
                    <a:pt x="18690" y="2317"/>
                  </a:lnTo>
                  <a:lnTo>
                    <a:pt x="16991" y="3707"/>
                  </a:lnTo>
                  <a:lnTo>
                    <a:pt x="15446" y="5097"/>
                  </a:lnTo>
                  <a:lnTo>
                    <a:pt x="14056" y="6487"/>
                  </a:lnTo>
                  <a:lnTo>
                    <a:pt x="12666" y="8186"/>
                  </a:lnTo>
                  <a:lnTo>
                    <a:pt x="11430" y="9885"/>
                  </a:lnTo>
                  <a:lnTo>
                    <a:pt x="10349" y="11584"/>
                  </a:lnTo>
                  <a:lnTo>
                    <a:pt x="9268" y="13438"/>
                  </a:lnTo>
                  <a:lnTo>
                    <a:pt x="8341" y="15291"/>
                  </a:lnTo>
                  <a:lnTo>
                    <a:pt x="7569" y="17299"/>
                  </a:lnTo>
                  <a:lnTo>
                    <a:pt x="6951" y="19307"/>
                  </a:lnTo>
                  <a:lnTo>
                    <a:pt x="6487" y="21315"/>
                  </a:lnTo>
                  <a:lnTo>
                    <a:pt x="6178" y="23478"/>
                  </a:lnTo>
                  <a:lnTo>
                    <a:pt x="5869" y="25640"/>
                  </a:lnTo>
                  <a:lnTo>
                    <a:pt x="5869" y="27957"/>
                  </a:lnTo>
                  <a:lnTo>
                    <a:pt x="5869" y="30737"/>
                  </a:lnTo>
                  <a:lnTo>
                    <a:pt x="6333" y="33363"/>
                  </a:lnTo>
                  <a:lnTo>
                    <a:pt x="6796" y="35989"/>
                  </a:lnTo>
                  <a:lnTo>
                    <a:pt x="7569" y="38460"/>
                  </a:lnTo>
                  <a:lnTo>
                    <a:pt x="8650" y="40932"/>
                  </a:lnTo>
                  <a:lnTo>
                    <a:pt x="9731" y="43248"/>
                  </a:lnTo>
                  <a:lnTo>
                    <a:pt x="11121" y="45565"/>
                  </a:lnTo>
                  <a:lnTo>
                    <a:pt x="12666" y="47573"/>
                  </a:lnTo>
                  <a:lnTo>
                    <a:pt x="14365" y="49581"/>
                  </a:lnTo>
                  <a:lnTo>
                    <a:pt x="16218" y="51435"/>
                  </a:lnTo>
                  <a:lnTo>
                    <a:pt x="18226" y="53134"/>
                  </a:lnTo>
                  <a:lnTo>
                    <a:pt x="20389" y="54524"/>
                  </a:lnTo>
                  <a:lnTo>
                    <a:pt x="22551" y="55914"/>
                  </a:lnTo>
                  <a:lnTo>
                    <a:pt x="25022" y="56995"/>
                  </a:lnTo>
                  <a:lnTo>
                    <a:pt x="27494" y="57922"/>
                  </a:lnTo>
                  <a:lnTo>
                    <a:pt x="29965" y="58694"/>
                  </a:lnTo>
                  <a:lnTo>
                    <a:pt x="29965" y="45256"/>
                  </a:lnTo>
                  <a:lnTo>
                    <a:pt x="31510" y="45565"/>
                  </a:lnTo>
                  <a:lnTo>
                    <a:pt x="33054" y="46029"/>
                  </a:lnTo>
                  <a:lnTo>
                    <a:pt x="33054" y="62092"/>
                  </a:lnTo>
                  <a:lnTo>
                    <a:pt x="29811" y="61475"/>
                  </a:lnTo>
                  <a:lnTo>
                    <a:pt x="26876" y="60702"/>
                  </a:lnTo>
                  <a:lnTo>
                    <a:pt x="23941" y="59621"/>
                  </a:lnTo>
                  <a:lnTo>
                    <a:pt x="21161" y="58231"/>
                  </a:lnTo>
                  <a:lnTo>
                    <a:pt x="18535" y="56686"/>
                  </a:lnTo>
                  <a:lnTo>
                    <a:pt x="16064" y="54987"/>
                  </a:lnTo>
                  <a:lnTo>
                    <a:pt x="13747" y="52979"/>
                  </a:lnTo>
                  <a:lnTo>
                    <a:pt x="11739" y="50662"/>
                  </a:lnTo>
                  <a:lnTo>
                    <a:pt x="9731" y="48346"/>
                  </a:lnTo>
                  <a:lnTo>
                    <a:pt x="8032" y="45874"/>
                  </a:lnTo>
                  <a:lnTo>
                    <a:pt x="6642" y="43094"/>
                  </a:lnTo>
                  <a:lnTo>
                    <a:pt x="5406" y="40314"/>
                  </a:lnTo>
                  <a:lnTo>
                    <a:pt x="4325" y="37379"/>
                  </a:lnTo>
                  <a:lnTo>
                    <a:pt x="3553" y="34290"/>
                  </a:lnTo>
                  <a:lnTo>
                    <a:pt x="3244" y="31201"/>
                  </a:lnTo>
                  <a:lnTo>
                    <a:pt x="3089" y="27957"/>
                  </a:lnTo>
                  <a:lnTo>
                    <a:pt x="3244" y="24713"/>
                  </a:lnTo>
                  <a:lnTo>
                    <a:pt x="3553" y="21624"/>
                  </a:lnTo>
                  <a:lnTo>
                    <a:pt x="4325" y="18689"/>
                  </a:lnTo>
                  <a:lnTo>
                    <a:pt x="5252" y="15755"/>
                  </a:lnTo>
                  <a:lnTo>
                    <a:pt x="5252" y="15137"/>
                  </a:lnTo>
                  <a:lnTo>
                    <a:pt x="5252" y="14674"/>
                  </a:lnTo>
                  <a:lnTo>
                    <a:pt x="4943" y="14210"/>
                  </a:lnTo>
                  <a:lnTo>
                    <a:pt x="4479" y="13901"/>
                  </a:lnTo>
                  <a:lnTo>
                    <a:pt x="3861" y="13747"/>
                  </a:lnTo>
                  <a:lnTo>
                    <a:pt x="3398" y="13747"/>
                  </a:lnTo>
                  <a:lnTo>
                    <a:pt x="2935" y="14056"/>
                  </a:lnTo>
                  <a:lnTo>
                    <a:pt x="2626" y="14365"/>
                  </a:lnTo>
                  <a:lnTo>
                    <a:pt x="2471" y="14674"/>
                  </a:lnTo>
                  <a:lnTo>
                    <a:pt x="1390" y="17917"/>
                  </a:lnTo>
                  <a:lnTo>
                    <a:pt x="618" y="21161"/>
                  </a:lnTo>
                  <a:lnTo>
                    <a:pt x="154" y="24404"/>
                  </a:lnTo>
                  <a:lnTo>
                    <a:pt x="0" y="27957"/>
                  </a:lnTo>
                  <a:lnTo>
                    <a:pt x="0" y="29811"/>
                  </a:lnTo>
                  <a:lnTo>
                    <a:pt x="154" y="31664"/>
                  </a:lnTo>
                  <a:lnTo>
                    <a:pt x="772" y="35217"/>
                  </a:lnTo>
                  <a:lnTo>
                    <a:pt x="1699" y="38769"/>
                  </a:lnTo>
                  <a:lnTo>
                    <a:pt x="2780" y="42167"/>
                  </a:lnTo>
                  <a:lnTo>
                    <a:pt x="4325" y="45411"/>
                  </a:lnTo>
                  <a:lnTo>
                    <a:pt x="6178" y="48346"/>
                  </a:lnTo>
                  <a:lnTo>
                    <a:pt x="8186" y="51280"/>
                  </a:lnTo>
                  <a:lnTo>
                    <a:pt x="10503" y="53906"/>
                  </a:lnTo>
                  <a:lnTo>
                    <a:pt x="13129" y="56377"/>
                  </a:lnTo>
                  <a:lnTo>
                    <a:pt x="15755" y="58540"/>
                  </a:lnTo>
                  <a:lnTo>
                    <a:pt x="18844" y="60393"/>
                  </a:lnTo>
                  <a:lnTo>
                    <a:pt x="21933" y="61938"/>
                  </a:lnTo>
                  <a:lnTo>
                    <a:pt x="25177" y="63328"/>
                  </a:lnTo>
                  <a:lnTo>
                    <a:pt x="28729" y="64409"/>
                  </a:lnTo>
                  <a:lnTo>
                    <a:pt x="32282" y="65027"/>
                  </a:lnTo>
                  <a:lnTo>
                    <a:pt x="35989" y="65336"/>
                  </a:lnTo>
                  <a:lnTo>
                    <a:pt x="35989" y="46338"/>
                  </a:lnTo>
                  <a:lnTo>
                    <a:pt x="37534" y="46492"/>
                  </a:lnTo>
                  <a:lnTo>
                    <a:pt x="39078" y="46338"/>
                  </a:lnTo>
                  <a:lnTo>
                    <a:pt x="39078" y="65336"/>
                  </a:lnTo>
                  <a:lnTo>
                    <a:pt x="42785" y="65027"/>
                  </a:lnTo>
                  <a:lnTo>
                    <a:pt x="46338" y="64409"/>
                  </a:lnTo>
                  <a:lnTo>
                    <a:pt x="49736" y="63328"/>
                  </a:lnTo>
                  <a:lnTo>
                    <a:pt x="53134" y="61938"/>
                  </a:lnTo>
                  <a:lnTo>
                    <a:pt x="56223" y="60393"/>
                  </a:lnTo>
                  <a:lnTo>
                    <a:pt x="59158" y="58540"/>
                  </a:lnTo>
                  <a:lnTo>
                    <a:pt x="61938" y="56377"/>
                  </a:lnTo>
                  <a:lnTo>
                    <a:pt x="64564" y="53906"/>
                  </a:lnTo>
                  <a:lnTo>
                    <a:pt x="66881" y="51280"/>
                  </a:lnTo>
                  <a:lnTo>
                    <a:pt x="68889" y="48346"/>
                  </a:lnTo>
                  <a:lnTo>
                    <a:pt x="70742" y="45411"/>
                  </a:lnTo>
                  <a:lnTo>
                    <a:pt x="72133" y="42167"/>
                  </a:lnTo>
                  <a:lnTo>
                    <a:pt x="73368" y="38769"/>
                  </a:lnTo>
                  <a:lnTo>
                    <a:pt x="74295" y="35217"/>
                  </a:lnTo>
                  <a:lnTo>
                    <a:pt x="74758" y="31664"/>
                  </a:lnTo>
                  <a:lnTo>
                    <a:pt x="74913" y="29811"/>
                  </a:lnTo>
                  <a:lnTo>
                    <a:pt x="75067" y="27957"/>
                  </a:lnTo>
                  <a:lnTo>
                    <a:pt x="74913" y="24404"/>
                  </a:lnTo>
                  <a:lnTo>
                    <a:pt x="74449" y="21161"/>
                  </a:lnTo>
                  <a:lnTo>
                    <a:pt x="73677" y="17917"/>
                  </a:lnTo>
                  <a:lnTo>
                    <a:pt x="72596" y="14674"/>
                  </a:lnTo>
                  <a:lnTo>
                    <a:pt x="72287" y="14210"/>
                  </a:lnTo>
                  <a:lnTo>
                    <a:pt x="71824" y="13901"/>
                  </a:lnTo>
                  <a:lnTo>
                    <a:pt x="71206" y="13747"/>
                  </a:lnTo>
                  <a:lnTo>
                    <a:pt x="70588" y="13901"/>
                  </a:lnTo>
                  <a:lnTo>
                    <a:pt x="70279" y="14056"/>
                  </a:lnTo>
                  <a:lnTo>
                    <a:pt x="69970" y="14365"/>
                  </a:lnTo>
                  <a:lnTo>
                    <a:pt x="69816" y="14828"/>
                  </a:lnTo>
                  <a:lnTo>
                    <a:pt x="69661" y="15291"/>
                  </a:lnTo>
                  <a:lnTo>
                    <a:pt x="69816" y="15755"/>
                  </a:lnTo>
                  <a:lnTo>
                    <a:pt x="70742" y="18689"/>
                  </a:lnTo>
                  <a:lnTo>
                    <a:pt x="71360" y="21624"/>
                  </a:lnTo>
                  <a:lnTo>
                    <a:pt x="71824" y="24713"/>
                  </a:lnTo>
                  <a:lnTo>
                    <a:pt x="71978" y="27957"/>
                  </a:lnTo>
                  <a:lnTo>
                    <a:pt x="71824" y="31201"/>
                  </a:lnTo>
                  <a:lnTo>
                    <a:pt x="71360" y="34290"/>
                  </a:lnTo>
                  <a:lnTo>
                    <a:pt x="70742" y="37379"/>
                  </a:lnTo>
                  <a:lnTo>
                    <a:pt x="69661" y="40314"/>
                  </a:lnTo>
                  <a:lnTo>
                    <a:pt x="68426" y="43094"/>
                  </a:lnTo>
                  <a:lnTo>
                    <a:pt x="67035" y="45874"/>
                  </a:lnTo>
                  <a:lnTo>
                    <a:pt x="65336" y="48346"/>
                  </a:lnTo>
                  <a:lnTo>
                    <a:pt x="63328" y="50662"/>
                  </a:lnTo>
                  <a:lnTo>
                    <a:pt x="61166" y="52979"/>
                  </a:lnTo>
                  <a:lnTo>
                    <a:pt x="59004" y="54987"/>
                  </a:lnTo>
                  <a:lnTo>
                    <a:pt x="56532" y="56686"/>
                  </a:lnTo>
                  <a:lnTo>
                    <a:pt x="53906" y="58231"/>
                  </a:lnTo>
                  <a:lnTo>
                    <a:pt x="51126" y="59621"/>
                  </a:lnTo>
                  <a:lnTo>
                    <a:pt x="48191" y="60702"/>
                  </a:lnTo>
                  <a:lnTo>
                    <a:pt x="45102" y="61475"/>
                  </a:lnTo>
                  <a:lnTo>
                    <a:pt x="42013" y="62092"/>
                  </a:lnTo>
                  <a:lnTo>
                    <a:pt x="42013" y="46029"/>
                  </a:lnTo>
                  <a:lnTo>
                    <a:pt x="43558" y="45565"/>
                  </a:lnTo>
                  <a:lnTo>
                    <a:pt x="45102" y="45256"/>
                  </a:lnTo>
                  <a:lnTo>
                    <a:pt x="45102" y="58694"/>
                  </a:lnTo>
                  <a:lnTo>
                    <a:pt x="47574" y="57922"/>
                  </a:lnTo>
                  <a:lnTo>
                    <a:pt x="50045" y="56995"/>
                  </a:lnTo>
                  <a:lnTo>
                    <a:pt x="52362" y="55914"/>
                  </a:lnTo>
                  <a:lnTo>
                    <a:pt x="54679" y="54524"/>
                  </a:lnTo>
                  <a:lnTo>
                    <a:pt x="56841" y="53134"/>
                  </a:lnTo>
                  <a:lnTo>
                    <a:pt x="58849" y="51435"/>
                  </a:lnTo>
                  <a:lnTo>
                    <a:pt x="60703" y="49581"/>
                  </a:lnTo>
                  <a:lnTo>
                    <a:pt x="62402" y="47573"/>
                  </a:lnTo>
                  <a:lnTo>
                    <a:pt x="63792" y="45565"/>
                  </a:lnTo>
                  <a:lnTo>
                    <a:pt x="65182" y="43248"/>
                  </a:lnTo>
                  <a:lnTo>
                    <a:pt x="66418" y="40932"/>
                  </a:lnTo>
                  <a:lnTo>
                    <a:pt x="67344" y="38460"/>
                  </a:lnTo>
                  <a:lnTo>
                    <a:pt x="68117" y="35989"/>
                  </a:lnTo>
                  <a:lnTo>
                    <a:pt x="68734" y="33363"/>
                  </a:lnTo>
                  <a:lnTo>
                    <a:pt x="69043" y="30737"/>
                  </a:lnTo>
                  <a:lnTo>
                    <a:pt x="69198" y="27957"/>
                  </a:lnTo>
                  <a:lnTo>
                    <a:pt x="69198" y="25640"/>
                  </a:lnTo>
                  <a:lnTo>
                    <a:pt x="68889" y="23478"/>
                  </a:lnTo>
                  <a:lnTo>
                    <a:pt x="68580" y="21315"/>
                  </a:lnTo>
                  <a:lnTo>
                    <a:pt x="67962" y="19307"/>
                  </a:lnTo>
                  <a:lnTo>
                    <a:pt x="67344" y="17299"/>
                  </a:lnTo>
                  <a:lnTo>
                    <a:pt x="66572" y="15291"/>
                  </a:lnTo>
                  <a:lnTo>
                    <a:pt x="65645" y="13438"/>
                  </a:lnTo>
                  <a:lnTo>
                    <a:pt x="64719" y="11584"/>
                  </a:lnTo>
                  <a:lnTo>
                    <a:pt x="63637" y="9885"/>
                  </a:lnTo>
                  <a:lnTo>
                    <a:pt x="62247" y="8186"/>
                  </a:lnTo>
                  <a:lnTo>
                    <a:pt x="61011" y="6487"/>
                  </a:lnTo>
                  <a:lnTo>
                    <a:pt x="59467" y="5097"/>
                  </a:lnTo>
                  <a:lnTo>
                    <a:pt x="57922" y="3707"/>
                  </a:lnTo>
                  <a:lnTo>
                    <a:pt x="56378" y="2317"/>
                  </a:lnTo>
                  <a:lnTo>
                    <a:pt x="54679" y="1236"/>
                  </a:lnTo>
                  <a:lnTo>
                    <a:pt x="52825" y="154"/>
                  </a:lnTo>
                  <a:lnTo>
                    <a:pt x="52207" y="0"/>
                  </a:lnTo>
                  <a:lnTo>
                    <a:pt x="51744" y="0"/>
                  </a:lnTo>
                  <a:lnTo>
                    <a:pt x="51126" y="309"/>
                  </a:lnTo>
                  <a:lnTo>
                    <a:pt x="50817" y="772"/>
                  </a:lnTo>
                  <a:lnTo>
                    <a:pt x="50663" y="1390"/>
                  </a:lnTo>
                  <a:lnTo>
                    <a:pt x="50663" y="1854"/>
                  </a:lnTo>
                  <a:lnTo>
                    <a:pt x="50817" y="2162"/>
                  </a:lnTo>
                  <a:lnTo>
                    <a:pt x="51126" y="2471"/>
                  </a:lnTo>
                  <a:lnTo>
                    <a:pt x="51435" y="2780"/>
                  </a:lnTo>
                  <a:lnTo>
                    <a:pt x="52980" y="3707"/>
                  </a:lnTo>
                  <a:lnTo>
                    <a:pt x="54524" y="4788"/>
                  </a:lnTo>
                  <a:lnTo>
                    <a:pt x="56069" y="6024"/>
                  </a:lnTo>
                  <a:lnTo>
                    <a:pt x="57459" y="7260"/>
                  </a:lnTo>
                  <a:lnTo>
                    <a:pt x="58695" y="8650"/>
                  </a:lnTo>
                  <a:lnTo>
                    <a:pt x="59930" y="10040"/>
                  </a:lnTo>
                  <a:lnTo>
                    <a:pt x="61166" y="11584"/>
                  </a:lnTo>
                  <a:lnTo>
                    <a:pt x="62093" y="13129"/>
                  </a:lnTo>
                  <a:lnTo>
                    <a:pt x="63019" y="14828"/>
                  </a:lnTo>
                  <a:lnTo>
                    <a:pt x="63792" y="16527"/>
                  </a:lnTo>
                  <a:lnTo>
                    <a:pt x="64564" y="18226"/>
                  </a:lnTo>
                  <a:lnTo>
                    <a:pt x="65182" y="20080"/>
                  </a:lnTo>
                  <a:lnTo>
                    <a:pt x="65645" y="21933"/>
                  </a:lnTo>
                  <a:lnTo>
                    <a:pt x="65954" y="23941"/>
                  </a:lnTo>
                  <a:lnTo>
                    <a:pt x="66109" y="25949"/>
                  </a:lnTo>
                  <a:lnTo>
                    <a:pt x="66263" y="27957"/>
                  </a:lnTo>
                  <a:lnTo>
                    <a:pt x="66109" y="30119"/>
                  </a:lnTo>
                  <a:lnTo>
                    <a:pt x="65954" y="32436"/>
                  </a:lnTo>
                  <a:lnTo>
                    <a:pt x="65491" y="34444"/>
                  </a:lnTo>
                  <a:lnTo>
                    <a:pt x="64873" y="36607"/>
                  </a:lnTo>
                  <a:lnTo>
                    <a:pt x="64101" y="38615"/>
                  </a:lnTo>
                  <a:lnTo>
                    <a:pt x="63328" y="40623"/>
                  </a:lnTo>
                  <a:lnTo>
                    <a:pt x="62247" y="42476"/>
                  </a:lnTo>
                  <a:lnTo>
                    <a:pt x="61166" y="44175"/>
                  </a:lnTo>
                  <a:lnTo>
                    <a:pt x="59776" y="45874"/>
                  </a:lnTo>
                  <a:lnTo>
                    <a:pt x="58540" y="47573"/>
                  </a:lnTo>
                  <a:lnTo>
                    <a:pt x="56996" y="48963"/>
                  </a:lnTo>
                  <a:lnTo>
                    <a:pt x="55296" y="50354"/>
                  </a:lnTo>
                  <a:lnTo>
                    <a:pt x="53597" y="51589"/>
                  </a:lnTo>
                  <a:lnTo>
                    <a:pt x="51898" y="52825"/>
                  </a:lnTo>
                  <a:lnTo>
                    <a:pt x="50045" y="53752"/>
                  </a:lnTo>
                  <a:lnTo>
                    <a:pt x="48037" y="54678"/>
                  </a:lnTo>
                  <a:lnTo>
                    <a:pt x="48037" y="42631"/>
                  </a:lnTo>
                  <a:lnTo>
                    <a:pt x="48655" y="42322"/>
                  </a:lnTo>
                  <a:lnTo>
                    <a:pt x="49273" y="42013"/>
                  </a:lnTo>
                  <a:lnTo>
                    <a:pt x="49890" y="41549"/>
                  </a:lnTo>
                  <a:lnTo>
                    <a:pt x="50354" y="40932"/>
                  </a:lnTo>
                  <a:lnTo>
                    <a:pt x="50663" y="40314"/>
                  </a:lnTo>
                  <a:lnTo>
                    <a:pt x="50972" y="39696"/>
                  </a:lnTo>
                  <a:lnTo>
                    <a:pt x="51126" y="39078"/>
                  </a:lnTo>
                  <a:lnTo>
                    <a:pt x="51281" y="38306"/>
                  </a:lnTo>
                  <a:lnTo>
                    <a:pt x="51126" y="37070"/>
                  </a:lnTo>
                  <a:lnTo>
                    <a:pt x="50663" y="35989"/>
                  </a:lnTo>
                  <a:lnTo>
                    <a:pt x="49890" y="35062"/>
                  </a:lnTo>
                  <a:lnTo>
                    <a:pt x="48964" y="34290"/>
                  </a:lnTo>
                  <a:lnTo>
                    <a:pt x="49273" y="32436"/>
                  </a:lnTo>
                  <a:lnTo>
                    <a:pt x="49581" y="31046"/>
                  </a:lnTo>
                  <a:lnTo>
                    <a:pt x="49890" y="29656"/>
                  </a:lnTo>
                  <a:lnTo>
                    <a:pt x="50354" y="28729"/>
                  </a:lnTo>
                  <a:lnTo>
                    <a:pt x="50817" y="27803"/>
                  </a:lnTo>
                  <a:lnTo>
                    <a:pt x="51281" y="27185"/>
                  </a:lnTo>
                  <a:lnTo>
                    <a:pt x="52362" y="26258"/>
                  </a:lnTo>
                  <a:lnTo>
                    <a:pt x="54061" y="25022"/>
                  </a:lnTo>
                  <a:lnTo>
                    <a:pt x="54370" y="24713"/>
                  </a:lnTo>
                  <a:lnTo>
                    <a:pt x="54524" y="24404"/>
                  </a:lnTo>
                  <a:lnTo>
                    <a:pt x="54679" y="23941"/>
                  </a:lnTo>
                  <a:lnTo>
                    <a:pt x="54833" y="23323"/>
                  </a:lnTo>
                  <a:lnTo>
                    <a:pt x="54833" y="21470"/>
                  </a:lnTo>
                  <a:lnTo>
                    <a:pt x="54679" y="20389"/>
                  </a:lnTo>
                  <a:lnTo>
                    <a:pt x="54370" y="19153"/>
                  </a:lnTo>
                  <a:lnTo>
                    <a:pt x="53752" y="17608"/>
                  </a:lnTo>
                  <a:lnTo>
                    <a:pt x="52980" y="16064"/>
                  </a:lnTo>
                  <a:lnTo>
                    <a:pt x="50972" y="12666"/>
                  </a:lnTo>
                  <a:lnTo>
                    <a:pt x="48346" y="8959"/>
                  </a:lnTo>
                  <a:lnTo>
                    <a:pt x="45720" y="5715"/>
                  </a:lnTo>
                  <a:lnTo>
                    <a:pt x="44330" y="4170"/>
                  </a:lnTo>
                  <a:lnTo>
                    <a:pt x="42940" y="2780"/>
                  </a:lnTo>
                  <a:lnTo>
                    <a:pt x="41550" y="1699"/>
                  </a:lnTo>
                  <a:lnTo>
                    <a:pt x="40314" y="772"/>
                  </a:lnTo>
                  <a:lnTo>
                    <a:pt x="39078" y="309"/>
                  </a:lnTo>
                  <a:lnTo>
                    <a:pt x="37997" y="0"/>
                  </a:lnTo>
                  <a:lnTo>
                    <a:pt x="37070" y="0"/>
                  </a:lnTo>
                  <a:lnTo>
                    <a:pt x="35989" y="309"/>
                  </a:lnTo>
                  <a:lnTo>
                    <a:pt x="34753" y="772"/>
                  </a:lnTo>
                  <a:lnTo>
                    <a:pt x="33518" y="1699"/>
                  </a:lnTo>
                  <a:lnTo>
                    <a:pt x="32128" y="2780"/>
                  </a:lnTo>
                  <a:lnTo>
                    <a:pt x="30737" y="4170"/>
                  </a:lnTo>
                  <a:lnTo>
                    <a:pt x="29347" y="5715"/>
                  </a:lnTo>
                  <a:lnTo>
                    <a:pt x="26567" y="8959"/>
                  </a:lnTo>
                  <a:lnTo>
                    <a:pt x="24096" y="12666"/>
                  </a:lnTo>
                  <a:lnTo>
                    <a:pt x="22088" y="16064"/>
                  </a:lnTo>
                  <a:lnTo>
                    <a:pt x="21315" y="17608"/>
                  </a:lnTo>
                  <a:lnTo>
                    <a:pt x="20698" y="19153"/>
                  </a:lnTo>
                  <a:lnTo>
                    <a:pt x="20389" y="20389"/>
                  </a:lnTo>
                  <a:lnTo>
                    <a:pt x="20234" y="21470"/>
                  </a:lnTo>
                  <a:lnTo>
                    <a:pt x="20234" y="23323"/>
                  </a:lnTo>
                  <a:lnTo>
                    <a:pt x="20234" y="23941"/>
                  </a:lnTo>
                  <a:lnTo>
                    <a:pt x="20389" y="24404"/>
                  </a:lnTo>
                  <a:lnTo>
                    <a:pt x="20698" y="24713"/>
                  </a:lnTo>
                  <a:lnTo>
                    <a:pt x="21006" y="25022"/>
                  </a:lnTo>
                  <a:lnTo>
                    <a:pt x="22706" y="26258"/>
                  </a:lnTo>
                  <a:lnTo>
                    <a:pt x="23632" y="27185"/>
                  </a:lnTo>
                  <a:lnTo>
                    <a:pt x="24250" y="27803"/>
                  </a:lnTo>
                  <a:lnTo>
                    <a:pt x="24714" y="28729"/>
                  </a:lnTo>
                  <a:lnTo>
                    <a:pt x="25022" y="29656"/>
                  </a:lnTo>
                  <a:lnTo>
                    <a:pt x="25486" y="31046"/>
                  </a:lnTo>
                  <a:lnTo>
                    <a:pt x="25795" y="32436"/>
                  </a:lnTo>
                  <a:lnTo>
                    <a:pt x="25949" y="34290"/>
                  </a:lnTo>
                  <a:lnTo>
                    <a:pt x="25022" y="35062"/>
                  </a:lnTo>
                  <a:lnTo>
                    <a:pt x="24405" y="35989"/>
                  </a:lnTo>
                  <a:lnTo>
                    <a:pt x="23941" y="37070"/>
                  </a:lnTo>
                  <a:lnTo>
                    <a:pt x="23787" y="38306"/>
                  </a:lnTo>
                  <a:lnTo>
                    <a:pt x="23787" y="39078"/>
                  </a:lnTo>
                  <a:lnTo>
                    <a:pt x="23941" y="39696"/>
                  </a:lnTo>
                  <a:lnTo>
                    <a:pt x="24250" y="40314"/>
                  </a:lnTo>
                  <a:lnTo>
                    <a:pt x="24714" y="40932"/>
                  </a:lnTo>
                  <a:lnTo>
                    <a:pt x="25177" y="41549"/>
                  </a:lnTo>
                  <a:lnTo>
                    <a:pt x="25640" y="42013"/>
                  </a:lnTo>
                  <a:lnTo>
                    <a:pt x="26258" y="42322"/>
                  </a:lnTo>
                  <a:lnTo>
                    <a:pt x="27030" y="42631"/>
                  </a:lnTo>
                  <a:lnTo>
                    <a:pt x="27030" y="54678"/>
                  </a:lnTo>
                  <a:lnTo>
                    <a:pt x="25022" y="53752"/>
                  </a:lnTo>
                  <a:lnTo>
                    <a:pt x="23169" y="52825"/>
                  </a:lnTo>
                  <a:lnTo>
                    <a:pt x="21315" y="51589"/>
                  </a:lnTo>
                  <a:lnTo>
                    <a:pt x="19616" y="50354"/>
                  </a:lnTo>
                  <a:lnTo>
                    <a:pt x="18072" y="48963"/>
                  </a:lnTo>
                  <a:lnTo>
                    <a:pt x="16527" y="47573"/>
                  </a:lnTo>
                  <a:lnTo>
                    <a:pt x="15137" y="45874"/>
                  </a:lnTo>
                  <a:lnTo>
                    <a:pt x="13901" y="44175"/>
                  </a:lnTo>
                  <a:lnTo>
                    <a:pt x="12820" y="42476"/>
                  </a:lnTo>
                  <a:lnTo>
                    <a:pt x="11739" y="40623"/>
                  </a:lnTo>
                  <a:lnTo>
                    <a:pt x="10812" y="38615"/>
                  </a:lnTo>
                  <a:lnTo>
                    <a:pt x="10194" y="36607"/>
                  </a:lnTo>
                  <a:lnTo>
                    <a:pt x="9576" y="34444"/>
                  </a:lnTo>
                  <a:lnTo>
                    <a:pt x="9113" y="32436"/>
                  </a:lnTo>
                  <a:lnTo>
                    <a:pt x="8959" y="30119"/>
                  </a:lnTo>
                  <a:lnTo>
                    <a:pt x="8804" y="27957"/>
                  </a:lnTo>
                  <a:lnTo>
                    <a:pt x="8804" y="25949"/>
                  </a:lnTo>
                  <a:lnTo>
                    <a:pt x="9113" y="23941"/>
                  </a:lnTo>
                  <a:lnTo>
                    <a:pt x="9422" y="21933"/>
                  </a:lnTo>
                  <a:lnTo>
                    <a:pt x="9885" y="20080"/>
                  </a:lnTo>
                  <a:lnTo>
                    <a:pt x="10503" y="18226"/>
                  </a:lnTo>
                  <a:lnTo>
                    <a:pt x="11121" y="16527"/>
                  </a:lnTo>
                  <a:lnTo>
                    <a:pt x="12048" y="14828"/>
                  </a:lnTo>
                  <a:lnTo>
                    <a:pt x="12820" y="13129"/>
                  </a:lnTo>
                  <a:lnTo>
                    <a:pt x="13901" y="11584"/>
                  </a:lnTo>
                  <a:lnTo>
                    <a:pt x="14983" y="10040"/>
                  </a:lnTo>
                  <a:lnTo>
                    <a:pt x="16218" y="8650"/>
                  </a:lnTo>
                  <a:lnTo>
                    <a:pt x="17608" y="7260"/>
                  </a:lnTo>
                  <a:lnTo>
                    <a:pt x="18999" y="6024"/>
                  </a:lnTo>
                  <a:lnTo>
                    <a:pt x="20389" y="4788"/>
                  </a:lnTo>
                  <a:lnTo>
                    <a:pt x="21933" y="3707"/>
                  </a:lnTo>
                  <a:lnTo>
                    <a:pt x="23632" y="2780"/>
                  </a:lnTo>
                  <a:lnTo>
                    <a:pt x="24096" y="2317"/>
                  </a:lnTo>
                  <a:lnTo>
                    <a:pt x="24250" y="1854"/>
                  </a:lnTo>
                  <a:lnTo>
                    <a:pt x="24405" y="1390"/>
                  </a:lnTo>
                  <a:lnTo>
                    <a:pt x="24250" y="772"/>
                  </a:lnTo>
                  <a:lnTo>
                    <a:pt x="23941" y="463"/>
                  </a:lnTo>
                  <a:lnTo>
                    <a:pt x="23632" y="154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D9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609908" y="3071866"/>
              <a:ext cx="11788" cy="15902"/>
            </a:xfrm>
            <a:custGeom>
              <a:rect b="b" l="l" r="r" t="t"/>
              <a:pathLst>
                <a:path extrusionOk="0" h="4171" w="3090">
                  <a:moveTo>
                    <a:pt x="1081" y="0"/>
                  </a:moveTo>
                  <a:lnTo>
                    <a:pt x="772" y="155"/>
                  </a:lnTo>
                  <a:lnTo>
                    <a:pt x="309" y="618"/>
                  </a:lnTo>
                  <a:lnTo>
                    <a:pt x="0" y="1390"/>
                  </a:lnTo>
                  <a:lnTo>
                    <a:pt x="0" y="2163"/>
                  </a:lnTo>
                  <a:lnTo>
                    <a:pt x="0" y="2935"/>
                  </a:lnTo>
                  <a:lnTo>
                    <a:pt x="309" y="3553"/>
                  </a:lnTo>
                  <a:lnTo>
                    <a:pt x="772" y="4016"/>
                  </a:lnTo>
                  <a:lnTo>
                    <a:pt x="1081" y="4171"/>
                  </a:lnTo>
                  <a:lnTo>
                    <a:pt x="2008" y="4171"/>
                  </a:lnTo>
                  <a:lnTo>
                    <a:pt x="2317" y="4016"/>
                  </a:lnTo>
                  <a:lnTo>
                    <a:pt x="2780" y="3553"/>
                  </a:lnTo>
                  <a:lnTo>
                    <a:pt x="3089" y="2935"/>
                  </a:lnTo>
                  <a:lnTo>
                    <a:pt x="3089" y="2163"/>
                  </a:lnTo>
                  <a:lnTo>
                    <a:pt x="3089" y="1390"/>
                  </a:lnTo>
                  <a:lnTo>
                    <a:pt x="2780" y="618"/>
                  </a:lnTo>
                  <a:lnTo>
                    <a:pt x="2317" y="155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556284" y="3072453"/>
              <a:ext cx="12376" cy="15906"/>
            </a:xfrm>
            <a:custGeom>
              <a:rect b="b" l="l" r="r" t="t"/>
              <a:pathLst>
                <a:path extrusionOk="0" h="4172" w="3244">
                  <a:moveTo>
                    <a:pt x="1236" y="1"/>
                  </a:moveTo>
                  <a:lnTo>
                    <a:pt x="927" y="155"/>
                  </a:lnTo>
                  <a:lnTo>
                    <a:pt x="464" y="618"/>
                  </a:lnTo>
                  <a:lnTo>
                    <a:pt x="155" y="1236"/>
                  </a:lnTo>
                  <a:lnTo>
                    <a:pt x="0" y="2009"/>
                  </a:lnTo>
                  <a:lnTo>
                    <a:pt x="155" y="2781"/>
                  </a:lnTo>
                  <a:lnTo>
                    <a:pt x="464" y="3399"/>
                  </a:lnTo>
                  <a:lnTo>
                    <a:pt x="927" y="3862"/>
                  </a:lnTo>
                  <a:lnTo>
                    <a:pt x="1236" y="4017"/>
                  </a:lnTo>
                  <a:lnTo>
                    <a:pt x="1545" y="4171"/>
                  </a:lnTo>
                  <a:lnTo>
                    <a:pt x="2008" y="4017"/>
                  </a:lnTo>
                  <a:lnTo>
                    <a:pt x="2317" y="3862"/>
                  </a:lnTo>
                  <a:lnTo>
                    <a:pt x="2935" y="3399"/>
                  </a:lnTo>
                  <a:lnTo>
                    <a:pt x="3089" y="2781"/>
                  </a:lnTo>
                  <a:lnTo>
                    <a:pt x="3244" y="2009"/>
                  </a:lnTo>
                  <a:lnTo>
                    <a:pt x="3089" y="1236"/>
                  </a:lnTo>
                  <a:lnTo>
                    <a:pt x="2935" y="618"/>
                  </a:lnTo>
                  <a:lnTo>
                    <a:pt x="2317" y="155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6505606" y="3080109"/>
              <a:ext cx="9434" cy="8250"/>
            </a:xfrm>
            <a:custGeom>
              <a:rect b="b" l="l" r="r" t="t"/>
              <a:pathLst>
                <a:path extrusionOk="0" h="2164" w="2473">
                  <a:moveTo>
                    <a:pt x="2472" y="1"/>
                  </a:moveTo>
                  <a:lnTo>
                    <a:pt x="2163" y="155"/>
                  </a:lnTo>
                  <a:lnTo>
                    <a:pt x="1854" y="310"/>
                  </a:lnTo>
                  <a:lnTo>
                    <a:pt x="1082" y="310"/>
                  </a:lnTo>
                  <a:lnTo>
                    <a:pt x="619" y="464"/>
                  </a:lnTo>
                  <a:lnTo>
                    <a:pt x="310" y="618"/>
                  </a:lnTo>
                  <a:lnTo>
                    <a:pt x="1" y="927"/>
                  </a:lnTo>
                  <a:lnTo>
                    <a:pt x="1" y="1391"/>
                  </a:lnTo>
                  <a:lnTo>
                    <a:pt x="1" y="1700"/>
                  </a:lnTo>
                  <a:lnTo>
                    <a:pt x="310" y="2009"/>
                  </a:lnTo>
                  <a:lnTo>
                    <a:pt x="619" y="2163"/>
                  </a:lnTo>
                  <a:lnTo>
                    <a:pt x="1545" y="2163"/>
                  </a:lnTo>
                  <a:lnTo>
                    <a:pt x="1854" y="2009"/>
                  </a:lnTo>
                  <a:lnTo>
                    <a:pt x="2318" y="1545"/>
                  </a:lnTo>
                  <a:lnTo>
                    <a:pt x="2472" y="1082"/>
                  </a:lnTo>
                  <a:lnTo>
                    <a:pt x="2472" y="61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474964" y="3052434"/>
              <a:ext cx="210371" cy="46524"/>
            </a:xfrm>
            <a:custGeom>
              <a:rect b="b" l="l" r="r" t="t"/>
              <a:pathLst>
                <a:path extrusionOk="0" h="12203" w="55143">
                  <a:moveTo>
                    <a:pt x="21162" y="2317"/>
                  </a:moveTo>
                  <a:lnTo>
                    <a:pt x="19154" y="4634"/>
                  </a:lnTo>
                  <a:lnTo>
                    <a:pt x="17455" y="6951"/>
                  </a:lnTo>
                  <a:lnTo>
                    <a:pt x="19926" y="10503"/>
                  </a:lnTo>
                  <a:lnTo>
                    <a:pt x="17764" y="10503"/>
                  </a:lnTo>
                  <a:lnTo>
                    <a:pt x="16374" y="8341"/>
                  </a:lnTo>
                  <a:lnTo>
                    <a:pt x="15138" y="10349"/>
                  </a:lnTo>
                  <a:lnTo>
                    <a:pt x="15138" y="10503"/>
                  </a:lnTo>
                  <a:lnTo>
                    <a:pt x="13130" y="10503"/>
                  </a:lnTo>
                  <a:lnTo>
                    <a:pt x="14211" y="8650"/>
                  </a:lnTo>
                  <a:lnTo>
                    <a:pt x="15447" y="6951"/>
                  </a:lnTo>
                  <a:lnTo>
                    <a:pt x="13284" y="3862"/>
                  </a:lnTo>
                  <a:lnTo>
                    <a:pt x="15292" y="3862"/>
                  </a:lnTo>
                  <a:lnTo>
                    <a:pt x="16528" y="5715"/>
                  </a:lnTo>
                  <a:lnTo>
                    <a:pt x="17609" y="4788"/>
                  </a:lnTo>
                  <a:lnTo>
                    <a:pt x="18690" y="3862"/>
                  </a:lnTo>
                  <a:lnTo>
                    <a:pt x="19926" y="3089"/>
                  </a:lnTo>
                  <a:lnTo>
                    <a:pt x="21162" y="2317"/>
                  </a:lnTo>
                  <a:close/>
                  <a:moveTo>
                    <a:pt x="44176" y="1390"/>
                  </a:moveTo>
                  <a:lnTo>
                    <a:pt x="44640" y="1545"/>
                  </a:lnTo>
                  <a:lnTo>
                    <a:pt x="44640" y="2780"/>
                  </a:lnTo>
                  <a:lnTo>
                    <a:pt x="43713" y="2780"/>
                  </a:lnTo>
                  <a:lnTo>
                    <a:pt x="43558" y="2935"/>
                  </a:lnTo>
                  <a:lnTo>
                    <a:pt x="43404" y="3244"/>
                  </a:lnTo>
                  <a:lnTo>
                    <a:pt x="43404" y="3553"/>
                  </a:lnTo>
                  <a:lnTo>
                    <a:pt x="43404" y="3862"/>
                  </a:lnTo>
                  <a:lnTo>
                    <a:pt x="45566" y="3862"/>
                  </a:lnTo>
                  <a:lnTo>
                    <a:pt x="45566" y="2008"/>
                  </a:lnTo>
                  <a:lnTo>
                    <a:pt x="47265" y="2008"/>
                  </a:lnTo>
                  <a:lnTo>
                    <a:pt x="47265" y="3862"/>
                  </a:lnTo>
                  <a:lnTo>
                    <a:pt x="48656" y="3862"/>
                  </a:lnTo>
                  <a:lnTo>
                    <a:pt x="48656" y="5097"/>
                  </a:lnTo>
                  <a:lnTo>
                    <a:pt x="47265" y="5097"/>
                  </a:lnTo>
                  <a:lnTo>
                    <a:pt x="47265" y="8341"/>
                  </a:lnTo>
                  <a:lnTo>
                    <a:pt x="47420" y="8804"/>
                  </a:lnTo>
                  <a:lnTo>
                    <a:pt x="47420" y="8959"/>
                  </a:lnTo>
                  <a:lnTo>
                    <a:pt x="47729" y="9113"/>
                  </a:lnTo>
                  <a:lnTo>
                    <a:pt x="48656" y="9113"/>
                  </a:lnTo>
                  <a:lnTo>
                    <a:pt x="48656" y="10503"/>
                  </a:lnTo>
                  <a:lnTo>
                    <a:pt x="46802" y="10503"/>
                  </a:lnTo>
                  <a:lnTo>
                    <a:pt x="46184" y="10194"/>
                  </a:lnTo>
                  <a:lnTo>
                    <a:pt x="45721" y="9731"/>
                  </a:lnTo>
                  <a:lnTo>
                    <a:pt x="45566" y="9422"/>
                  </a:lnTo>
                  <a:lnTo>
                    <a:pt x="45566" y="8959"/>
                  </a:lnTo>
                  <a:lnTo>
                    <a:pt x="45566" y="5097"/>
                  </a:lnTo>
                  <a:lnTo>
                    <a:pt x="43404" y="5097"/>
                  </a:lnTo>
                  <a:lnTo>
                    <a:pt x="43404" y="10503"/>
                  </a:lnTo>
                  <a:lnTo>
                    <a:pt x="41550" y="10503"/>
                  </a:lnTo>
                  <a:lnTo>
                    <a:pt x="41550" y="5097"/>
                  </a:lnTo>
                  <a:lnTo>
                    <a:pt x="40469" y="5097"/>
                  </a:lnTo>
                  <a:lnTo>
                    <a:pt x="40469" y="3862"/>
                  </a:lnTo>
                  <a:lnTo>
                    <a:pt x="41550" y="3862"/>
                  </a:lnTo>
                  <a:lnTo>
                    <a:pt x="41550" y="3398"/>
                  </a:lnTo>
                  <a:lnTo>
                    <a:pt x="41705" y="2626"/>
                  </a:lnTo>
                  <a:lnTo>
                    <a:pt x="42014" y="2008"/>
                  </a:lnTo>
                  <a:lnTo>
                    <a:pt x="42323" y="1699"/>
                  </a:lnTo>
                  <a:lnTo>
                    <a:pt x="42786" y="1545"/>
                  </a:lnTo>
                  <a:lnTo>
                    <a:pt x="43713" y="1390"/>
                  </a:lnTo>
                  <a:close/>
                  <a:moveTo>
                    <a:pt x="9423" y="3707"/>
                  </a:moveTo>
                  <a:lnTo>
                    <a:pt x="10504" y="3862"/>
                  </a:lnTo>
                  <a:lnTo>
                    <a:pt x="11431" y="4016"/>
                  </a:lnTo>
                  <a:lnTo>
                    <a:pt x="11740" y="4325"/>
                  </a:lnTo>
                  <a:lnTo>
                    <a:pt x="12049" y="4634"/>
                  </a:lnTo>
                  <a:lnTo>
                    <a:pt x="12203" y="5097"/>
                  </a:lnTo>
                  <a:lnTo>
                    <a:pt x="12358" y="5561"/>
                  </a:lnTo>
                  <a:lnTo>
                    <a:pt x="12358" y="8959"/>
                  </a:lnTo>
                  <a:lnTo>
                    <a:pt x="12358" y="9885"/>
                  </a:lnTo>
                  <a:lnTo>
                    <a:pt x="12512" y="10503"/>
                  </a:lnTo>
                  <a:lnTo>
                    <a:pt x="10813" y="10503"/>
                  </a:lnTo>
                  <a:lnTo>
                    <a:pt x="10659" y="10194"/>
                  </a:lnTo>
                  <a:lnTo>
                    <a:pt x="10659" y="9885"/>
                  </a:lnTo>
                  <a:lnTo>
                    <a:pt x="10195" y="10194"/>
                  </a:lnTo>
                  <a:lnTo>
                    <a:pt x="9577" y="10503"/>
                  </a:lnTo>
                  <a:lnTo>
                    <a:pt x="8342" y="10658"/>
                  </a:lnTo>
                  <a:lnTo>
                    <a:pt x="7569" y="10503"/>
                  </a:lnTo>
                  <a:lnTo>
                    <a:pt x="6797" y="10194"/>
                  </a:lnTo>
                  <a:lnTo>
                    <a:pt x="6334" y="9576"/>
                  </a:lnTo>
                  <a:lnTo>
                    <a:pt x="6179" y="9113"/>
                  </a:lnTo>
                  <a:lnTo>
                    <a:pt x="6179" y="8650"/>
                  </a:lnTo>
                  <a:lnTo>
                    <a:pt x="6179" y="8186"/>
                  </a:lnTo>
                  <a:lnTo>
                    <a:pt x="6334" y="7723"/>
                  </a:lnTo>
                  <a:lnTo>
                    <a:pt x="6951" y="7260"/>
                  </a:lnTo>
                  <a:lnTo>
                    <a:pt x="7569" y="6796"/>
                  </a:lnTo>
                  <a:lnTo>
                    <a:pt x="8342" y="6642"/>
                  </a:lnTo>
                  <a:lnTo>
                    <a:pt x="9268" y="6642"/>
                  </a:lnTo>
                  <a:lnTo>
                    <a:pt x="9886" y="6487"/>
                  </a:lnTo>
                  <a:lnTo>
                    <a:pt x="10350" y="6178"/>
                  </a:lnTo>
                  <a:lnTo>
                    <a:pt x="10504" y="6024"/>
                  </a:lnTo>
                  <a:lnTo>
                    <a:pt x="10504" y="5869"/>
                  </a:lnTo>
                  <a:lnTo>
                    <a:pt x="10504" y="5406"/>
                  </a:lnTo>
                  <a:lnTo>
                    <a:pt x="10195" y="5097"/>
                  </a:lnTo>
                  <a:lnTo>
                    <a:pt x="9886" y="4943"/>
                  </a:lnTo>
                  <a:lnTo>
                    <a:pt x="8959" y="4943"/>
                  </a:lnTo>
                  <a:lnTo>
                    <a:pt x="8496" y="5252"/>
                  </a:lnTo>
                  <a:lnTo>
                    <a:pt x="8342" y="5406"/>
                  </a:lnTo>
                  <a:lnTo>
                    <a:pt x="8187" y="5869"/>
                  </a:lnTo>
                  <a:lnTo>
                    <a:pt x="6334" y="5869"/>
                  </a:lnTo>
                  <a:lnTo>
                    <a:pt x="6488" y="5406"/>
                  </a:lnTo>
                  <a:lnTo>
                    <a:pt x="6643" y="4943"/>
                  </a:lnTo>
                  <a:lnTo>
                    <a:pt x="6951" y="4479"/>
                  </a:lnTo>
                  <a:lnTo>
                    <a:pt x="7415" y="4170"/>
                  </a:lnTo>
                  <a:lnTo>
                    <a:pt x="8342" y="3862"/>
                  </a:lnTo>
                  <a:lnTo>
                    <a:pt x="9423" y="3707"/>
                  </a:lnTo>
                  <a:close/>
                  <a:moveTo>
                    <a:pt x="22861" y="3862"/>
                  </a:moveTo>
                  <a:lnTo>
                    <a:pt x="23633" y="4016"/>
                  </a:lnTo>
                  <a:lnTo>
                    <a:pt x="24251" y="4170"/>
                  </a:lnTo>
                  <a:lnTo>
                    <a:pt x="24869" y="4479"/>
                  </a:lnTo>
                  <a:lnTo>
                    <a:pt x="25332" y="4788"/>
                  </a:lnTo>
                  <a:lnTo>
                    <a:pt x="25796" y="5252"/>
                  </a:lnTo>
                  <a:lnTo>
                    <a:pt x="26104" y="5869"/>
                  </a:lnTo>
                  <a:lnTo>
                    <a:pt x="26259" y="6642"/>
                  </a:lnTo>
                  <a:lnTo>
                    <a:pt x="26259" y="7260"/>
                  </a:lnTo>
                  <a:lnTo>
                    <a:pt x="26259" y="8032"/>
                  </a:lnTo>
                  <a:lnTo>
                    <a:pt x="26104" y="8650"/>
                  </a:lnTo>
                  <a:lnTo>
                    <a:pt x="25796" y="9268"/>
                  </a:lnTo>
                  <a:lnTo>
                    <a:pt x="25332" y="9731"/>
                  </a:lnTo>
                  <a:lnTo>
                    <a:pt x="24869" y="10194"/>
                  </a:lnTo>
                  <a:lnTo>
                    <a:pt x="24251" y="10503"/>
                  </a:lnTo>
                  <a:lnTo>
                    <a:pt x="23633" y="10658"/>
                  </a:lnTo>
                  <a:lnTo>
                    <a:pt x="22243" y="10658"/>
                  </a:lnTo>
                  <a:lnTo>
                    <a:pt x="21625" y="10503"/>
                  </a:lnTo>
                  <a:lnTo>
                    <a:pt x="21007" y="10194"/>
                  </a:lnTo>
                  <a:lnTo>
                    <a:pt x="20544" y="9731"/>
                  </a:lnTo>
                  <a:lnTo>
                    <a:pt x="20081" y="9268"/>
                  </a:lnTo>
                  <a:lnTo>
                    <a:pt x="19772" y="8650"/>
                  </a:lnTo>
                  <a:lnTo>
                    <a:pt x="19617" y="8032"/>
                  </a:lnTo>
                  <a:lnTo>
                    <a:pt x="19617" y="7260"/>
                  </a:lnTo>
                  <a:lnTo>
                    <a:pt x="19617" y="6642"/>
                  </a:lnTo>
                  <a:lnTo>
                    <a:pt x="19772" y="5869"/>
                  </a:lnTo>
                  <a:lnTo>
                    <a:pt x="20081" y="5252"/>
                  </a:lnTo>
                  <a:lnTo>
                    <a:pt x="20544" y="4788"/>
                  </a:lnTo>
                  <a:lnTo>
                    <a:pt x="21007" y="4479"/>
                  </a:lnTo>
                  <a:lnTo>
                    <a:pt x="21625" y="4170"/>
                  </a:lnTo>
                  <a:lnTo>
                    <a:pt x="22243" y="4016"/>
                  </a:lnTo>
                  <a:lnTo>
                    <a:pt x="22861" y="3862"/>
                  </a:lnTo>
                  <a:close/>
                  <a:moveTo>
                    <a:pt x="29966" y="3707"/>
                  </a:moveTo>
                  <a:lnTo>
                    <a:pt x="31047" y="3862"/>
                  </a:lnTo>
                  <a:lnTo>
                    <a:pt x="31819" y="4170"/>
                  </a:lnTo>
                  <a:lnTo>
                    <a:pt x="32283" y="4479"/>
                  </a:lnTo>
                  <a:lnTo>
                    <a:pt x="32592" y="4788"/>
                  </a:lnTo>
                  <a:lnTo>
                    <a:pt x="32746" y="5252"/>
                  </a:lnTo>
                  <a:lnTo>
                    <a:pt x="32901" y="5869"/>
                  </a:lnTo>
                  <a:lnTo>
                    <a:pt x="31202" y="5869"/>
                  </a:lnTo>
                  <a:lnTo>
                    <a:pt x="31047" y="5406"/>
                  </a:lnTo>
                  <a:lnTo>
                    <a:pt x="30738" y="5097"/>
                  </a:lnTo>
                  <a:lnTo>
                    <a:pt x="30429" y="4943"/>
                  </a:lnTo>
                  <a:lnTo>
                    <a:pt x="29503" y="4943"/>
                  </a:lnTo>
                  <a:lnTo>
                    <a:pt x="29194" y="5097"/>
                  </a:lnTo>
                  <a:lnTo>
                    <a:pt x="29039" y="5252"/>
                  </a:lnTo>
                  <a:lnTo>
                    <a:pt x="28885" y="5561"/>
                  </a:lnTo>
                  <a:lnTo>
                    <a:pt x="28885" y="5715"/>
                  </a:lnTo>
                  <a:lnTo>
                    <a:pt x="29039" y="5869"/>
                  </a:lnTo>
                  <a:lnTo>
                    <a:pt x="29503" y="6178"/>
                  </a:lnTo>
                  <a:lnTo>
                    <a:pt x="30120" y="6333"/>
                  </a:lnTo>
                  <a:lnTo>
                    <a:pt x="30893" y="6487"/>
                  </a:lnTo>
                  <a:lnTo>
                    <a:pt x="31665" y="6796"/>
                  </a:lnTo>
                  <a:lnTo>
                    <a:pt x="32437" y="7105"/>
                  </a:lnTo>
                  <a:lnTo>
                    <a:pt x="32901" y="7569"/>
                  </a:lnTo>
                  <a:lnTo>
                    <a:pt x="32901" y="7877"/>
                  </a:lnTo>
                  <a:lnTo>
                    <a:pt x="33055" y="8341"/>
                  </a:lnTo>
                  <a:lnTo>
                    <a:pt x="32901" y="8959"/>
                  </a:lnTo>
                  <a:lnTo>
                    <a:pt x="32746" y="9422"/>
                  </a:lnTo>
                  <a:lnTo>
                    <a:pt x="32437" y="9885"/>
                  </a:lnTo>
                  <a:lnTo>
                    <a:pt x="32128" y="10194"/>
                  </a:lnTo>
                  <a:lnTo>
                    <a:pt x="31665" y="10349"/>
                  </a:lnTo>
                  <a:lnTo>
                    <a:pt x="31202" y="10503"/>
                  </a:lnTo>
                  <a:lnTo>
                    <a:pt x="29966" y="10658"/>
                  </a:lnTo>
                  <a:lnTo>
                    <a:pt x="28885" y="10503"/>
                  </a:lnTo>
                  <a:lnTo>
                    <a:pt x="27958" y="10194"/>
                  </a:lnTo>
                  <a:lnTo>
                    <a:pt x="27495" y="9885"/>
                  </a:lnTo>
                  <a:lnTo>
                    <a:pt x="27186" y="9422"/>
                  </a:lnTo>
                  <a:lnTo>
                    <a:pt x="27031" y="8959"/>
                  </a:lnTo>
                  <a:lnTo>
                    <a:pt x="27031" y="8341"/>
                  </a:lnTo>
                  <a:lnTo>
                    <a:pt x="28730" y="8341"/>
                  </a:lnTo>
                  <a:lnTo>
                    <a:pt x="28730" y="8804"/>
                  </a:lnTo>
                  <a:lnTo>
                    <a:pt x="29039" y="9113"/>
                  </a:lnTo>
                  <a:lnTo>
                    <a:pt x="29503" y="9422"/>
                  </a:lnTo>
                  <a:lnTo>
                    <a:pt x="30429" y="9422"/>
                  </a:lnTo>
                  <a:lnTo>
                    <a:pt x="30893" y="9268"/>
                  </a:lnTo>
                  <a:lnTo>
                    <a:pt x="31047" y="8959"/>
                  </a:lnTo>
                  <a:lnTo>
                    <a:pt x="31202" y="8650"/>
                  </a:lnTo>
                  <a:lnTo>
                    <a:pt x="31047" y="8186"/>
                  </a:lnTo>
                  <a:lnTo>
                    <a:pt x="30738" y="8032"/>
                  </a:lnTo>
                  <a:lnTo>
                    <a:pt x="29194" y="7569"/>
                  </a:lnTo>
                  <a:lnTo>
                    <a:pt x="28421" y="7414"/>
                  </a:lnTo>
                  <a:lnTo>
                    <a:pt x="27804" y="7105"/>
                  </a:lnTo>
                  <a:lnTo>
                    <a:pt x="27340" y="6642"/>
                  </a:lnTo>
                  <a:lnTo>
                    <a:pt x="27186" y="6178"/>
                  </a:lnTo>
                  <a:lnTo>
                    <a:pt x="27186" y="5869"/>
                  </a:lnTo>
                  <a:lnTo>
                    <a:pt x="27186" y="5252"/>
                  </a:lnTo>
                  <a:lnTo>
                    <a:pt x="27340" y="4788"/>
                  </a:lnTo>
                  <a:lnTo>
                    <a:pt x="27649" y="4479"/>
                  </a:lnTo>
                  <a:lnTo>
                    <a:pt x="27958" y="4170"/>
                  </a:lnTo>
                  <a:lnTo>
                    <a:pt x="28885" y="3862"/>
                  </a:lnTo>
                  <a:lnTo>
                    <a:pt x="29966" y="3707"/>
                  </a:lnTo>
                  <a:close/>
                  <a:moveTo>
                    <a:pt x="36917" y="3707"/>
                  </a:moveTo>
                  <a:lnTo>
                    <a:pt x="37689" y="3862"/>
                  </a:lnTo>
                  <a:lnTo>
                    <a:pt x="38307" y="4016"/>
                  </a:lnTo>
                  <a:lnTo>
                    <a:pt x="38925" y="4325"/>
                  </a:lnTo>
                  <a:lnTo>
                    <a:pt x="39388" y="4634"/>
                  </a:lnTo>
                  <a:lnTo>
                    <a:pt x="39697" y="5252"/>
                  </a:lnTo>
                  <a:lnTo>
                    <a:pt x="40006" y="5715"/>
                  </a:lnTo>
                  <a:lnTo>
                    <a:pt x="40315" y="6487"/>
                  </a:lnTo>
                  <a:lnTo>
                    <a:pt x="40315" y="7260"/>
                  </a:lnTo>
                  <a:lnTo>
                    <a:pt x="40315" y="7877"/>
                  </a:lnTo>
                  <a:lnTo>
                    <a:pt x="40006" y="8650"/>
                  </a:lnTo>
                  <a:lnTo>
                    <a:pt x="39697" y="9268"/>
                  </a:lnTo>
                  <a:lnTo>
                    <a:pt x="39388" y="9731"/>
                  </a:lnTo>
                  <a:lnTo>
                    <a:pt x="38925" y="10040"/>
                  </a:lnTo>
                  <a:lnTo>
                    <a:pt x="38307" y="10349"/>
                  </a:lnTo>
                  <a:lnTo>
                    <a:pt x="37689" y="10503"/>
                  </a:lnTo>
                  <a:lnTo>
                    <a:pt x="36917" y="10658"/>
                  </a:lnTo>
                  <a:lnTo>
                    <a:pt x="36144" y="10503"/>
                  </a:lnTo>
                  <a:lnTo>
                    <a:pt x="35526" y="10349"/>
                  </a:lnTo>
                  <a:lnTo>
                    <a:pt x="34909" y="10040"/>
                  </a:lnTo>
                  <a:lnTo>
                    <a:pt x="34445" y="9731"/>
                  </a:lnTo>
                  <a:lnTo>
                    <a:pt x="34136" y="9268"/>
                  </a:lnTo>
                  <a:lnTo>
                    <a:pt x="33827" y="8650"/>
                  </a:lnTo>
                  <a:lnTo>
                    <a:pt x="33673" y="7877"/>
                  </a:lnTo>
                  <a:lnTo>
                    <a:pt x="33519" y="7260"/>
                  </a:lnTo>
                  <a:lnTo>
                    <a:pt x="33673" y="6487"/>
                  </a:lnTo>
                  <a:lnTo>
                    <a:pt x="33827" y="5715"/>
                  </a:lnTo>
                  <a:lnTo>
                    <a:pt x="34136" y="5252"/>
                  </a:lnTo>
                  <a:lnTo>
                    <a:pt x="34445" y="4634"/>
                  </a:lnTo>
                  <a:lnTo>
                    <a:pt x="34909" y="4325"/>
                  </a:lnTo>
                  <a:lnTo>
                    <a:pt x="35526" y="4016"/>
                  </a:lnTo>
                  <a:lnTo>
                    <a:pt x="36144" y="3862"/>
                  </a:lnTo>
                  <a:lnTo>
                    <a:pt x="36917" y="3707"/>
                  </a:lnTo>
                  <a:close/>
                  <a:moveTo>
                    <a:pt x="3862" y="0"/>
                  </a:moveTo>
                  <a:lnTo>
                    <a:pt x="1" y="12202"/>
                  </a:lnTo>
                  <a:lnTo>
                    <a:pt x="51281" y="12202"/>
                  </a:lnTo>
                  <a:lnTo>
                    <a:pt x="55143" y="0"/>
                  </a:lnTo>
                  <a:close/>
                </a:path>
              </a:pathLst>
            </a:custGeom>
            <a:solidFill>
              <a:srgbClr val="E65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5" y="4917278"/>
            <a:ext cx="594024" cy="15518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73825" y="4890550"/>
            <a:ext cx="208800" cy="208800"/>
          </a:xfrm>
          <a:custGeom>
            <a:rect b="b" l="l" r="r" t="t"/>
            <a:pathLst>
              <a:path extrusionOk="0" h="120000" w="120000">
                <a:moveTo>
                  <a:pt x="100578" y="66936"/>
                </a:moveTo>
                <a:cubicBezTo>
                  <a:pt x="101965" y="62080"/>
                  <a:pt x="102312" y="56184"/>
                  <a:pt x="102312" y="50635"/>
                </a:cubicBezTo>
                <a:cubicBezTo>
                  <a:pt x="101965" y="40924"/>
                  <a:pt x="94335" y="35375"/>
                  <a:pt x="94335" y="35375"/>
                </a:cubicBezTo>
                <a:cubicBezTo>
                  <a:pt x="94335" y="35375"/>
                  <a:pt x="97456" y="26011"/>
                  <a:pt x="92254" y="18728"/>
                </a:cubicBezTo>
                <a:cubicBezTo>
                  <a:pt x="81156" y="18381"/>
                  <a:pt x="76300" y="25317"/>
                  <a:pt x="76300" y="25317"/>
                </a:cubicBezTo>
                <a:cubicBezTo>
                  <a:pt x="76300" y="25317"/>
                  <a:pt x="72138" y="23236"/>
                  <a:pt x="60000" y="23236"/>
                </a:cubicBezTo>
                <a:cubicBezTo>
                  <a:pt x="47861" y="23236"/>
                  <a:pt x="44393" y="26011"/>
                  <a:pt x="44393" y="26011"/>
                </a:cubicBezTo>
                <a:cubicBezTo>
                  <a:pt x="44393" y="26011"/>
                  <a:pt x="37109" y="18381"/>
                  <a:pt x="26705" y="18034"/>
                </a:cubicBezTo>
                <a:cubicBezTo>
                  <a:pt x="21502" y="27052"/>
                  <a:pt x="25664" y="36069"/>
                  <a:pt x="25664" y="36069"/>
                </a:cubicBezTo>
                <a:cubicBezTo>
                  <a:pt x="25664" y="36069"/>
                  <a:pt x="20115" y="41965"/>
                  <a:pt x="19075" y="49248"/>
                </a:cubicBezTo>
                <a:cubicBezTo>
                  <a:pt x="18381" y="53757"/>
                  <a:pt x="18381" y="60346"/>
                  <a:pt x="20462" y="66936"/>
                </a:cubicBezTo>
                <a:cubicBezTo>
                  <a:pt x="346" y="66936"/>
                  <a:pt x="346" y="66936"/>
                  <a:pt x="346" y="66936"/>
                </a:cubicBezTo>
                <a:cubicBezTo>
                  <a:pt x="0" y="64508"/>
                  <a:pt x="0" y="62427"/>
                  <a:pt x="0" y="60000"/>
                </a:cubicBezTo>
                <a:cubicBezTo>
                  <a:pt x="0" y="26705"/>
                  <a:pt x="26705" y="0"/>
                  <a:pt x="60000" y="0"/>
                </a:cubicBezTo>
                <a:cubicBezTo>
                  <a:pt x="92947" y="0"/>
                  <a:pt x="120000" y="26705"/>
                  <a:pt x="120000" y="60000"/>
                </a:cubicBezTo>
                <a:cubicBezTo>
                  <a:pt x="120000" y="62427"/>
                  <a:pt x="119653" y="64508"/>
                  <a:pt x="119653" y="66936"/>
                </a:cubicBezTo>
                <a:cubicBezTo>
                  <a:pt x="100578" y="66936"/>
                  <a:pt x="100578" y="66936"/>
                  <a:pt x="100578" y="66936"/>
                </a:cubicBezTo>
                <a:close/>
                <a:moveTo>
                  <a:pt x="1040" y="72832"/>
                </a:moveTo>
                <a:cubicBezTo>
                  <a:pt x="693" y="71791"/>
                  <a:pt x="693" y="70404"/>
                  <a:pt x="346" y="69017"/>
                </a:cubicBezTo>
                <a:cubicBezTo>
                  <a:pt x="21502" y="69017"/>
                  <a:pt x="21502" y="69017"/>
                  <a:pt x="21502" y="69017"/>
                </a:cubicBezTo>
                <a:cubicBezTo>
                  <a:pt x="21502" y="69364"/>
                  <a:pt x="21849" y="70057"/>
                  <a:pt x="21849" y="70404"/>
                </a:cubicBezTo>
                <a:cubicBezTo>
                  <a:pt x="1040" y="72832"/>
                  <a:pt x="1040" y="72832"/>
                  <a:pt x="1040" y="72832"/>
                </a:cubicBezTo>
                <a:close/>
                <a:moveTo>
                  <a:pt x="22890" y="72138"/>
                </a:moveTo>
                <a:cubicBezTo>
                  <a:pt x="24277" y="74219"/>
                  <a:pt x="25664" y="76300"/>
                  <a:pt x="27398" y="77687"/>
                </a:cubicBezTo>
                <a:cubicBezTo>
                  <a:pt x="36069" y="85664"/>
                  <a:pt x="49595" y="86705"/>
                  <a:pt x="49595" y="86705"/>
                </a:cubicBezTo>
                <a:cubicBezTo>
                  <a:pt x="48554" y="87745"/>
                  <a:pt x="48554" y="87745"/>
                  <a:pt x="48554" y="87745"/>
                </a:cubicBezTo>
                <a:cubicBezTo>
                  <a:pt x="48554" y="87745"/>
                  <a:pt x="45086" y="89479"/>
                  <a:pt x="45086" y="93988"/>
                </a:cubicBezTo>
                <a:cubicBezTo>
                  <a:pt x="43352" y="94682"/>
                  <a:pt x="38150" y="96069"/>
                  <a:pt x="33988" y="95028"/>
                </a:cubicBezTo>
                <a:cubicBezTo>
                  <a:pt x="30173" y="93988"/>
                  <a:pt x="28786" y="89132"/>
                  <a:pt x="24624" y="85664"/>
                </a:cubicBezTo>
                <a:cubicBezTo>
                  <a:pt x="20809" y="81849"/>
                  <a:pt x="16647" y="83236"/>
                  <a:pt x="14566" y="84971"/>
                </a:cubicBezTo>
                <a:cubicBezTo>
                  <a:pt x="17341" y="85664"/>
                  <a:pt x="18381" y="87745"/>
                  <a:pt x="21502" y="90867"/>
                </a:cubicBezTo>
                <a:cubicBezTo>
                  <a:pt x="24971" y="93641"/>
                  <a:pt x="24624" y="98497"/>
                  <a:pt x="29826" y="102312"/>
                </a:cubicBezTo>
                <a:cubicBezTo>
                  <a:pt x="35375" y="106127"/>
                  <a:pt x="44393" y="103352"/>
                  <a:pt x="44393" y="103352"/>
                </a:cubicBezTo>
                <a:cubicBezTo>
                  <a:pt x="44393" y="117919"/>
                  <a:pt x="44393" y="117919"/>
                  <a:pt x="44393" y="117919"/>
                </a:cubicBezTo>
                <a:cubicBezTo>
                  <a:pt x="44393" y="117919"/>
                  <a:pt x="9364" y="110635"/>
                  <a:pt x="1387" y="74913"/>
                </a:cubicBezTo>
                <a:cubicBezTo>
                  <a:pt x="22890" y="72138"/>
                  <a:pt x="22890" y="72138"/>
                  <a:pt x="22890" y="72138"/>
                </a:cubicBezTo>
                <a:close/>
                <a:moveTo>
                  <a:pt x="51676" y="95375"/>
                </a:moveTo>
                <a:cubicBezTo>
                  <a:pt x="53757" y="95375"/>
                  <a:pt x="53410" y="98497"/>
                  <a:pt x="53410" y="98497"/>
                </a:cubicBezTo>
                <a:cubicBezTo>
                  <a:pt x="53410" y="119653"/>
                  <a:pt x="53410" y="119653"/>
                  <a:pt x="53410" y="119653"/>
                </a:cubicBezTo>
                <a:cubicBezTo>
                  <a:pt x="52369" y="119306"/>
                  <a:pt x="51329" y="119306"/>
                  <a:pt x="50289" y="119306"/>
                </a:cubicBezTo>
                <a:cubicBezTo>
                  <a:pt x="50289" y="98497"/>
                  <a:pt x="50289" y="98497"/>
                  <a:pt x="50289" y="98497"/>
                </a:cubicBezTo>
                <a:cubicBezTo>
                  <a:pt x="50289" y="98497"/>
                  <a:pt x="49942" y="95375"/>
                  <a:pt x="51676" y="95375"/>
                </a:cubicBezTo>
                <a:close/>
                <a:moveTo>
                  <a:pt x="61040" y="95375"/>
                </a:moveTo>
                <a:cubicBezTo>
                  <a:pt x="62427" y="95375"/>
                  <a:pt x="62774" y="97109"/>
                  <a:pt x="62774" y="98497"/>
                </a:cubicBezTo>
                <a:cubicBezTo>
                  <a:pt x="62774" y="99884"/>
                  <a:pt x="62774" y="114104"/>
                  <a:pt x="62774" y="119653"/>
                </a:cubicBezTo>
                <a:cubicBezTo>
                  <a:pt x="61734" y="120000"/>
                  <a:pt x="60693" y="120000"/>
                  <a:pt x="60000" y="120000"/>
                </a:cubicBezTo>
                <a:cubicBezTo>
                  <a:pt x="59653" y="120000"/>
                  <a:pt x="59653" y="120000"/>
                  <a:pt x="59653" y="120000"/>
                </a:cubicBezTo>
                <a:cubicBezTo>
                  <a:pt x="59653" y="114104"/>
                  <a:pt x="59653" y="101271"/>
                  <a:pt x="59653" y="98497"/>
                </a:cubicBezTo>
                <a:cubicBezTo>
                  <a:pt x="59653" y="96763"/>
                  <a:pt x="60000" y="95375"/>
                  <a:pt x="61040" y="95375"/>
                </a:cubicBezTo>
                <a:close/>
                <a:moveTo>
                  <a:pt x="70404" y="96069"/>
                </a:moveTo>
                <a:cubicBezTo>
                  <a:pt x="72138" y="96069"/>
                  <a:pt x="72138" y="98497"/>
                  <a:pt x="72138" y="98497"/>
                </a:cubicBezTo>
                <a:cubicBezTo>
                  <a:pt x="72138" y="118612"/>
                  <a:pt x="72138" y="118612"/>
                  <a:pt x="72138" y="118612"/>
                </a:cubicBezTo>
                <a:cubicBezTo>
                  <a:pt x="71098" y="118959"/>
                  <a:pt x="70057" y="118959"/>
                  <a:pt x="69017" y="119306"/>
                </a:cubicBezTo>
                <a:cubicBezTo>
                  <a:pt x="69017" y="112369"/>
                  <a:pt x="69017" y="99190"/>
                  <a:pt x="69017" y="98497"/>
                </a:cubicBezTo>
                <a:cubicBezTo>
                  <a:pt x="69017" y="97803"/>
                  <a:pt x="68670" y="96069"/>
                  <a:pt x="70404" y="96069"/>
                </a:cubicBezTo>
                <a:close/>
                <a:moveTo>
                  <a:pt x="96069" y="77341"/>
                </a:moveTo>
                <a:cubicBezTo>
                  <a:pt x="97109" y="75953"/>
                  <a:pt x="98150" y="74566"/>
                  <a:pt x="98843" y="72485"/>
                </a:cubicBezTo>
                <a:cubicBezTo>
                  <a:pt x="118265" y="74913"/>
                  <a:pt x="118265" y="74913"/>
                  <a:pt x="118265" y="74913"/>
                </a:cubicBezTo>
                <a:cubicBezTo>
                  <a:pt x="110635" y="108901"/>
                  <a:pt x="78381" y="116878"/>
                  <a:pt x="78381" y="116878"/>
                </a:cubicBezTo>
                <a:cubicBezTo>
                  <a:pt x="78381" y="116878"/>
                  <a:pt x="79421" y="89479"/>
                  <a:pt x="73179" y="86705"/>
                </a:cubicBezTo>
                <a:cubicBezTo>
                  <a:pt x="77687" y="86011"/>
                  <a:pt x="91213" y="82890"/>
                  <a:pt x="96069" y="77341"/>
                </a:cubicBezTo>
                <a:close/>
                <a:moveTo>
                  <a:pt x="118612" y="72832"/>
                </a:moveTo>
                <a:cubicBezTo>
                  <a:pt x="99537" y="70751"/>
                  <a:pt x="99537" y="70751"/>
                  <a:pt x="99537" y="70751"/>
                </a:cubicBezTo>
                <a:cubicBezTo>
                  <a:pt x="99884" y="70057"/>
                  <a:pt x="99884" y="69710"/>
                  <a:pt x="100231" y="69017"/>
                </a:cubicBezTo>
                <a:cubicBezTo>
                  <a:pt x="119306" y="69017"/>
                  <a:pt x="119306" y="69017"/>
                  <a:pt x="119306" y="69017"/>
                </a:cubicBezTo>
                <a:cubicBezTo>
                  <a:pt x="118959" y="70404"/>
                  <a:pt x="118959" y="71791"/>
                  <a:pt x="118612" y="72832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48" y="565650"/>
            <a:ext cx="923544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