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79" r:id="rId5"/>
    <p:sldId id="280" r:id="rId6"/>
    <p:sldId id="28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82" r:id="rId16"/>
    <p:sldId id="271" r:id="rId17"/>
    <p:sldId id="272" r:id="rId18"/>
    <p:sldId id="274" r:id="rId19"/>
    <p:sldId id="277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584D7-040D-451A-BDBC-32857251D39C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19A935-6DC9-4E1B-985A-49FA61BFA15F}">
      <dgm:prSet phldrT="[Text]"/>
      <dgm:spPr/>
      <dgm:t>
        <a:bodyPr/>
        <a:lstStyle/>
        <a:p>
          <a:r>
            <a:rPr lang="en-IN" b="0" dirty="0" smtClean="0">
              <a:latin typeface="+mn-lt"/>
            </a:rPr>
            <a:t>Appsum</a:t>
          </a:r>
          <a:endParaRPr lang="en-IN" b="0" dirty="0">
            <a:latin typeface="+mn-lt"/>
          </a:endParaRPr>
        </a:p>
      </dgm:t>
    </dgm:pt>
    <dgm:pt modelId="{10189BA0-BC6B-4E83-996C-590C6F73313B}" type="parTrans" cxnId="{C411301F-0763-4BC9-AAB6-2DAD3A8AC283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E00E0B2B-584B-4F70-9065-D8F15567C15B}" type="sibTrans" cxnId="{C411301F-0763-4BC9-AAB6-2DAD3A8AC283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1400681B-D576-41C4-AA3F-E83D15EB2BC9}">
      <dgm:prSet phldrT="[Text]"/>
      <dgm:spPr/>
      <dgm:t>
        <a:bodyPr/>
        <a:lstStyle/>
        <a:p>
          <a:r>
            <a:rPr lang="en-IN" b="0" smtClean="0">
              <a:latin typeface="+mn-lt"/>
            </a:rPr>
            <a:t>App Screens</a:t>
          </a:r>
          <a:endParaRPr lang="en-IN" b="0" dirty="0">
            <a:latin typeface="+mn-lt"/>
          </a:endParaRPr>
        </a:p>
      </dgm:t>
    </dgm:pt>
    <dgm:pt modelId="{7F2E1135-479A-49BB-955E-0381D6DB29E2}" type="parTrans" cxnId="{93E01110-E6F7-4E3C-8418-1F056B69724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58DD5181-8CB2-4F90-B0CB-D916EAC3ED83}" type="sibTrans" cxnId="{93E01110-E6F7-4E3C-8418-1F056B69724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0E6110ED-64BF-4370-BA36-A185824BD59A}">
      <dgm:prSet phldrT="[Text]"/>
      <dgm:spPr/>
      <dgm:t>
        <a:bodyPr/>
        <a:lstStyle/>
        <a:p>
          <a:r>
            <a:rPr lang="en-IN" b="0" smtClean="0">
              <a:latin typeface="+mn-lt"/>
            </a:rPr>
            <a:t>API’s</a:t>
          </a:r>
          <a:endParaRPr lang="en-IN" b="0" dirty="0">
            <a:latin typeface="+mn-lt"/>
          </a:endParaRPr>
        </a:p>
      </dgm:t>
    </dgm:pt>
    <dgm:pt modelId="{D45AFF6A-A281-4F24-A76F-427E4263ADBB}" type="parTrans" cxnId="{3EA68CA2-1302-4EA5-A086-E319A63A3D4A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9E3561BE-DD12-4B80-8411-1288C6C38500}" type="sibTrans" cxnId="{3EA68CA2-1302-4EA5-A086-E319A63A3D4A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4B747C70-77E4-4781-9194-EA5B83DAAEFA}">
      <dgm:prSet phldrT="[Text]"/>
      <dgm:spPr/>
      <dgm:t>
        <a:bodyPr/>
        <a:lstStyle/>
        <a:p>
          <a:r>
            <a:rPr lang="en-IN" b="0" smtClean="0">
              <a:latin typeface="+mn-lt"/>
            </a:rPr>
            <a:t>Web Services</a:t>
          </a:r>
          <a:endParaRPr lang="en-IN" b="0" dirty="0">
            <a:latin typeface="+mn-lt"/>
          </a:endParaRPr>
        </a:p>
      </dgm:t>
    </dgm:pt>
    <dgm:pt modelId="{D845655E-CEA3-49C4-AC28-3AA8B6379C6A}" type="parTrans" cxnId="{907E295B-8C19-40BA-8325-239992B9C401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8C6261B0-3C18-45FC-9FD3-DFC85EB792E2}" type="sibTrans" cxnId="{907E295B-8C19-40BA-8325-239992B9C401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D36C9988-8747-416E-9815-6A5A4E550BAB}">
      <dgm:prSet phldrT="[Text]"/>
      <dgm:spPr/>
      <dgm:t>
        <a:bodyPr/>
        <a:lstStyle/>
        <a:p>
          <a:r>
            <a:rPr lang="en-IN" b="0" smtClean="0">
              <a:latin typeface="+mn-lt"/>
            </a:rPr>
            <a:t>Database</a:t>
          </a:r>
          <a:endParaRPr lang="en-IN" b="0" dirty="0">
            <a:latin typeface="+mn-lt"/>
          </a:endParaRPr>
        </a:p>
      </dgm:t>
    </dgm:pt>
    <dgm:pt modelId="{1AFCC193-C5E0-42A9-935C-DF7CDA845A88}" type="parTrans" cxnId="{21BDA882-9EFE-4686-AEC1-6540EE3D22F0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D07F9886-5806-46A0-B0FA-697A7B8B654D}" type="sibTrans" cxnId="{21BDA882-9EFE-4686-AEC1-6540EE3D22F0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CABB11F1-EE41-46A6-B7A9-F36DDE0AA8C5}">
      <dgm:prSet phldrT="[Text]"/>
      <dgm:spPr/>
      <dgm:t>
        <a:bodyPr/>
        <a:lstStyle/>
        <a:p>
          <a:r>
            <a:rPr lang="en-IN" b="0" smtClean="0">
              <a:latin typeface="+mn-lt"/>
            </a:rPr>
            <a:t>Communication Channel </a:t>
          </a:r>
          <a:endParaRPr lang="en-IN" b="0" dirty="0">
            <a:latin typeface="+mn-lt"/>
          </a:endParaRPr>
        </a:p>
      </dgm:t>
    </dgm:pt>
    <dgm:pt modelId="{79558E3B-11DD-4AB1-A6AE-CB0D3F8E3DD8}" type="parTrans" cxnId="{83DE0FA0-3018-4DCF-BAC2-33261242B8F2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F5511139-71B0-4D26-8BAF-8CAB0EF92A9C}" type="sibTrans" cxnId="{83DE0FA0-3018-4DCF-BAC2-33261242B8F2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A42A21C6-160A-4039-9295-41C77D354200}">
      <dgm:prSet phldrT="[Text]"/>
      <dgm:spPr/>
      <dgm:t>
        <a:bodyPr/>
        <a:lstStyle/>
        <a:p>
          <a:r>
            <a:rPr lang="en-IN" b="0" smtClean="0">
              <a:latin typeface="+mn-lt"/>
            </a:rPr>
            <a:t>Authentication Module</a:t>
          </a:r>
          <a:endParaRPr lang="en-IN" b="0" dirty="0">
            <a:latin typeface="+mn-lt"/>
          </a:endParaRPr>
        </a:p>
      </dgm:t>
    </dgm:pt>
    <dgm:pt modelId="{B5CA5B68-1FCD-4AFD-96AB-9738F1784191}" type="parTrans" cxnId="{7C96DCD8-AE61-4A44-940E-7FD6722ECFD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187DB0A3-35D2-4B1D-B340-C97FD04F8115}" type="sibTrans" cxnId="{7C96DCD8-AE61-4A44-940E-7FD6722ECFD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DB406A60-F04A-44D2-83BE-7A04B52454A8}">
      <dgm:prSet phldrT="[Text]"/>
      <dgm:spPr/>
      <dgm:t>
        <a:bodyPr/>
        <a:lstStyle/>
        <a:p>
          <a:r>
            <a:rPr lang="en-IN" b="0" smtClean="0">
              <a:latin typeface="+mn-lt"/>
            </a:rPr>
            <a:t>Master Screen</a:t>
          </a:r>
          <a:endParaRPr lang="en-IN" b="0" dirty="0">
            <a:latin typeface="+mn-lt"/>
          </a:endParaRPr>
        </a:p>
      </dgm:t>
    </dgm:pt>
    <dgm:pt modelId="{40B204DD-A3B9-4F44-8392-1885B4821E90}" type="parTrans" cxnId="{0AC91318-15CD-4251-AFF4-F630E0C4C99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44AE78B8-ECDC-4C24-88BE-DA07C9F74616}" type="sibTrans" cxnId="{0AC91318-15CD-4251-AFF4-F630E0C4C99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1D0E3AEA-E6D2-4576-9905-6430CA5EAE25}">
      <dgm:prSet phldrT="[Text]"/>
      <dgm:spPr/>
      <dgm:t>
        <a:bodyPr/>
        <a:lstStyle/>
        <a:p>
          <a:r>
            <a:rPr lang="en-IN" b="0" smtClean="0">
              <a:latin typeface="+mn-lt"/>
            </a:rPr>
            <a:t>Location Finder</a:t>
          </a:r>
          <a:endParaRPr lang="en-IN" b="0" dirty="0">
            <a:latin typeface="+mn-lt"/>
          </a:endParaRPr>
        </a:p>
      </dgm:t>
    </dgm:pt>
    <dgm:pt modelId="{02F6C319-E615-4A7C-96D4-3A128EB4FFCD}" type="parTrans" cxnId="{AAC9EE59-B7DB-4509-BCCA-2B7D7EF0C86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92B2B4AD-E721-4603-9E9D-18019A466FE5}" type="sibTrans" cxnId="{AAC9EE59-B7DB-4509-BCCA-2B7D7EF0C86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EAE1176E-0D78-4BD2-85CF-807EC0D91B87}">
      <dgm:prSet phldrT="[Text]"/>
      <dgm:spPr/>
      <dgm:t>
        <a:bodyPr/>
        <a:lstStyle/>
        <a:p>
          <a:r>
            <a:rPr lang="en-IN" b="0" smtClean="0">
              <a:latin typeface="+mn-lt"/>
            </a:rPr>
            <a:t>External API</a:t>
          </a:r>
          <a:endParaRPr lang="en-IN" b="0" dirty="0">
            <a:latin typeface="+mn-lt"/>
          </a:endParaRPr>
        </a:p>
      </dgm:t>
    </dgm:pt>
    <dgm:pt modelId="{7779E3AC-F356-4E8D-822E-3451577B1579}" type="parTrans" cxnId="{CDD09984-D35E-4122-BD86-4B5586BA9DE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7E150881-A1AD-4C92-8DEB-5A7ABDB41CD4}" type="sibTrans" cxnId="{CDD09984-D35E-4122-BD86-4B5586BA9DE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1AF9411F-471D-474D-BBC7-13DF8575E8C4}">
      <dgm:prSet phldrT="[Text]"/>
      <dgm:spPr/>
      <dgm:t>
        <a:bodyPr/>
        <a:lstStyle/>
        <a:p>
          <a:r>
            <a:rPr lang="en-IN" b="0" smtClean="0">
              <a:latin typeface="+mn-lt"/>
            </a:rPr>
            <a:t>Internal API</a:t>
          </a:r>
          <a:endParaRPr lang="en-IN" b="0" dirty="0">
            <a:latin typeface="+mn-lt"/>
          </a:endParaRPr>
        </a:p>
      </dgm:t>
    </dgm:pt>
    <dgm:pt modelId="{C0494505-71B1-4525-A6E1-F40964D94159}" type="parTrans" cxnId="{8B3994FB-F4E4-4B4B-A344-2EAB7604556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B3E4B9FF-C0A7-4E84-90C2-9B53A2FFC086}" type="sibTrans" cxnId="{8B3994FB-F4E4-4B4B-A344-2EAB7604556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6B255190-ED44-4C90-B321-2E68FB32C693}">
      <dgm:prSet phldrT="[Text]"/>
      <dgm:spPr/>
      <dgm:t>
        <a:bodyPr/>
        <a:lstStyle/>
        <a:p>
          <a:r>
            <a:rPr lang="en-IN" b="0" smtClean="0">
              <a:latin typeface="+mn-lt"/>
            </a:rPr>
            <a:t>Travel</a:t>
          </a:r>
          <a:endParaRPr lang="en-IN" b="0" dirty="0">
            <a:latin typeface="+mn-lt"/>
          </a:endParaRPr>
        </a:p>
      </dgm:t>
    </dgm:pt>
    <dgm:pt modelId="{BB82FE34-0CF6-47D9-9CA1-42C9B442893C}" type="parTrans" cxnId="{8265E003-7DA2-4BE1-A083-B03125163110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5FFAB951-DCA7-4445-9702-2E173A929D5A}" type="sibTrans" cxnId="{8265E003-7DA2-4BE1-A083-B03125163110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2698F72D-0070-4B7F-93E8-685D3C759B2B}">
      <dgm:prSet phldrT="[Text]"/>
      <dgm:spPr/>
      <dgm:t>
        <a:bodyPr/>
        <a:lstStyle/>
        <a:p>
          <a:r>
            <a:rPr lang="en-IN" b="0" smtClean="0">
              <a:latin typeface="+mn-lt"/>
            </a:rPr>
            <a:t>Food</a:t>
          </a:r>
          <a:endParaRPr lang="en-IN" b="0" dirty="0">
            <a:latin typeface="+mn-lt"/>
          </a:endParaRPr>
        </a:p>
      </dgm:t>
    </dgm:pt>
    <dgm:pt modelId="{CFAF43C3-F15B-43C8-8037-8A399C0BBBFB}" type="parTrans" cxnId="{69460B6A-F736-4435-A599-06F1C7D77D1B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95E862D3-8C2A-47C5-8CE6-299A382F9B47}" type="sibTrans" cxnId="{69460B6A-F736-4435-A599-06F1C7D77D1B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5DE62A62-E86B-4C6C-838B-12D018FEAC9A}">
      <dgm:prSet phldrT="[Text]"/>
      <dgm:spPr/>
      <dgm:t>
        <a:bodyPr/>
        <a:lstStyle/>
        <a:p>
          <a:r>
            <a:rPr lang="en-IN" b="0" smtClean="0">
              <a:latin typeface="+mn-lt"/>
            </a:rPr>
            <a:t>Entertainment</a:t>
          </a:r>
          <a:endParaRPr lang="en-IN" b="0" dirty="0">
            <a:latin typeface="+mn-lt"/>
          </a:endParaRPr>
        </a:p>
      </dgm:t>
    </dgm:pt>
    <dgm:pt modelId="{A2E0F4F2-4C7F-4C48-97E7-58283741D15D}" type="parTrans" cxnId="{F174525D-ED98-4B52-B597-59189A114525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C86F5C3F-A194-452C-B5AA-4CA5A49C4F24}" type="sibTrans" cxnId="{F174525D-ED98-4B52-B597-59189A114525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706934E0-F97C-4AD4-83E1-F864758F3D6D}">
      <dgm:prSet phldrT="[Text]"/>
      <dgm:spPr/>
      <dgm:t>
        <a:bodyPr/>
        <a:lstStyle/>
        <a:p>
          <a:r>
            <a:rPr lang="en-IN" b="0" smtClean="0">
              <a:latin typeface="+mn-lt"/>
            </a:rPr>
            <a:t>Education</a:t>
          </a:r>
          <a:endParaRPr lang="en-IN" b="0" dirty="0">
            <a:latin typeface="+mn-lt"/>
          </a:endParaRPr>
        </a:p>
      </dgm:t>
    </dgm:pt>
    <dgm:pt modelId="{AB18FDB5-08FB-413E-8C87-E518516F4801}" type="parTrans" cxnId="{B0FA60A9-8339-45E1-84AD-A210899AB8FF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EA20D179-0CDE-4D89-87B8-036A5AD47760}" type="sibTrans" cxnId="{B0FA60A9-8339-45E1-84AD-A210899AB8FF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1BA2F101-349D-4049-A85B-0C63F140B92C}">
      <dgm:prSet phldrT="[Text]"/>
      <dgm:spPr/>
      <dgm:t>
        <a:bodyPr/>
        <a:lstStyle/>
        <a:p>
          <a:r>
            <a:rPr lang="en-IN" b="0" smtClean="0">
              <a:latin typeface="+mn-lt"/>
            </a:rPr>
            <a:t>Tourism</a:t>
          </a:r>
          <a:endParaRPr lang="en-IN" b="0" dirty="0">
            <a:latin typeface="+mn-lt"/>
          </a:endParaRPr>
        </a:p>
      </dgm:t>
    </dgm:pt>
    <dgm:pt modelId="{2115320C-C41C-4A59-93AE-FEB2043E3C6B}" type="parTrans" cxnId="{325719C2-B078-40D5-B1C7-DE54E559510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42A1EE01-55CF-4511-BB69-4BE631EB1EF8}" type="sibTrans" cxnId="{325719C2-B078-40D5-B1C7-DE54E559510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C89FFF65-C7D6-4A32-BC1E-D3750CE57F77}">
      <dgm:prSet phldrT="[Text]"/>
      <dgm:spPr/>
      <dgm:t>
        <a:bodyPr/>
        <a:lstStyle/>
        <a:p>
          <a:r>
            <a:rPr lang="en-IN" b="0" smtClean="0">
              <a:latin typeface="+mn-lt"/>
            </a:rPr>
            <a:t>Shelter</a:t>
          </a:r>
          <a:endParaRPr lang="en-IN" b="0" dirty="0">
            <a:latin typeface="+mn-lt"/>
          </a:endParaRPr>
        </a:p>
      </dgm:t>
    </dgm:pt>
    <dgm:pt modelId="{9DDC4531-F557-4EE4-B5DF-57C0BA944949}" type="parTrans" cxnId="{B3256A98-162C-470D-9F43-093D7553044F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210FFD2B-96C2-4EFF-B9DE-7C41C0D94CB6}" type="sibTrans" cxnId="{B3256A98-162C-470D-9F43-093D7553044F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66C143C0-0802-4EA8-A0F3-F408FD6323E7}">
      <dgm:prSet phldrT="[Text]"/>
      <dgm:spPr/>
      <dgm:t>
        <a:bodyPr/>
        <a:lstStyle/>
        <a:p>
          <a:r>
            <a:rPr lang="en-IN" b="0" smtClean="0">
              <a:latin typeface="+mn-lt"/>
            </a:rPr>
            <a:t>Emergency</a:t>
          </a:r>
          <a:endParaRPr lang="en-IN" b="0" dirty="0">
            <a:latin typeface="+mn-lt"/>
          </a:endParaRPr>
        </a:p>
      </dgm:t>
    </dgm:pt>
    <dgm:pt modelId="{E091CC92-E4D8-4501-9DEE-7500BD20A143}" type="parTrans" cxnId="{E2D9F6D8-EE6C-4218-98AD-DC770AE5175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15B5594E-576E-46C2-A768-FE36721B783E}" type="sibTrans" cxnId="{E2D9F6D8-EE6C-4218-98AD-DC770AE5175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E03385EF-B8F1-46D8-9E55-59992D6DEEB5}">
      <dgm:prSet phldrT="[Text]"/>
      <dgm:spPr/>
      <dgm:t>
        <a:bodyPr/>
        <a:lstStyle/>
        <a:p>
          <a:r>
            <a:rPr lang="en-IN" b="0" smtClean="0">
              <a:latin typeface="+mn-lt"/>
            </a:rPr>
            <a:t>Tables</a:t>
          </a:r>
          <a:endParaRPr lang="en-IN" b="0" dirty="0">
            <a:latin typeface="+mn-lt"/>
          </a:endParaRPr>
        </a:p>
      </dgm:t>
    </dgm:pt>
    <dgm:pt modelId="{937FABCB-CC09-496E-B7CB-D9D3C6B660EB}" type="parTrans" cxnId="{E60D5AE6-A44B-4821-A9F3-2FB450EA6E26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BC2B8717-21A6-4D99-9038-C4135FE2714E}" type="sibTrans" cxnId="{E60D5AE6-A44B-4821-A9F3-2FB450EA6E26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227E11F5-0B91-4D6D-82BC-FE4B041A047E}">
      <dgm:prSet phldrT="[Text]"/>
      <dgm:spPr/>
      <dgm:t>
        <a:bodyPr/>
        <a:lstStyle/>
        <a:p>
          <a:r>
            <a:rPr lang="en-IN" b="0" smtClean="0">
              <a:latin typeface="+mn-lt"/>
            </a:rPr>
            <a:t>Views</a:t>
          </a:r>
          <a:endParaRPr lang="en-IN" b="0" dirty="0">
            <a:latin typeface="+mn-lt"/>
          </a:endParaRPr>
        </a:p>
      </dgm:t>
    </dgm:pt>
    <dgm:pt modelId="{9DBB55EE-455E-481A-9CEF-CF2AF06FA462}" type="parTrans" cxnId="{4A56442E-25CB-4782-AAE0-8E3F5FBC4E41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45E1511C-BAA0-47AB-991D-B625BA9A82DD}" type="sibTrans" cxnId="{4A56442E-25CB-4782-AAE0-8E3F5FBC4E41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26359FE2-40C5-4EC5-91D4-BD8A93F306A2}">
      <dgm:prSet phldrT="[Text]"/>
      <dgm:spPr/>
      <dgm:t>
        <a:bodyPr/>
        <a:lstStyle/>
        <a:p>
          <a:r>
            <a:rPr lang="en-IN" b="0" smtClean="0">
              <a:latin typeface="+mn-lt"/>
            </a:rPr>
            <a:t>Stored Procedures</a:t>
          </a:r>
          <a:endParaRPr lang="en-IN" b="0" dirty="0">
            <a:latin typeface="+mn-lt"/>
          </a:endParaRPr>
        </a:p>
      </dgm:t>
    </dgm:pt>
    <dgm:pt modelId="{F653B2DC-8B1C-47AC-841E-B69AB1718BF0}" type="parTrans" cxnId="{E7ADA45B-60FE-4045-AFBE-5002A7B153D2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3E68467C-6198-4E90-B8A1-9B40A62DCE41}" type="sibTrans" cxnId="{E7ADA45B-60FE-4045-AFBE-5002A7B153D2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B793C5C9-A181-4FAB-8AD9-E4280439D018}">
      <dgm:prSet phldrT="[Text]"/>
      <dgm:spPr/>
      <dgm:t>
        <a:bodyPr/>
        <a:lstStyle/>
        <a:p>
          <a:r>
            <a:rPr lang="en-IN" b="0" smtClean="0">
              <a:latin typeface="+mn-lt"/>
            </a:rPr>
            <a:t>Encryption Algorithm</a:t>
          </a:r>
          <a:endParaRPr lang="en-IN" b="0" dirty="0">
            <a:latin typeface="+mn-lt"/>
          </a:endParaRPr>
        </a:p>
      </dgm:t>
    </dgm:pt>
    <dgm:pt modelId="{5EA512A4-AF89-4412-8129-C1E8FF34A0DA}" type="parTrans" cxnId="{06052684-F618-46D9-B70F-928C4C4D566B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A3655CBA-C7A9-413A-AA5A-492CDE836648}" type="sibTrans" cxnId="{06052684-F618-46D9-B70F-928C4C4D566B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C877D11C-217D-41AB-87D4-FE8F02B8C17A}">
      <dgm:prSet phldrT="[Text]"/>
      <dgm:spPr/>
      <dgm:t>
        <a:bodyPr/>
        <a:lstStyle/>
        <a:p>
          <a:r>
            <a:rPr lang="en-IN" b="0" smtClean="0">
              <a:latin typeface="+mn-lt"/>
            </a:rPr>
            <a:t>Security Certificates</a:t>
          </a:r>
          <a:endParaRPr lang="en-IN" b="0" dirty="0">
            <a:latin typeface="+mn-lt"/>
          </a:endParaRPr>
        </a:p>
      </dgm:t>
    </dgm:pt>
    <dgm:pt modelId="{FD1A0D83-8EB2-460E-B780-065CEE56EF43}" type="parTrans" cxnId="{50166319-887D-46E9-89DC-C52EA8F66F36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DE826710-FD1B-4C8B-A96C-53A492AD578D}" type="sibTrans" cxnId="{50166319-887D-46E9-89DC-C52EA8F66F36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84C3384A-C35E-4D1C-B8A6-714040B025BE}">
      <dgm:prSet phldrT="[Text]"/>
      <dgm:spPr/>
      <dgm:t>
        <a:bodyPr/>
        <a:lstStyle/>
        <a:p>
          <a:r>
            <a:rPr lang="en-IN" b="0" smtClean="0">
              <a:latin typeface="+mn-lt"/>
            </a:rPr>
            <a:t>Navigation Screens</a:t>
          </a:r>
          <a:endParaRPr lang="en-IN" b="0" dirty="0">
            <a:latin typeface="+mn-lt"/>
          </a:endParaRPr>
        </a:p>
      </dgm:t>
    </dgm:pt>
    <dgm:pt modelId="{F5BD92FD-4B2A-4919-B656-C234ECF1446A}" type="sibTrans" cxnId="{1E87A72E-D00D-46E9-88A4-84779ED8A79C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7A12CB70-BAED-42AB-B7D9-77B61DC11C62}" type="parTrans" cxnId="{1E87A72E-D00D-46E9-88A4-84779ED8A79C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94935B67-9170-4AF2-B1BD-1D7BF9D668DE}">
      <dgm:prSet phldrT="[Text]"/>
      <dgm:spPr/>
      <dgm:t>
        <a:bodyPr/>
        <a:lstStyle/>
        <a:p>
          <a:r>
            <a:rPr lang="en-IN" b="0" smtClean="0">
              <a:latin typeface="+mn-lt"/>
            </a:rPr>
            <a:t>Tiles</a:t>
          </a:r>
          <a:endParaRPr lang="en-IN" b="0" dirty="0">
            <a:latin typeface="+mn-lt"/>
          </a:endParaRPr>
        </a:p>
      </dgm:t>
    </dgm:pt>
    <dgm:pt modelId="{422E9C91-6E25-4BEC-806E-013435FA7D78}" type="parTrans" cxnId="{A702051A-3A93-421C-A12C-699C2C39F596}">
      <dgm:prSet/>
      <dgm:spPr/>
      <dgm:t>
        <a:bodyPr/>
        <a:lstStyle/>
        <a:p>
          <a:endParaRPr lang="en-IN"/>
        </a:p>
      </dgm:t>
    </dgm:pt>
    <dgm:pt modelId="{0B6C813B-D41B-4933-9729-742550AB9289}" type="sibTrans" cxnId="{A702051A-3A93-421C-A12C-699C2C39F596}">
      <dgm:prSet/>
      <dgm:spPr/>
      <dgm:t>
        <a:bodyPr/>
        <a:lstStyle/>
        <a:p>
          <a:endParaRPr lang="en-IN"/>
        </a:p>
      </dgm:t>
    </dgm:pt>
    <dgm:pt modelId="{E57749E9-F192-4B37-8DF2-E752F08D5090}">
      <dgm:prSet phldrT="[Text]"/>
      <dgm:spPr/>
      <dgm:t>
        <a:bodyPr/>
        <a:lstStyle/>
        <a:p>
          <a:r>
            <a:rPr lang="en-IN" b="0" smtClean="0">
              <a:latin typeface="+mn-lt"/>
            </a:rPr>
            <a:t>Integration Modules</a:t>
          </a:r>
          <a:endParaRPr lang="en-IN" b="0" dirty="0">
            <a:latin typeface="+mn-lt"/>
          </a:endParaRPr>
        </a:p>
      </dgm:t>
    </dgm:pt>
    <dgm:pt modelId="{9A39A7CF-032F-4B21-B8B5-EA3413243885}" type="parTrans" cxnId="{8553C56D-027A-45CD-8E34-0B781E44B534}">
      <dgm:prSet/>
      <dgm:spPr/>
      <dgm:t>
        <a:bodyPr/>
        <a:lstStyle/>
        <a:p>
          <a:endParaRPr lang="en-IN"/>
        </a:p>
      </dgm:t>
    </dgm:pt>
    <dgm:pt modelId="{F8FB06EF-84DA-470F-A342-11D42B5BC370}" type="sibTrans" cxnId="{8553C56D-027A-45CD-8E34-0B781E44B534}">
      <dgm:prSet/>
      <dgm:spPr/>
      <dgm:t>
        <a:bodyPr/>
        <a:lstStyle/>
        <a:p>
          <a:endParaRPr lang="en-IN"/>
        </a:p>
      </dgm:t>
    </dgm:pt>
    <dgm:pt modelId="{F5864329-7419-4CD2-80ED-292FC196B3D9}">
      <dgm:prSet phldrT="[Text]"/>
      <dgm:spPr/>
      <dgm:t>
        <a:bodyPr/>
        <a:lstStyle/>
        <a:p>
          <a:r>
            <a:rPr lang="en-IN" b="0" smtClean="0">
              <a:latin typeface="+mn-lt"/>
            </a:rPr>
            <a:t>Query Listener</a:t>
          </a:r>
          <a:endParaRPr lang="en-IN" b="0" dirty="0">
            <a:latin typeface="+mn-lt"/>
          </a:endParaRPr>
        </a:p>
      </dgm:t>
    </dgm:pt>
    <dgm:pt modelId="{15751338-366A-41CC-A7BD-19DE3FD8523D}" type="parTrans" cxnId="{AF68401C-6DDF-4E5E-BB82-7A60625714D0}">
      <dgm:prSet/>
      <dgm:spPr/>
      <dgm:t>
        <a:bodyPr/>
        <a:lstStyle/>
        <a:p>
          <a:endParaRPr lang="en-IN"/>
        </a:p>
      </dgm:t>
    </dgm:pt>
    <dgm:pt modelId="{A4AA3843-7AE1-4F52-A954-8E2F670798FA}" type="sibTrans" cxnId="{AF68401C-6DDF-4E5E-BB82-7A60625714D0}">
      <dgm:prSet/>
      <dgm:spPr/>
      <dgm:t>
        <a:bodyPr/>
        <a:lstStyle/>
        <a:p>
          <a:endParaRPr lang="en-IN"/>
        </a:p>
      </dgm:t>
    </dgm:pt>
    <dgm:pt modelId="{9F4B61AB-7518-4CF7-BA13-AD8866424382}">
      <dgm:prSet phldrT="[Text]"/>
      <dgm:spPr/>
      <dgm:t>
        <a:bodyPr/>
        <a:lstStyle/>
        <a:p>
          <a:r>
            <a:rPr lang="en-IN" b="0" smtClean="0">
              <a:latin typeface="+mn-lt"/>
            </a:rPr>
            <a:t>Query Analyser</a:t>
          </a:r>
          <a:endParaRPr lang="en-IN" b="0" dirty="0">
            <a:latin typeface="+mn-lt"/>
          </a:endParaRPr>
        </a:p>
      </dgm:t>
    </dgm:pt>
    <dgm:pt modelId="{A42DA42E-2027-4204-AE5C-5BC418237CCE}" type="parTrans" cxnId="{7943361F-0718-45F5-9D2F-03D298F1BF6C}">
      <dgm:prSet/>
      <dgm:spPr/>
      <dgm:t>
        <a:bodyPr/>
        <a:lstStyle/>
        <a:p>
          <a:endParaRPr lang="en-IN"/>
        </a:p>
      </dgm:t>
    </dgm:pt>
    <dgm:pt modelId="{AEC37C10-73C4-4E22-AD93-469F77B19FED}" type="sibTrans" cxnId="{7943361F-0718-45F5-9D2F-03D298F1BF6C}">
      <dgm:prSet/>
      <dgm:spPr/>
      <dgm:t>
        <a:bodyPr/>
        <a:lstStyle/>
        <a:p>
          <a:endParaRPr lang="en-IN"/>
        </a:p>
      </dgm:t>
    </dgm:pt>
    <dgm:pt modelId="{B180B1AF-DC1C-4658-A08F-E889ECE6A17D}">
      <dgm:prSet phldrT="[Text]"/>
      <dgm:spPr/>
      <dgm:t>
        <a:bodyPr/>
        <a:lstStyle/>
        <a:p>
          <a:r>
            <a:rPr lang="en-IN" b="0" smtClean="0">
              <a:latin typeface="+mn-lt"/>
            </a:rPr>
            <a:t>Query Responder</a:t>
          </a:r>
          <a:endParaRPr lang="en-IN" b="0" dirty="0">
            <a:latin typeface="+mn-lt"/>
          </a:endParaRPr>
        </a:p>
      </dgm:t>
    </dgm:pt>
    <dgm:pt modelId="{CFA2E925-8060-4D1F-8CBF-EAAD52199BE3}" type="parTrans" cxnId="{3E44D8E1-317F-4075-AC41-0E5CD2693F2F}">
      <dgm:prSet/>
      <dgm:spPr/>
      <dgm:t>
        <a:bodyPr/>
        <a:lstStyle/>
        <a:p>
          <a:endParaRPr lang="en-IN"/>
        </a:p>
      </dgm:t>
    </dgm:pt>
    <dgm:pt modelId="{0160A401-DC02-4443-9400-D08F192A0EDD}" type="sibTrans" cxnId="{3E44D8E1-317F-4075-AC41-0E5CD2693F2F}">
      <dgm:prSet/>
      <dgm:spPr/>
      <dgm:t>
        <a:bodyPr/>
        <a:lstStyle/>
        <a:p>
          <a:endParaRPr lang="en-IN"/>
        </a:p>
      </dgm:t>
    </dgm:pt>
    <dgm:pt modelId="{EEBA1E6C-F019-449C-BBE1-2D1683FA76F0}">
      <dgm:prSet phldrT="[Text]"/>
      <dgm:spPr/>
      <dgm:t>
        <a:bodyPr/>
        <a:lstStyle/>
        <a:p>
          <a:r>
            <a:rPr lang="en-IN" b="0" smtClean="0">
              <a:latin typeface="+mn-lt"/>
            </a:rPr>
            <a:t>Hooks</a:t>
          </a:r>
          <a:endParaRPr lang="en-IN" b="0" dirty="0">
            <a:latin typeface="+mn-lt"/>
          </a:endParaRPr>
        </a:p>
      </dgm:t>
    </dgm:pt>
    <dgm:pt modelId="{55E94E10-5E38-4A5B-AC23-F07C4860EB67}" type="parTrans" cxnId="{AD7EEB0D-5AE7-4416-870D-16406DEB04A7}">
      <dgm:prSet/>
      <dgm:spPr/>
      <dgm:t>
        <a:bodyPr/>
        <a:lstStyle/>
        <a:p>
          <a:endParaRPr lang="en-IN"/>
        </a:p>
      </dgm:t>
    </dgm:pt>
    <dgm:pt modelId="{3584AE45-843A-4EA4-B69B-41D92D1E5BDF}" type="sibTrans" cxnId="{AD7EEB0D-5AE7-4416-870D-16406DEB04A7}">
      <dgm:prSet/>
      <dgm:spPr/>
      <dgm:t>
        <a:bodyPr/>
        <a:lstStyle/>
        <a:p>
          <a:endParaRPr lang="en-IN"/>
        </a:p>
      </dgm:t>
    </dgm:pt>
    <dgm:pt modelId="{34202B0E-979A-4842-AC89-6064ACED263C}">
      <dgm:prSet phldrT="[Text]"/>
      <dgm:spPr/>
      <dgm:t>
        <a:bodyPr/>
        <a:lstStyle/>
        <a:p>
          <a:r>
            <a:rPr lang="en-IN" b="0" smtClean="0">
              <a:latin typeface="+mn-lt"/>
            </a:rPr>
            <a:t>MS-QL Hook</a:t>
          </a:r>
          <a:endParaRPr lang="en-IN" b="0" dirty="0">
            <a:latin typeface="+mn-lt"/>
          </a:endParaRPr>
        </a:p>
      </dgm:t>
    </dgm:pt>
    <dgm:pt modelId="{E6492A13-6C54-49AC-9BD5-8B3B56C698D0}" type="parTrans" cxnId="{8137C8A3-3D98-400C-9C7C-72C8CE5D0F25}">
      <dgm:prSet/>
      <dgm:spPr/>
      <dgm:t>
        <a:bodyPr/>
        <a:lstStyle/>
        <a:p>
          <a:endParaRPr lang="en-IN"/>
        </a:p>
      </dgm:t>
    </dgm:pt>
    <dgm:pt modelId="{2DC5FF34-2EF5-480B-AC9B-E2FBC4D1B3A9}" type="sibTrans" cxnId="{8137C8A3-3D98-400C-9C7C-72C8CE5D0F25}">
      <dgm:prSet/>
      <dgm:spPr/>
      <dgm:t>
        <a:bodyPr/>
        <a:lstStyle/>
        <a:p>
          <a:endParaRPr lang="en-IN"/>
        </a:p>
      </dgm:t>
    </dgm:pt>
    <dgm:pt modelId="{B67B8A05-5E5F-46CA-9508-EB7602A4B67D}">
      <dgm:prSet phldrT="[Text]"/>
      <dgm:spPr/>
      <dgm:t>
        <a:bodyPr/>
        <a:lstStyle/>
        <a:p>
          <a:r>
            <a:rPr lang="en-IN" b="0" smtClean="0">
              <a:latin typeface="+mn-lt"/>
            </a:rPr>
            <a:t>QL-QA Hook</a:t>
          </a:r>
          <a:endParaRPr lang="en-IN" b="0" dirty="0">
            <a:latin typeface="+mn-lt"/>
          </a:endParaRPr>
        </a:p>
      </dgm:t>
    </dgm:pt>
    <dgm:pt modelId="{095E711B-0D52-4457-A126-4E9AA9956FA5}" type="parTrans" cxnId="{F3DA6120-635D-409C-BB5A-4B4A97451D07}">
      <dgm:prSet/>
      <dgm:spPr/>
      <dgm:t>
        <a:bodyPr/>
        <a:lstStyle/>
        <a:p>
          <a:endParaRPr lang="en-IN"/>
        </a:p>
      </dgm:t>
    </dgm:pt>
    <dgm:pt modelId="{0480E015-DFC3-45F3-9CEA-B384924B18FB}" type="sibTrans" cxnId="{F3DA6120-635D-409C-BB5A-4B4A97451D07}">
      <dgm:prSet/>
      <dgm:spPr/>
      <dgm:t>
        <a:bodyPr/>
        <a:lstStyle/>
        <a:p>
          <a:endParaRPr lang="en-IN"/>
        </a:p>
      </dgm:t>
    </dgm:pt>
    <dgm:pt modelId="{93598549-C6F6-4C67-BE6A-0FBC97C21950}">
      <dgm:prSet phldrT="[Text]"/>
      <dgm:spPr/>
      <dgm:t>
        <a:bodyPr/>
        <a:lstStyle/>
        <a:p>
          <a:r>
            <a:rPr lang="en-IN" b="0" smtClean="0">
              <a:latin typeface="+mn-lt"/>
            </a:rPr>
            <a:t>QA-QR Hook</a:t>
          </a:r>
          <a:endParaRPr lang="en-IN" b="0" dirty="0">
            <a:latin typeface="+mn-lt"/>
          </a:endParaRPr>
        </a:p>
      </dgm:t>
    </dgm:pt>
    <dgm:pt modelId="{C224738B-7896-4FEA-8FDD-15829A893A30}" type="parTrans" cxnId="{36090BBD-D60D-422E-9FDD-5DD59FD53409}">
      <dgm:prSet/>
      <dgm:spPr/>
      <dgm:t>
        <a:bodyPr/>
        <a:lstStyle/>
        <a:p>
          <a:endParaRPr lang="en-IN"/>
        </a:p>
      </dgm:t>
    </dgm:pt>
    <dgm:pt modelId="{733E855C-5D82-4CF9-81DD-78420A9304AB}" type="sibTrans" cxnId="{36090BBD-D60D-422E-9FDD-5DD59FD53409}">
      <dgm:prSet/>
      <dgm:spPr/>
      <dgm:t>
        <a:bodyPr/>
        <a:lstStyle/>
        <a:p>
          <a:endParaRPr lang="en-IN"/>
        </a:p>
      </dgm:t>
    </dgm:pt>
    <dgm:pt modelId="{4BB4883C-F35C-4348-8108-BC17E1E2C8AE}">
      <dgm:prSet phldrT="[Text]"/>
      <dgm:spPr/>
      <dgm:t>
        <a:bodyPr/>
        <a:lstStyle/>
        <a:p>
          <a:r>
            <a:rPr lang="en-IN" b="0" smtClean="0">
              <a:latin typeface="+mn-lt"/>
            </a:rPr>
            <a:t>QR-API Hook</a:t>
          </a:r>
          <a:endParaRPr lang="en-IN" b="0" dirty="0">
            <a:latin typeface="+mn-lt"/>
          </a:endParaRPr>
        </a:p>
      </dgm:t>
    </dgm:pt>
    <dgm:pt modelId="{111FC2E0-E03E-4733-9751-5A5D3309E256}" type="parTrans" cxnId="{91BE84EA-7C4D-4F25-AF1B-401A522BE64E}">
      <dgm:prSet/>
      <dgm:spPr/>
      <dgm:t>
        <a:bodyPr/>
        <a:lstStyle/>
        <a:p>
          <a:endParaRPr lang="en-IN"/>
        </a:p>
      </dgm:t>
    </dgm:pt>
    <dgm:pt modelId="{2F8F4A73-E98E-4946-9854-270135F5AD18}" type="sibTrans" cxnId="{91BE84EA-7C4D-4F25-AF1B-401A522BE64E}">
      <dgm:prSet/>
      <dgm:spPr/>
      <dgm:t>
        <a:bodyPr/>
        <a:lstStyle/>
        <a:p>
          <a:endParaRPr lang="en-IN"/>
        </a:p>
      </dgm:t>
    </dgm:pt>
    <dgm:pt modelId="{887EF048-0B53-4FD3-B865-E5B207B42639}">
      <dgm:prSet phldrT="[Text]"/>
      <dgm:spPr/>
      <dgm:t>
        <a:bodyPr/>
        <a:lstStyle/>
        <a:p>
          <a:r>
            <a:rPr lang="en-IN" b="0" smtClean="0">
              <a:latin typeface="+mn-lt"/>
            </a:rPr>
            <a:t>API-NS Hook</a:t>
          </a:r>
          <a:endParaRPr lang="en-IN" b="0" dirty="0">
            <a:latin typeface="+mn-lt"/>
          </a:endParaRPr>
        </a:p>
      </dgm:t>
    </dgm:pt>
    <dgm:pt modelId="{B7A92808-1DE6-4D96-91E9-D49DE31D46E2}" type="parTrans" cxnId="{CC2115F5-AF7E-4082-BFAB-274A02AF8284}">
      <dgm:prSet/>
      <dgm:spPr/>
      <dgm:t>
        <a:bodyPr/>
        <a:lstStyle/>
        <a:p>
          <a:endParaRPr lang="en-IN"/>
        </a:p>
      </dgm:t>
    </dgm:pt>
    <dgm:pt modelId="{1C5742EB-7C3B-45D2-AB73-DFD1EDC647DA}" type="sibTrans" cxnId="{CC2115F5-AF7E-4082-BFAB-274A02AF8284}">
      <dgm:prSet/>
      <dgm:spPr/>
      <dgm:t>
        <a:bodyPr/>
        <a:lstStyle/>
        <a:p>
          <a:endParaRPr lang="en-IN"/>
        </a:p>
      </dgm:t>
    </dgm:pt>
    <dgm:pt modelId="{4C0570A7-D163-4EDC-B08A-1029B387DF0B}" type="pres">
      <dgm:prSet presAssocID="{361584D7-040D-451A-BDBC-32857251D3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B022DCF9-0165-4BAA-96A8-B23F248238A3}" type="pres">
      <dgm:prSet presAssocID="{6119A935-6DC9-4E1B-985A-49FA61BFA15F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433AC7A-113A-43B3-8248-CBD8795C2B48}" type="pres">
      <dgm:prSet presAssocID="{6119A935-6DC9-4E1B-985A-49FA61BFA15F}" presName="rootComposite1" presStyleCnt="0"/>
      <dgm:spPr/>
      <dgm:t>
        <a:bodyPr/>
        <a:lstStyle/>
        <a:p>
          <a:endParaRPr lang="en-IN"/>
        </a:p>
      </dgm:t>
    </dgm:pt>
    <dgm:pt modelId="{B89985C8-036A-4737-818E-9924C4E20A50}" type="pres">
      <dgm:prSet presAssocID="{6119A935-6DC9-4E1B-985A-49FA61BFA15F}" presName="rootText1" presStyleLbl="node0" presStyleIdx="0" presStyleCnt="1" custLinFactY="-17969" custLinFactNeighborX="1506" custLinFactNeighborY="-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5578843-F13E-41FB-8B38-28A357CF195C}" type="pres">
      <dgm:prSet presAssocID="{6119A935-6DC9-4E1B-985A-49FA61BFA15F}" presName="rootConnector1" presStyleLbl="node1" presStyleIdx="0" presStyleCnt="0"/>
      <dgm:spPr/>
      <dgm:t>
        <a:bodyPr/>
        <a:lstStyle/>
        <a:p>
          <a:endParaRPr lang="en-IN"/>
        </a:p>
      </dgm:t>
    </dgm:pt>
    <dgm:pt modelId="{E31032A0-7627-455E-9251-25A32AFD7902}" type="pres">
      <dgm:prSet presAssocID="{6119A935-6DC9-4E1B-985A-49FA61BFA15F}" presName="hierChild2" presStyleCnt="0"/>
      <dgm:spPr/>
      <dgm:t>
        <a:bodyPr/>
        <a:lstStyle/>
        <a:p>
          <a:endParaRPr lang="en-IN"/>
        </a:p>
      </dgm:t>
    </dgm:pt>
    <dgm:pt modelId="{3DDD8760-4FA1-4330-AE4F-8E51BD3B3C79}" type="pres">
      <dgm:prSet presAssocID="{7F2E1135-479A-49BB-955E-0381D6DB29E2}" presName="Name37" presStyleLbl="parChTrans1D2" presStyleIdx="0" presStyleCnt="7"/>
      <dgm:spPr/>
      <dgm:t>
        <a:bodyPr/>
        <a:lstStyle/>
        <a:p>
          <a:endParaRPr lang="en-IN"/>
        </a:p>
      </dgm:t>
    </dgm:pt>
    <dgm:pt modelId="{1AA8A79C-ABA0-4756-BC84-B8F03844AAD9}" type="pres">
      <dgm:prSet presAssocID="{1400681B-D576-41C4-AA3F-E83D15EB2BC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527E046-B16F-4387-8572-5D298C6280C9}" type="pres">
      <dgm:prSet presAssocID="{1400681B-D576-41C4-AA3F-E83D15EB2BC9}" presName="rootComposite" presStyleCnt="0"/>
      <dgm:spPr/>
      <dgm:t>
        <a:bodyPr/>
        <a:lstStyle/>
        <a:p>
          <a:endParaRPr lang="en-IN"/>
        </a:p>
      </dgm:t>
    </dgm:pt>
    <dgm:pt modelId="{D6405723-1425-4070-AB2A-DA0E040227DB}" type="pres">
      <dgm:prSet presAssocID="{1400681B-D576-41C4-AA3F-E83D15EB2BC9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4E388C1-583F-46D4-8154-CD79E9ACA602}" type="pres">
      <dgm:prSet presAssocID="{1400681B-D576-41C4-AA3F-E83D15EB2BC9}" presName="rootConnector" presStyleLbl="node2" presStyleIdx="0" presStyleCnt="7"/>
      <dgm:spPr/>
      <dgm:t>
        <a:bodyPr/>
        <a:lstStyle/>
        <a:p>
          <a:endParaRPr lang="en-IN"/>
        </a:p>
      </dgm:t>
    </dgm:pt>
    <dgm:pt modelId="{A77C46AD-A498-4517-A5DC-E55A80417C2A}" type="pres">
      <dgm:prSet presAssocID="{1400681B-D576-41C4-AA3F-E83D15EB2BC9}" presName="hierChild4" presStyleCnt="0"/>
      <dgm:spPr/>
      <dgm:t>
        <a:bodyPr/>
        <a:lstStyle/>
        <a:p>
          <a:endParaRPr lang="en-IN"/>
        </a:p>
      </dgm:t>
    </dgm:pt>
    <dgm:pt modelId="{0F38E853-017D-41AE-948B-136610B7DF14}" type="pres">
      <dgm:prSet presAssocID="{7A12CB70-BAED-42AB-B7D9-77B61DC11C62}" presName="Name37" presStyleLbl="parChTrans1D3" presStyleIdx="0" presStyleCnt="13"/>
      <dgm:spPr/>
      <dgm:t>
        <a:bodyPr/>
        <a:lstStyle/>
        <a:p>
          <a:endParaRPr lang="en-IN"/>
        </a:p>
      </dgm:t>
    </dgm:pt>
    <dgm:pt modelId="{86FB5695-2D13-4BBE-9202-6F9891238079}" type="pres">
      <dgm:prSet presAssocID="{84C3384A-C35E-4D1C-B8A6-714040B025B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08DE79BA-596E-4D59-B88A-7E10560D6FC5}" type="pres">
      <dgm:prSet presAssocID="{84C3384A-C35E-4D1C-B8A6-714040B025BE}" presName="rootComposite" presStyleCnt="0"/>
      <dgm:spPr/>
      <dgm:t>
        <a:bodyPr/>
        <a:lstStyle/>
        <a:p>
          <a:endParaRPr lang="en-IN"/>
        </a:p>
      </dgm:t>
    </dgm:pt>
    <dgm:pt modelId="{D1591EAC-7260-418B-BEFC-D7B3C54D078F}" type="pres">
      <dgm:prSet presAssocID="{84C3384A-C35E-4D1C-B8A6-714040B025BE}" presName="rootText" presStyleLbl="node3" presStyleIdx="0" presStyleCnt="13" custLinFactX="33111" custLinFactNeighborX="100000" custLinFactNeighborY="1370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D528174-FE88-44F0-B920-8A7EBB572B1D}" type="pres">
      <dgm:prSet presAssocID="{84C3384A-C35E-4D1C-B8A6-714040B025BE}" presName="rootConnector" presStyleLbl="node3" presStyleIdx="0" presStyleCnt="13"/>
      <dgm:spPr/>
      <dgm:t>
        <a:bodyPr/>
        <a:lstStyle/>
        <a:p>
          <a:endParaRPr lang="en-IN"/>
        </a:p>
      </dgm:t>
    </dgm:pt>
    <dgm:pt modelId="{A258BA9F-34BC-4EA8-98D2-C86E2C5DF0D0}" type="pres">
      <dgm:prSet presAssocID="{84C3384A-C35E-4D1C-B8A6-714040B025BE}" presName="hierChild4" presStyleCnt="0"/>
      <dgm:spPr/>
      <dgm:t>
        <a:bodyPr/>
        <a:lstStyle/>
        <a:p>
          <a:endParaRPr lang="en-IN"/>
        </a:p>
      </dgm:t>
    </dgm:pt>
    <dgm:pt modelId="{23946CE0-5214-4F6B-9E08-AED59AED9990}" type="pres">
      <dgm:prSet presAssocID="{84C3384A-C35E-4D1C-B8A6-714040B025BE}" presName="hierChild5" presStyleCnt="0"/>
      <dgm:spPr/>
      <dgm:t>
        <a:bodyPr/>
        <a:lstStyle/>
        <a:p>
          <a:endParaRPr lang="en-IN"/>
        </a:p>
      </dgm:t>
    </dgm:pt>
    <dgm:pt modelId="{C65C409F-9423-4562-A9F4-28713DD698F6}" type="pres">
      <dgm:prSet presAssocID="{40B204DD-A3B9-4F44-8392-1885B4821E90}" presName="Name37" presStyleLbl="parChTrans1D3" presStyleIdx="1" presStyleCnt="13"/>
      <dgm:spPr/>
      <dgm:t>
        <a:bodyPr/>
        <a:lstStyle/>
        <a:p>
          <a:endParaRPr lang="en-IN"/>
        </a:p>
      </dgm:t>
    </dgm:pt>
    <dgm:pt modelId="{01F7C268-B91C-496B-9BCA-43F60D7CF622}" type="pres">
      <dgm:prSet presAssocID="{DB406A60-F04A-44D2-83BE-7A04B52454A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C4647427-025F-4B85-BE03-F248D6A85732}" type="pres">
      <dgm:prSet presAssocID="{DB406A60-F04A-44D2-83BE-7A04B52454A8}" presName="rootComposite" presStyleCnt="0"/>
      <dgm:spPr/>
      <dgm:t>
        <a:bodyPr/>
        <a:lstStyle/>
        <a:p>
          <a:endParaRPr lang="en-IN"/>
        </a:p>
      </dgm:t>
    </dgm:pt>
    <dgm:pt modelId="{35141F98-033D-4E2C-A857-274D3279CEBC}" type="pres">
      <dgm:prSet presAssocID="{DB406A60-F04A-44D2-83BE-7A04B52454A8}" presName="rootText" presStyleLbl="node3" presStyleIdx="1" presStyleCnt="13" custLinFactX="-100000" custLinFactNeighborX="-146257" custLinFactNeighborY="629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CF555F0-6BE0-43FA-A037-F45446827402}" type="pres">
      <dgm:prSet presAssocID="{DB406A60-F04A-44D2-83BE-7A04B52454A8}" presName="rootConnector" presStyleLbl="node3" presStyleIdx="1" presStyleCnt="13"/>
      <dgm:spPr/>
      <dgm:t>
        <a:bodyPr/>
        <a:lstStyle/>
        <a:p>
          <a:endParaRPr lang="en-IN"/>
        </a:p>
      </dgm:t>
    </dgm:pt>
    <dgm:pt modelId="{B84A84F6-C6F3-4330-933E-FB91D45BFEDF}" type="pres">
      <dgm:prSet presAssocID="{DB406A60-F04A-44D2-83BE-7A04B52454A8}" presName="hierChild4" presStyleCnt="0"/>
      <dgm:spPr/>
      <dgm:t>
        <a:bodyPr/>
        <a:lstStyle/>
        <a:p>
          <a:endParaRPr lang="en-IN"/>
        </a:p>
      </dgm:t>
    </dgm:pt>
    <dgm:pt modelId="{73AA3E1F-4038-421E-A085-EA0F43E9142D}" type="pres">
      <dgm:prSet presAssocID="{02F6C319-E615-4A7C-96D4-3A128EB4FFCD}" presName="Name37" presStyleLbl="parChTrans1D4" presStyleIdx="0" presStyleCnt="14"/>
      <dgm:spPr/>
      <dgm:t>
        <a:bodyPr/>
        <a:lstStyle/>
        <a:p>
          <a:endParaRPr lang="en-IN"/>
        </a:p>
      </dgm:t>
    </dgm:pt>
    <dgm:pt modelId="{3AB2960F-4050-4245-B874-40E46DE92699}" type="pres">
      <dgm:prSet presAssocID="{1D0E3AEA-E6D2-4576-9905-6430CA5EAE2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7DC4B69-19D8-4BC0-B425-F4170AEC1A73}" type="pres">
      <dgm:prSet presAssocID="{1D0E3AEA-E6D2-4576-9905-6430CA5EAE25}" presName="rootComposite" presStyleCnt="0"/>
      <dgm:spPr/>
      <dgm:t>
        <a:bodyPr/>
        <a:lstStyle/>
        <a:p>
          <a:endParaRPr lang="en-IN"/>
        </a:p>
      </dgm:t>
    </dgm:pt>
    <dgm:pt modelId="{AB42F687-02D4-4BFD-961E-689E11F9625F}" type="pres">
      <dgm:prSet presAssocID="{1D0E3AEA-E6D2-4576-9905-6430CA5EAE25}" presName="rootText" presStyleLbl="node4" presStyleIdx="0" presStyleCnt="14" custLinFactX="-18187" custLinFactNeighborX="-100000" custLinFactNeighborY="3075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7712472-C79B-4F42-A847-148397C76D00}" type="pres">
      <dgm:prSet presAssocID="{1D0E3AEA-E6D2-4576-9905-6430CA5EAE25}" presName="rootConnector" presStyleLbl="node4" presStyleIdx="0" presStyleCnt="14"/>
      <dgm:spPr/>
      <dgm:t>
        <a:bodyPr/>
        <a:lstStyle/>
        <a:p>
          <a:endParaRPr lang="en-IN"/>
        </a:p>
      </dgm:t>
    </dgm:pt>
    <dgm:pt modelId="{4118A1A5-80DD-4778-B058-DD6F0BF8F013}" type="pres">
      <dgm:prSet presAssocID="{1D0E3AEA-E6D2-4576-9905-6430CA5EAE25}" presName="hierChild4" presStyleCnt="0"/>
      <dgm:spPr/>
      <dgm:t>
        <a:bodyPr/>
        <a:lstStyle/>
        <a:p>
          <a:endParaRPr lang="en-IN"/>
        </a:p>
      </dgm:t>
    </dgm:pt>
    <dgm:pt modelId="{69EF5FED-FF23-4C65-B915-DAEB9F9FE7FC}" type="pres">
      <dgm:prSet presAssocID="{1D0E3AEA-E6D2-4576-9905-6430CA5EAE25}" presName="hierChild5" presStyleCnt="0"/>
      <dgm:spPr/>
      <dgm:t>
        <a:bodyPr/>
        <a:lstStyle/>
        <a:p>
          <a:endParaRPr lang="en-IN"/>
        </a:p>
      </dgm:t>
    </dgm:pt>
    <dgm:pt modelId="{8905C3D1-9503-4DBC-8485-AF1F5C060393}" type="pres">
      <dgm:prSet presAssocID="{422E9C91-6E25-4BEC-806E-013435FA7D78}" presName="Name37" presStyleLbl="parChTrans1D4" presStyleIdx="1" presStyleCnt="14"/>
      <dgm:spPr/>
      <dgm:t>
        <a:bodyPr/>
        <a:lstStyle/>
        <a:p>
          <a:endParaRPr lang="en-IN"/>
        </a:p>
      </dgm:t>
    </dgm:pt>
    <dgm:pt modelId="{AB050DC6-7955-4BE6-844E-DBA687AB8783}" type="pres">
      <dgm:prSet presAssocID="{94935B67-9170-4AF2-B1BD-1D7BF9D668D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F78AD370-1309-4CE0-B110-22A13EA15013}" type="pres">
      <dgm:prSet presAssocID="{94935B67-9170-4AF2-B1BD-1D7BF9D668DE}" presName="rootComposite" presStyleCnt="0"/>
      <dgm:spPr/>
      <dgm:t>
        <a:bodyPr/>
        <a:lstStyle/>
        <a:p>
          <a:endParaRPr lang="en-IN"/>
        </a:p>
      </dgm:t>
    </dgm:pt>
    <dgm:pt modelId="{CA37A722-4A43-4506-A549-077AE6B7623D}" type="pres">
      <dgm:prSet presAssocID="{94935B67-9170-4AF2-B1BD-1D7BF9D668DE}" presName="rootText" presStyleLbl="node4" presStyleIdx="1" presStyleCnt="14" custLinFactX="-17945" custLinFactNeighborX="-100000" custLinFactNeighborY="626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807A1FD-260D-4B0B-8BB7-3F7E099D812B}" type="pres">
      <dgm:prSet presAssocID="{94935B67-9170-4AF2-B1BD-1D7BF9D668DE}" presName="rootConnector" presStyleLbl="node4" presStyleIdx="1" presStyleCnt="14"/>
      <dgm:spPr/>
      <dgm:t>
        <a:bodyPr/>
        <a:lstStyle/>
        <a:p>
          <a:endParaRPr lang="en-IN"/>
        </a:p>
      </dgm:t>
    </dgm:pt>
    <dgm:pt modelId="{C0998CD2-67FF-4385-BBEB-B1546E6B7A2F}" type="pres">
      <dgm:prSet presAssocID="{94935B67-9170-4AF2-B1BD-1D7BF9D668DE}" presName="hierChild4" presStyleCnt="0"/>
      <dgm:spPr/>
      <dgm:t>
        <a:bodyPr/>
        <a:lstStyle/>
        <a:p>
          <a:endParaRPr lang="en-IN"/>
        </a:p>
      </dgm:t>
    </dgm:pt>
    <dgm:pt modelId="{0D660089-3DB9-4082-AAE7-8B94FEA85CE7}" type="pres">
      <dgm:prSet presAssocID="{94935B67-9170-4AF2-B1BD-1D7BF9D668DE}" presName="hierChild5" presStyleCnt="0"/>
      <dgm:spPr/>
      <dgm:t>
        <a:bodyPr/>
        <a:lstStyle/>
        <a:p>
          <a:endParaRPr lang="en-IN"/>
        </a:p>
      </dgm:t>
    </dgm:pt>
    <dgm:pt modelId="{3DCE58D4-901A-412B-B00F-6C4610E41612}" type="pres">
      <dgm:prSet presAssocID="{DB406A60-F04A-44D2-83BE-7A04B52454A8}" presName="hierChild5" presStyleCnt="0"/>
      <dgm:spPr/>
      <dgm:t>
        <a:bodyPr/>
        <a:lstStyle/>
        <a:p>
          <a:endParaRPr lang="en-IN"/>
        </a:p>
      </dgm:t>
    </dgm:pt>
    <dgm:pt modelId="{4A866A4C-C2D6-4010-807F-6EDA55951E91}" type="pres">
      <dgm:prSet presAssocID="{1400681B-D576-41C4-AA3F-E83D15EB2BC9}" presName="hierChild5" presStyleCnt="0"/>
      <dgm:spPr/>
      <dgm:t>
        <a:bodyPr/>
        <a:lstStyle/>
        <a:p>
          <a:endParaRPr lang="en-IN"/>
        </a:p>
      </dgm:t>
    </dgm:pt>
    <dgm:pt modelId="{7D520EE0-14E5-465F-8D80-37466616E231}" type="pres">
      <dgm:prSet presAssocID="{D45AFF6A-A281-4F24-A76F-427E4263ADBB}" presName="Name37" presStyleLbl="parChTrans1D2" presStyleIdx="1" presStyleCnt="7"/>
      <dgm:spPr/>
      <dgm:t>
        <a:bodyPr/>
        <a:lstStyle/>
        <a:p>
          <a:endParaRPr lang="en-IN"/>
        </a:p>
      </dgm:t>
    </dgm:pt>
    <dgm:pt modelId="{FCA4E062-3BF8-4634-BD96-099B4399403F}" type="pres">
      <dgm:prSet presAssocID="{0E6110ED-64BF-4370-BA36-A185824BD59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DF14B8A5-5320-4081-8D30-FE38F6D2A904}" type="pres">
      <dgm:prSet presAssocID="{0E6110ED-64BF-4370-BA36-A185824BD59A}" presName="rootComposite" presStyleCnt="0"/>
      <dgm:spPr/>
      <dgm:t>
        <a:bodyPr/>
        <a:lstStyle/>
        <a:p>
          <a:endParaRPr lang="en-IN"/>
        </a:p>
      </dgm:t>
    </dgm:pt>
    <dgm:pt modelId="{4914B72F-4CE0-4518-8922-A07F8A121330}" type="pres">
      <dgm:prSet presAssocID="{0E6110ED-64BF-4370-BA36-A185824BD59A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497FD76-A844-44B0-85C8-0A7DAF659770}" type="pres">
      <dgm:prSet presAssocID="{0E6110ED-64BF-4370-BA36-A185824BD59A}" presName="rootConnector" presStyleLbl="node2" presStyleIdx="1" presStyleCnt="7"/>
      <dgm:spPr/>
      <dgm:t>
        <a:bodyPr/>
        <a:lstStyle/>
        <a:p>
          <a:endParaRPr lang="en-IN"/>
        </a:p>
      </dgm:t>
    </dgm:pt>
    <dgm:pt modelId="{93A00BAE-D025-4151-B583-1137B7079E15}" type="pres">
      <dgm:prSet presAssocID="{0E6110ED-64BF-4370-BA36-A185824BD59A}" presName="hierChild4" presStyleCnt="0"/>
      <dgm:spPr/>
      <dgm:t>
        <a:bodyPr/>
        <a:lstStyle/>
        <a:p>
          <a:endParaRPr lang="en-IN"/>
        </a:p>
      </dgm:t>
    </dgm:pt>
    <dgm:pt modelId="{930588F6-700D-48C7-91F0-73A12D352704}" type="pres">
      <dgm:prSet presAssocID="{7779E3AC-F356-4E8D-822E-3451577B1579}" presName="Name37" presStyleLbl="parChTrans1D3" presStyleIdx="2" presStyleCnt="13"/>
      <dgm:spPr/>
      <dgm:t>
        <a:bodyPr/>
        <a:lstStyle/>
        <a:p>
          <a:endParaRPr lang="en-IN"/>
        </a:p>
      </dgm:t>
    </dgm:pt>
    <dgm:pt modelId="{E1E6118C-A182-4E6F-AB33-D7AE55E14D50}" type="pres">
      <dgm:prSet presAssocID="{EAE1176E-0D78-4BD2-85CF-807EC0D91B8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0DD1681-0BB0-4E55-AD1E-4D139533DF2F}" type="pres">
      <dgm:prSet presAssocID="{EAE1176E-0D78-4BD2-85CF-807EC0D91B87}" presName="rootComposite" presStyleCnt="0"/>
      <dgm:spPr/>
      <dgm:t>
        <a:bodyPr/>
        <a:lstStyle/>
        <a:p>
          <a:endParaRPr lang="en-IN"/>
        </a:p>
      </dgm:t>
    </dgm:pt>
    <dgm:pt modelId="{BA9DC594-6412-4B40-BBC5-4019FCF905AF}" type="pres">
      <dgm:prSet presAssocID="{EAE1176E-0D78-4BD2-85CF-807EC0D91B87}" presName="rootText" presStyleLbl="node3" presStyleIdx="2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414C5DA-9E60-4FEB-9AC3-4C5171630D53}" type="pres">
      <dgm:prSet presAssocID="{EAE1176E-0D78-4BD2-85CF-807EC0D91B87}" presName="rootConnector" presStyleLbl="node3" presStyleIdx="2" presStyleCnt="13"/>
      <dgm:spPr/>
      <dgm:t>
        <a:bodyPr/>
        <a:lstStyle/>
        <a:p>
          <a:endParaRPr lang="en-IN"/>
        </a:p>
      </dgm:t>
    </dgm:pt>
    <dgm:pt modelId="{292AA2EB-AE45-44B6-8212-0650F00C3C51}" type="pres">
      <dgm:prSet presAssocID="{EAE1176E-0D78-4BD2-85CF-807EC0D91B87}" presName="hierChild4" presStyleCnt="0"/>
      <dgm:spPr/>
      <dgm:t>
        <a:bodyPr/>
        <a:lstStyle/>
        <a:p>
          <a:endParaRPr lang="en-IN"/>
        </a:p>
      </dgm:t>
    </dgm:pt>
    <dgm:pt modelId="{163E362C-14FF-454B-BB22-172EB5991C94}" type="pres">
      <dgm:prSet presAssocID="{BB82FE34-0CF6-47D9-9CA1-42C9B442893C}" presName="Name37" presStyleLbl="parChTrans1D4" presStyleIdx="2" presStyleCnt="14"/>
      <dgm:spPr/>
      <dgm:t>
        <a:bodyPr/>
        <a:lstStyle/>
        <a:p>
          <a:endParaRPr lang="en-IN"/>
        </a:p>
      </dgm:t>
    </dgm:pt>
    <dgm:pt modelId="{65EF74F2-71DD-4D5E-852E-0378015B436F}" type="pres">
      <dgm:prSet presAssocID="{6B255190-ED44-4C90-B321-2E68FB32C69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3A18A3B-A564-447B-8845-C6D0BCEAC511}" type="pres">
      <dgm:prSet presAssocID="{6B255190-ED44-4C90-B321-2E68FB32C693}" presName="rootComposite" presStyleCnt="0"/>
      <dgm:spPr/>
      <dgm:t>
        <a:bodyPr/>
        <a:lstStyle/>
        <a:p>
          <a:endParaRPr lang="en-IN"/>
        </a:p>
      </dgm:t>
    </dgm:pt>
    <dgm:pt modelId="{04821A68-C121-43FC-BCE1-DB6DDE8C902F}" type="pres">
      <dgm:prSet presAssocID="{6B255190-ED44-4C90-B321-2E68FB32C693}" presName="rootText" presStyleLbl="node4" presStyleIdx="2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63EAAB3-67F6-4A96-9B16-2DE94FA053C5}" type="pres">
      <dgm:prSet presAssocID="{6B255190-ED44-4C90-B321-2E68FB32C693}" presName="rootConnector" presStyleLbl="node4" presStyleIdx="2" presStyleCnt="14"/>
      <dgm:spPr/>
      <dgm:t>
        <a:bodyPr/>
        <a:lstStyle/>
        <a:p>
          <a:endParaRPr lang="en-IN"/>
        </a:p>
      </dgm:t>
    </dgm:pt>
    <dgm:pt modelId="{F0E56CAB-D4DD-41B5-8434-1F5E680D6A70}" type="pres">
      <dgm:prSet presAssocID="{6B255190-ED44-4C90-B321-2E68FB32C693}" presName="hierChild4" presStyleCnt="0"/>
      <dgm:spPr/>
      <dgm:t>
        <a:bodyPr/>
        <a:lstStyle/>
        <a:p>
          <a:endParaRPr lang="en-IN"/>
        </a:p>
      </dgm:t>
    </dgm:pt>
    <dgm:pt modelId="{AB005A8F-A672-4EC4-8A91-D4BBE2E79C7B}" type="pres">
      <dgm:prSet presAssocID="{6B255190-ED44-4C90-B321-2E68FB32C693}" presName="hierChild5" presStyleCnt="0"/>
      <dgm:spPr/>
      <dgm:t>
        <a:bodyPr/>
        <a:lstStyle/>
        <a:p>
          <a:endParaRPr lang="en-IN"/>
        </a:p>
      </dgm:t>
    </dgm:pt>
    <dgm:pt modelId="{7D7A794D-3B40-45A7-82D8-7D2BB709AD4C}" type="pres">
      <dgm:prSet presAssocID="{CFAF43C3-F15B-43C8-8037-8A399C0BBBFB}" presName="Name37" presStyleLbl="parChTrans1D4" presStyleIdx="3" presStyleCnt="14"/>
      <dgm:spPr/>
      <dgm:t>
        <a:bodyPr/>
        <a:lstStyle/>
        <a:p>
          <a:endParaRPr lang="en-IN"/>
        </a:p>
      </dgm:t>
    </dgm:pt>
    <dgm:pt modelId="{94888167-991B-4178-9A05-7B5E83F0E130}" type="pres">
      <dgm:prSet presAssocID="{2698F72D-0070-4B7F-93E8-685D3C759B2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D089AF67-E239-4089-9833-E390834AF46D}" type="pres">
      <dgm:prSet presAssocID="{2698F72D-0070-4B7F-93E8-685D3C759B2B}" presName="rootComposite" presStyleCnt="0"/>
      <dgm:spPr/>
      <dgm:t>
        <a:bodyPr/>
        <a:lstStyle/>
        <a:p>
          <a:endParaRPr lang="en-IN"/>
        </a:p>
      </dgm:t>
    </dgm:pt>
    <dgm:pt modelId="{63692239-363E-4350-885E-646B82F859F3}" type="pres">
      <dgm:prSet presAssocID="{2698F72D-0070-4B7F-93E8-685D3C759B2B}" presName="rootText" presStyleLbl="node4" presStyleIdx="3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860BFB5-2B5C-4EB0-8F88-879480D04911}" type="pres">
      <dgm:prSet presAssocID="{2698F72D-0070-4B7F-93E8-685D3C759B2B}" presName="rootConnector" presStyleLbl="node4" presStyleIdx="3" presStyleCnt="14"/>
      <dgm:spPr/>
      <dgm:t>
        <a:bodyPr/>
        <a:lstStyle/>
        <a:p>
          <a:endParaRPr lang="en-IN"/>
        </a:p>
      </dgm:t>
    </dgm:pt>
    <dgm:pt modelId="{7C2FADE3-1672-412E-BAAF-584FBCBC6EEC}" type="pres">
      <dgm:prSet presAssocID="{2698F72D-0070-4B7F-93E8-685D3C759B2B}" presName="hierChild4" presStyleCnt="0"/>
      <dgm:spPr/>
      <dgm:t>
        <a:bodyPr/>
        <a:lstStyle/>
        <a:p>
          <a:endParaRPr lang="en-IN"/>
        </a:p>
      </dgm:t>
    </dgm:pt>
    <dgm:pt modelId="{1E1962B3-0A7B-4E5B-A730-BB589DC0C5E8}" type="pres">
      <dgm:prSet presAssocID="{2698F72D-0070-4B7F-93E8-685D3C759B2B}" presName="hierChild5" presStyleCnt="0"/>
      <dgm:spPr/>
      <dgm:t>
        <a:bodyPr/>
        <a:lstStyle/>
        <a:p>
          <a:endParaRPr lang="en-IN"/>
        </a:p>
      </dgm:t>
    </dgm:pt>
    <dgm:pt modelId="{F2503A44-1980-4D99-B9DC-CCDB52757FD8}" type="pres">
      <dgm:prSet presAssocID="{A2E0F4F2-4C7F-4C48-97E7-58283741D15D}" presName="Name37" presStyleLbl="parChTrans1D4" presStyleIdx="4" presStyleCnt="14"/>
      <dgm:spPr/>
      <dgm:t>
        <a:bodyPr/>
        <a:lstStyle/>
        <a:p>
          <a:endParaRPr lang="en-IN"/>
        </a:p>
      </dgm:t>
    </dgm:pt>
    <dgm:pt modelId="{73D43CAF-C12C-4849-AD97-C8B8A5457E60}" type="pres">
      <dgm:prSet presAssocID="{5DE62A62-E86B-4C6C-838B-12D018FEAC9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7FDADA3-3F4F-40D1-9C7D-F5C514D7C674}" type="pres">
      <dgm:prSet presAssocID="{5DE62A62-E86B-4C6C-838B-12D018FEAC9A}" presName="rootComposite" presStyleCnt="0"/>
      <dgm:spPr/>
      <dgm:t>
        <a:bodyPr/>
        <a:lstStyle/>
        <a:p>
          <a:endParaRPr lang="en-IN"/>
        </a:p>
      </dgm:t>
    </dgm:pt>
    <dgm:pt modelId="{223936D9-0B34-4470-A0A4-E1E28C7EB18A}" type="pres">
      <dgm:prSet presAssocID="{5DE62A62-E86B-4C6C-838B-12D018FEAC9A}" presName="rootText" presStyleLbl="node4" presStyleIdx="4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BE0A8CA-33B5-4BAE-8A1D-6912EB29073F}" type="pres">
      <dgm:prSet presAssocID="{5DE62A62-E86B-4C6C-838B-12D018FEAC9A}" presName="rootConnector" presStyleLbl="node4" presStyleIdx="4" presStyleCnt="14"/>
      <dgm:spPr/>
      <dgm:t>
        <a:bodyPr/>
        <a:lstStyle/>
        <a:p>
          <a:endParaRPr lang="en-IN"/>
        </a:p>
      </dgm:t>
    </dgm:pt>
    <dgm:pt modelId="{441CA8E0-ACCE-4DB0-8EDD-0CCA272B5A3E}" type="pres">
      <dgm:prSet presAssocID="{5DE62A62-E86B-4C6C-838B-12D018FEAC9A}" presName="hierChild4" presStyleCnt="0"/>
      <dgm:spPr/>
      <dgm:t>
        <a:bodyPr/>
        <a:lstStyle/>
        <a:p>
          <a:endParaRPr lang="en-IN"/>
        </a:p>
      </dgm:t>
    </dgm:pt>
    <dgm:pt modelId="{31EBC5B7-D12D-486A-8738-16C01B5F7336}" type="pres">
      <dgm:prSet presAssocID="{5DE62A62-E86B-4C6C-838B-12D018FEAC9A}" presName="hierChild5" presStyleCnt="0"/>
      <dgm:spPr/>
      <dgm:t>
        <a:bodyPr/>
        <a:lstStyle/>
        <a:p>
          <a:endParaRPr lang="en-IN"/>
        </a:p>
      </dgm:t>
    </dgm:pt>
    <dgm:pt modelId="{73350A3D-8C69-48DA-9846-6A092CD0E5A4}" type="pres">
      <dgm:prSet presAssocID="{AB18FDB5-08FB-413E-8C87-E518516F4801}" presName="Name37" presStyleLbl="parChTrans1D4" presStyleIdx="5" presStyleCnt="14"/>
      <dgm:spPr/>
      <dgm:t>
        <a:bodyPr/>
        <a:lstStyle/>
        <a:p>
          <a:endParaRPr lang="en-IN"/>
        </a:p>
      </dgm:t>
    </dgm:pt>
    <dgm:pt modelId="{91C61561-44C9-4C87-BB6D-5B083412C1BA}" type="pres">
      <dgm:prSet presAssocID="{706934E0-F97C-4AD4-83E1-F864758F3D6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C9AB23D2-39CA-4A85-BAA9-E51B148F4720}" type="pres">
      <dgm:prSet presAssocID="{706934E0-F97C-4AD4-83E1-F864758F3D6D}" presName="rootComposite" presStyleCnt="0"/>
      <dgm:spPr/>
      <dgm:t>
        <a:bodyPr/>
        <a:lstStyle/>
        <a:p>
          <a:endParaRPr lang="en-IN"/>
        </a:p>
      </dgm:t>
    </dgm:pt>
    <dgm:pt modelId="{BF066992-5B95-4D91-9328-614E01E75BFC}" type="pres">
      <dgm:prSet presAssocID="{706934E0-F97C-4AD4-83E1-F864758F3D6D}" presName="rootText" presStyleLbl="node4" presStyleIdx="5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F14B57B-4C4E-45FC-A7F0-FD18A7892F12}" type="pres">
      <dgm:prSet presAssocID="{706934E0-F97C-4AD4-83E1-F864758F3D6D}" presName="rootConnector" presStyleLbl="node4" presStyleIdx="5" presStyleCnt="14"/>
      <dgm:spPr/>
      <dgm:t>
        <a:bodyPr/>
        <a:lstStyle/>
        <a:p>
          <a:endParaRPr lang="en-IN"/>
        </a:p>
      </dgm:t>
    </dgm:pt>
    <dgm:pt modelId="{0455D6F2-30DA-48BF-B221-9649FF5B5CD7}" type="pres">
      <dgm:prSet presAssocID="{706934E0-F97C-4AD4-83E1-F864758F3D6D}" presName="hierChild4" presStyleCnt="0"/>
      <dgm:spPr/>
      <dgm:t>
        <a:bodyPr/>
        <a:lstStyle/>
        <a:p>
          <a:endParaRPr lang="en-IN"/>
        </a:p>
      </dgm:t>
    </dgm:pt>
    <dgm:pt modelId="{DFA14BA6-602E-4C83-9038-63A00A637A9A}" type="pres">
      <dgm:prSet presAssocID="{706934E0-F97C-4AD4-83E1-F864758F3D6D}" presName="hierChild5" presStyleCnt="0"/>
      <dgm:spPr/>
      <dgm:t>
        <a:bodyPr/>
        <a:lstStyle/>
        <a:p>
          <a:endParaRPr lang="en-IN"/>
        </a:p>
      </dgm:t>
    </dgm:pt>
    <dgm:pt modelId="{1FB7F6F5-9845-4B26-B641-FECC120543A3}" type="pres">
      <dgm:prSet presAssocID="{2115320C-C41C-4A59-93AE-FEB2043E3C6B}" presName="Name37" presStyleLbl="parChTrans1D4" presStyleIdx="6" presStyleCnt="14"/>
      <dgm:spPr/>
      <dgm:t>
        <a:bodyPr/>
        <a:lstStyle/>
        <a:p>
          <a:endParaRPr lang="en-IN"/>
        </a:p>
      </dgm:t>
    </dgm:pt>
    <dgm:pt modelId="{3BF322F1-892B-4A72-809B-8A8B3742BBE1}" type="pres">
      <dgm:prSet presAssocID="{1BA2F101-349D-4049-A85B-0C63F140B92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F96D56FE-8434-4136-85F4-333CC245B847}" type="pres">
      <dgm:prSet presAssocID="{1BA2F101-349D-4049-A85B-0C63F140B92C}" presName="rootComposite" presStyleCnt="0"/>
      <dgm:spPr/>
      <dgm:t>
        <a:bodyPr/>
        <a:lstStyle/>
        <a:p>
          <a:endParaRPr lang="en-IN"/>
        </a:p>
      </dgm:t>
    </dgm:pt>
    <dgm:pt modelId="{02680631-CCBE-4A21-9CDA-6B1AFB16C593}" type="pres">
      <dgm:prSet presAssocID="{1BA2F101-349D-4049-A85B-0C63F140B92C}" presName="rootText" presStyleLbl="node4" presStyleIdx="6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D8E3943-4666-4249-9104-A26E00998566}" type="pres">
      <dgm:prSet presAssocID="{1BA2F101-349D-4049-A85B-0C63F140B92C}" presName="rootConnector" presStyleLbl="node4" presStyleIdx="6" presStyleCnt="14"/>
      <dgm:spPr/>
      <dgm:t>
        <a:bodyPr/>
        <a:lstStyle/>
        <a:p>
          <a:endParaRPr lang="en-IN"/>
        </a:p>
      </dgm:t>
    </dgm:pt>
    <dgm:pt modelId="{E60D5949-295F-4001-B3DE-1D31EB5D509D}" type="pres">
      <dgm:prSet presAssocID="{1BA2F101-349D-4049-A85B-0C63F140B92C}" presName="hierChild4" presStyleCnt="0"/>
      <dgm:spPr/>
      <dgm:t>
        <a:bodyPr/>
        <a:lstStyle/>
        <a:p>
          <a:endParaRPr lang="en-IN"/>
        </a:p>
      </dgm:t>
    </dgm:pt>
    <dgm:pt modelId="{DA72184D-E21A-4F0A-A74B-3660543F9D76}" type="pres">
      <dgm:prSet presAssocID="{1BA2F101-349D-4049-A85B-0C63F140B92C}" presName="hierChild5" presStyleCnt="0"/>
      <dgm:spPr/>
      <dgm:t>
        <a:bodyPr/>
        <a:lstStyle/>
        <a:p>
          <a:endParaRPr lang="en-IN"/>
        </a:p>
      </dgm:t>
    </dgm:pt>
    <dgm:pt modelId="{6B9BEB64-219B-4F18-B6CB-D1E596798F46}" type="pres">
      <dgm:prSet presAssocID="{9DDC4531-F557-4EE4-B5DF-57C0BA944949}" presName="Name37" presStyleLbl="parChTrans1D4" presStyleIdx="7" presStyleCnt="14"/>
      <dgm:spPr/>
      <dgm:t>
        <a:bodyPr/>
        <a:lstStyle/>
        <a:p>
          <a:endParaRPr lang="en-IN"/>
        </a:p>
      </dgm:t>
    </dgm:pt>
    <dgm:pt modelId="{11FEDCA9-3C43-4608-8BED-D8067BEADC2A}" type="pres">
      <dgm:prSet presAssocID="{C89FFF65-C7D6-4A32-BC1E-D3750CE57F7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58F7A8A-B4B0-4D3A-8287-CC6792A6431A}" type="pres">
      <dgm:prSet presAssocID="{C89FFF65-C7D6-4A32-BC1E-D3750CE57F77}" presName="rootComposite" presStyleCnt="0"/>
      <dgm:spPr/>
      <dgm:t>
        <a:bodyPr/>
        <a:lstStyle/>
        <a:p>
          <a:endParaRPr lang="en-IN"/>
        </a:p>
      </dgm:t>
    </dgm:pt>
    <dgm:pt modelId="{0841F7EC-5C7D-475C-A1A3-AEC0EBDD16AE}" type="pres">
      <dgm:prSet presAssocID="{C89FFF65-C7D6-4A32-BC1E-D3750CE57F77}" presName="rootText" presStyleLbl="node4" presStyleIdx="7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6E68A62-587F-49F5-97B8-EB84C43D2295}" type="pres">
      <dgm:prSet presAssocID="{C89FFF65-C7D6-4A32-BC1E-D3750CE57F77}" presName="rootConnector" presStyleLbl="node4" presStyleIdx="7" presStyleCnt="14"/>
      <dgm:spPr/>
      <dgm:t>
        <a:bodyPr/>
        <a:lstStyle/>
        <a:p>
          <a:endParaRPr lang="en-IN"/>
        </a:p>
      </dgm:t>
    </dgm:pt>
    <dgm:pt modelId="{EB85CFEF-AD8B-4B18-B6FB-0C3731C072DC}" type="pres">
      <dgm:prSet presAssocID="{C89FFF65-C7D6-4A32-BC1E-D3750CE57F77}" presName="hierChild4" presStyleCnt="0"/>
      <dgm:spPr/>
      <dgm:t>
        <a:bodyPr/>
        <a:lstStyle/>
        <a:p>
          <a:endParaRPr lang="en-IN"/>
        </a:p>
      </dgm:t>
    </dgm:pt>
    <dgm:pt modelId="{1A47DF24-E2BB-447B-94DF-C051A5E9831F}" type="pres">
      <dgm:prSet presAssocID="{C89FFF65-C7D6-4A32-BC1E-D3750CE57F77}" presName="hierChild5" presStyleCnt="0"/>
      <dgm:spPr/>
      <dgm:t>
        <a:bodyPr/>
        <a:lstStyle/>
        <a:p>
          <a:endParaRPr lang="en-IN"/>
        </a:p>
      </dgm:t>
    </dgm:pt>
    <dgm:pt modelId="{ED7ED9CD-4DDB-453A-B328-08F32C449C6D}" type="pres">
      <dgm:prSet presAssocID="{EAE1176E-0D78-4BD2-85CF-807EC0D91B87}" presName="hierChild5" presStyleCnt="0"/>
      <dgm:spPr/>
      <dgm:t>
        <a:bodyPr/>
        <a:lstStyle/>
        <a:p>
          <a:endParaRPr lang="en-IN"/>
        </a:p>
      </dgm:t>
    </dgm:pt>
    <dgm:pt modelId="{07EA4639-FB78-4657-AE95-A1A0A01146C0}" type="pres">
      <dgm:prSet presAssocID="{C0494505-71B1-4525-A6E1-F40964D94159}" presName="Name37" presStyleLbl="parChTrans1D3" presStyleIdx="3" presStyleCnt="13"/>
      <dgm:spPr/>
      <dgm:t>
        <a:bodyPr/>
        <a:lstStyle/>
        <a:p>
          <a:endParaRPr lang="en-IN"/>
        </a:p>
      </dgm:t>
    </dgm:pt>
    <dgm:pt modelId="{394D1826-575B-4CF8-A1C5-CCA8FF2AC228}" type="pres">
      <dgm:prSet presAssocID="{1AF9411F-471D-474D-BBC7-13DF8575E8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50D4492-955E-4122-A36F-DAB20FE626BC}" type="pres">
      <dgm:prSet presAssocID="{1AF9411F-471D-474D-BBC7-13DF8575E8C4}" presName="rootComposite" presStyleCnt="0"/>
      <dgm:spPr/>
      <dgm:t>
        <a:bodyPr/>
        <a:lstStyle/>
        <a:p>
          <a:endParaRPr lang="en-IN"/>
        </a:p>
      </dgm:t>
    </dgm:pt>
    <dgm:pt modelId="{1B67FD32-A683-45CF-9F73-DBD4DF251CD7}" type="pres">
      <dgm:prSet presAssocID="{1AF9411F-471D-474D-BBC7-13DF8575E8C4}" presName="rootText" presStyleLbl="node3" presStyleIdx="3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B517989-6B3A-4090-8A94-31F306CF74B0}" type="pres">
      <dgm:prSet presAssocID="{1AF9411F-471D-474D-BBC7-13DF8575E8C4}" presName="rootConnector" presStyleLbl="node3" presStyleIdx="3" presStyleCnt="13"/>
      <dgm:spPr/>
      <dgm:t>
        <a:bodyPr/>
        <a:lstStyle/>
        <a:p>
          <a:endParaRPr lang="en-IN"/>
        </a:p>
      </dgm:t>
    </dgm:pt>
    <dgm:pt modelId="{EDFD5894-AC7C-4211-8614-9FBF34144BD6}" type="pres">
      <dgm:prSet presAssocID="{1AF9411F-471D-474D-BBC7-13DF8575E8C4}" presName="hierChild4" presStyleCnt="0"/>
      <dgm:spPr/>
      <dgm:t>
        <a:bodyPr/>
        <a:lstStyle/>
        <a:p>
          <a:endParaRPr lang="en-IN"/>
        </a:p>
      </dgm:t>
    </dgm:pt>
    <dgm:pt modelId="{C0A60F66-C8CC-45E5-A725-8FAA2E9C29DB}" type="pres">
      <dgm:prSet presAssocID="{E091CC92-E4D8-4501-9DEE-7500BD20A143}" presName="Name37" presStyleLbl="parChTrans1D4" presStyleIdx="8" presStyleCnt="14"/>
      <dgm:spPr/>
      <dgm:t>
        <a:bodyPr/>
        <a:lstStyle/>
        <a:p>
          <a:endParaRPr lang="en-IN"/>
        </a:p>
      </dgm:t>
    </dgm:pt>
    <dgm:pt modelId="{839E380E-7CCA-4B22-A943-D169B19D99A7}" type="pres">
      <dgm:prSet presAssocID="{66C143C0-0802-4EA8-A0F3-F408FD6323E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952BCFA-BBE2-40BA-8863-8AC41CF3052A}" type="pres">
      <dgm:prSet presAssocID="{66C143C0-0802-4EA8-A0F3-F408FD6323E7}" presName="rootComposite" presStyleCnt="0"/>
      <dgm:spPr/>
      <dgm:t>
        <a:bodyPr/>
        <a:lstStyle/>
        <a:p>
          <a:endParaRPr lang="en-IN"/>
        </a:p>
      </dgm:t>
    </dgm:pt>
    <dgm:pt modelId="{3F4529B5-5B20-4706-9E2F-1562549C53F3}" type="pres">
      <dgm:prSet presAssocID="{66C143C0-0802-4EA8-A0F3-F408FD6323E7}" presName="rootText" presStyleLbl="node4" presStyleIdx="8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9BACF66-01DC-4B56-B50C-C5DD18151FFD}" type="pres">
      <dgm:prSet presAssocID="{66C143C0-0802-4EA8-A0F3-F408FD6323E7}" presName="rootConnector" presStyleLbl="node4" presStyleIdx="8" presStyleCnt="14"/>
      <dgm:spPr/>
      <dgm:t>
        <a:bodyPr/>
        <a:lstStyle/>
        <a:p>
          <a:endParaRPr lang="en-IN"/>
        </a:p>
      </dgm:t>
    </dgm:pt>
    <dgm:pt modelId="{792B3C51-BAD9-4695-9FB0-238C6325187E}" type="pres">
      <dgm:prSet presAssocID="{66C143C0-0802-4EA8-A0F3-F408FD6323E7}" presName="hierChild4" presStyleCnt="0"/>
      <dgm:spPr/>
      <dgm:t>
        <a:bodyPr/>
        <a:lstStyle/>
        <a:p>
          <a:endParaRPr lang="en-IN"/>
        </a:p>
      </dgm:t>
    </dgm:pt>
    <dgm:pt modelId="{AEC8DE3E-34DB-444A-8877-87493377B146}" type="pres">
      <dgm:prSet presAssocID="{66C143C0-0802-4EA8-A0F3-F408FD6323E7}" presName="hierChild5" presStyleCnt="0"/>
      <dgm:spPr/>
      <dgm:t>
        <a:bodyPr/>
        <a:lstStyle/>
        <a:p>
          <a:endParaRPr lang="en-IN"/>
        </a:p>
      </dgm:t>
    </dgm:pt>
    <dgm:pt modelId="{39FBD930-E386-441E-B971-1D4FD7D1792E}" type="pres">
      <dgm:prSet presAssocID="{1AF9411F-471D-474D-BBC7-13DF8575E8C4}" presName="hierChild5" presStyleCnt="0"/>
      <dgm:spPr/>
      <dgm:t>
        <a:bodyPr/>
        <a:lstStyle/>
        <a:p>
          <a:endParaRPr lang="en-IN"/>
        </a:p>
      </dgm:t>
    </dgm:pt>
    <dgm:pt modelId="{A411DE7B-3D5B-49F7-826C-970E31B0C0BB}" type="pres">
      <dgm:prSet presAssocID="{0E6110ED-64BF-4370-BA36-A185824BD59A}" presName="hierChild5" presStyleCnt="0"/>
      <dgm:spPr/>
      <dgm:t>
        <a:bodyPr/>
        <a:lstStyle/>
        <a:p>
          <a:endParaRPr lang="en-IN"/>
        </a:p>
      </dgm:t>
    </dgm:pt>
    <dgm:pt modelId="{5EB9969E-8D3B-4B9A-A031-EA902CA35DE8}" type="pres">
      <dgm:prSet presAssocID="{9A39A7CF-032F-4B21-B8B5-EA3413243885}" presName="Name37" presStyleLbl="parChTrans1D2" presStyleIdx="2" presStyleCnt="7"/>
      <dgm:spPr/>
      <dgm:t>
        <a:bodyPr/>
        <a:lstStyle/>
        <a:p>
          <a:endParaRPr lang="en-IN"/>
        </a:p>
      </dgm:t>
    </dgm:pt>
    <dgm:pt modelId="{D517C830-4B46-4A8E-A9EC-352066568ECF}" type="pres">
      <dgm:prSet presAssocID="{E57749E9-F192-4B37-8DF2-E752F08D509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6A58169-F991-4A53-80ED-6813D58C9906}" type="pres">
      <dgm:prSet presAssocID="{E57749E9-F192-4B37-8DF2-E752F08D5090}" presName="rootComposite" presStyleCnt="0"/>
      <dgm:spPr/>
      <dgm:t>
        <a:bodyPr/>
        <a:lstStyle/>
        <a:p>
          <a:endParaRPr lang="en-IN"/>
        </a:p>
      </dgm:t>
    </dgm:pt>
    <dgm:pt modelId="{EF2F2F08-8EB1-493D-9C4D-E3E62292FE48}" type="pres">
      <dgm:prSet presAssocID="{E57749E9-F192-4B37-8DF2-E752F08D5090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548A6E6-BFA8-40EF-A1CF-CBBFBE981D3A}" type="pres">
      <dgm:prSet presAssocID="{E57749E9-F192-4B37-8DF2-E752F08D5090}" presName="rootConnector" presStyleLbl="node2" presStyleIdx="2" presStyleCnt="7"/>
      <dgm:spPr/>
      <dgm:t>
        <a:bodyPr/>
        <a:lstStyle/>
        <a:p>
          <a:endParaRPr lang="en-IN"/>
        </a:p>
      </dgm:t>
    </dgm:pt>
    <dgm:pt modelId="{0E5B1651-58E2-41F8-9C64-767E724A28AB}" type="pres">
      <dgm:prSet presAssocID="{E57749E9-F192-4B37-8DF2-E752F08D5090}" presName="hierChild4" presStyleCnt="0"/>
      <dgm:spPr/>
      <dgm:t>
        <a:bodyPr/>
        <a:lstStyle/>
        <a:p>
          <a:endParaRPr lang="en-IN"/>
        </a:p>
      </dgm:t>
    </dgm:pt>
    <dgm:pt modelId="{93CF0162-ACE7-4FD7-AB68-B567F8939FAA}" type="pres">
      <dgm:prSet presAssocID="{15751338-366A-41CC-A7BD-19DE3FD8523D}" presName="Name37" presStyleLbl="parChTrans1D3" presStyleIdx="4" presStyleCnt="13"/>
      <dgm:spPr/>
      <dgm:t>
        <a:bodyPr/>
        <a:lstStyle/>
        <a:p>
          <a:endParaRPr lang="en-IN"/>
        </a:p>
      </dgm:t>
    </dgm:pt>
    <dgm:pt modelId="{111B058D-3691-49A0-8821-6428109ED3D5}" type="pres">
      <dgm:prSet presAssocID="{F5864329-7419-4CD2-80ED-292FC196B3D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C1C858CD-21F8-4247-A508-3EE7989877FD}" type="pres">
      <dgm:prSet presAssocID="{F5864329-7419-4CD2-80ED-292FC196B3D9}" presName="rootComposite" presStyleCnt="0"/>
      <dgm:spPr/>
      <dgm:t>
        <a:bodyPr/>
        <a:lstStyle/>
        <a:p>
          <a:endParaRPr lang="en-IN"/>
        </a:p>
      </dgm:t>
    </dgm:pt>
    <dgm:pt modelId="{9B7983CA-63F0-496A-82F2-88E7FDB35B11}" type="pres">
      <dgm:prSet presAssocID="{F5864329-7419-4CD2-80ED-292FC196B3D9}" presName="rootText" presStyleLbl="node3" presStyleIdx="4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DAD2B65-1329-47FF-A9A3-F7EE10C00B1D}" type="pres">
      <dgm:prSet presAssocID="{F5864329-7419-4CD2-80ED-292FC196B3D9}" presName="rootConnector" presStyleLbl="node3" presStyleIdx="4" presStyleCnt="13"/>
      <dgm:spPr/>
      <dgm:t>
        <a:bodyPr/>
        <a:lstStyle/>
        <a:p>
          <a:endParaRPr lang="en-IN"/>
        </a:p>
      </dgm:t>
    </dgm:pt>
    <dgm:pt modelId="{3622FA48-4B1F-4009-AC0D-55C90525F57D}" type="pres">
      <dgm:prSet presAssocID="{F5864329-7419-4CD2-80ED-292FC196B3D9}" presName="hierChild4" presStyleCnt="0"/>
      <dgm:spPr/>
      <dgm:t>
        <a:bodyPr/>
        <a:lstStyle/>
        <a:p>
          <a:endParaRPr lang="en-IN"/>
        </a:p>
      </dgm:t>
    </dgm:pt>
    <dgm:pt modelId="{9BB18C0E-E658-45E8-BBF4-A0D5AFD40F69}" type="pres">
      <dgm:prSet presAssocID="{F5864329-7419-4CD2-80ED-292FC196B3D9}" presName="hierChild5" presStyleCnt="0"/>
      <dgm:spPr/>
      <dgm:t>
        <a:bodyPr/>
        <a:lstStyle/>
        <a:p>
          <a:endParaRPr lang="en-IN"/>
        </a:p>
      </dgm:t>
    </dgm:pt>
    <dgm:pt modelId="{A6A46833-E788-4C37-BFFC-49E4F1424B5B}" type="pres">
      <dgm:prSet presAssocID="{A42DA42E-2027-4204-AE5C-5BC418237CCE}" presName="Name37" presStyleLbl="parChTrans1D3" presStyleIdx="5" presStyleCnt="13"/>
      <dgm:spPr/>
      <dgm:t>
        <a:bodyPr/>
        <a:lstStyle/>
        <a:p>
          <a:endParaRPr lang="en-IN"/>
        </a:p>
      </dgm:t>
    </dgm:pt>
    <dgm:pt modelId="{B653C13D-D089-426A-8E88-E4ABA328FC3D}" type="pres">
      <dgm:prSet presAssocID="{9F4B61AB-7518-4CF7-BA13-AD886642438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2F24B48A-B9D0-4F72-B30F-8CC2658F111D}" type="pres">
      <dgm:prSet presAssocID="{9F4B61AB-7518-4CF7-BA13-AD8866424382}" presName="rootComposite" presStyleCnt="0"/>
      <dgm:spPr/>
      <dgm:t>
        <a:bodyPr/>
        <a:lstStyle/>
        <a:p>
          <a:endParaRPr lang="en-IN"/>
        </a:p>
      </dgm:t>
    </dgm:pt>
    <dgm:pt modelId="{42D50233-C82C-4AC2-89FB-726069756440}" type="pres">
      <dgm:prSet presAssocID="{9F4B61AB-7518-4CF7-BA13-AD8866424382}" presName="rootText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DD47594-4846-49B9-B02C-D40DACCD6882}" type="pres">
      <dgm:prSet presAssocID="{9F4B61AB-7518-4CF7-BA13-AD8866424382}" presName="rootConnector" presStyleLbl="node3" presStyleIdx="5" presStyleCnt="13"/>
      <dgm:spPr/>
      <dgm:t>
        <a:bodyPr/>
        <a:lstStyle/>
        <a:p>
          <a:endParaRPr lang="en-IN"/>
        </a:p>
      </dgm:t>
    </dgm:pt>
    <dgm:pt modelId="{D97C9E40-2127-4C62-9864-B11305457512}" type="pres">
      <dgm:prSet presAssocID="{9F4B61AB-7518-4CF7-BA13-AD8866424382}" presName="hierChild4" presStyleCnt="0"/>
      <dgm:spPr/>
      <dgm:t>
        <a:bodyPr/>
        <a:lstStyle/>
        <a:p>
          <a:endParaRPr lang="en-IN"/>
        </a:p>
      </dgm:t>
    </dgm:pt>
    <dgm:pt modelId="{E4234AF9-19E9-48CA-8CF1-C72CC6624D40}" type="pres">
      <dgm:prSet presAssocID="{9F4B61AB-7518-4CF7-BA13-AD8866424382}" presName="hierChild5" presStyleCnt="0"/>
      <dgm:spPr/>
      <dgm:t>
        <a:bodyPr/>
        <a:lstStyle/>
        <a:p>
          <a:endParaRPr lang="en-IN"/>
        </a:p>
      </dgm:t>
    </dgm:pt>
    <dgm:pt modelId="{FDD4BB1F-295E-4625-8529-BA476D965A87}" type="pres">
      <dgm:prSet presAssocID="{CFA2E925-8060-4D1F-8CBF-EAAD52199BE3}" presName="Name37" presStyleLbl="parChTrans1D3" presStyleIdx="6" presStyleCnt="13"/>
      <dgm:spPr/>
      <dgm:t>
        <a:bodyPr/>
        <a:lstStyle/>
        <a:p>
          <a:endParaRPr lang="en-IN"/>
        </a:p>
      </dgm:t>
    </dgm:pt>
    <dgm:pt modelId="{F012235A-B792-416B-B894-F50580A7A44F}" type="pres">
      <dgm:prSet presAssocID="{B180B1AF-DC1C-4658-A08F-E889ECE6A17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4154EAF2-1642-41F7-9621-0E9FDF71AB74}" type="pres">
      <dgm:prSet presAssocID="{B180B1AF-DC1C-4658-A08F-E889ECE6A17D}" presName="rootComposite" presStyleCnt="0"/>
      <dgm:spPr/>
      <dgm:t>
        <a:bodyPr/>
        <a:lstStyle/>
        <a:p>
          <a:endParaRPr lang="en-IN"/>
        </a:p>
      </dgm:t>
    </dgm:pt>
    <dgm:pt modelId="{A964A488-4A40-41D5-AD47-6E8625ABEAC8}" type="pres">
      <dgm:prSet presAssocID="{B180B1AF-DC1C-4658-A08F-E889ECE6A17D}" presName="rootText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A868874-C7D9-489A-A43B-F41E091D6ED5}" type="pres">
      <dgm:prSet presAssocID="{B180B1AF-DC1C-4658-A08F-E889ECE6A17D}" presName="rootConnector" presStyleLbl="node3" presStyleIdx="6" presStyleCnt="13"/>
      <dgm:spPr/>
      <dgm:t>
        <a:bodyPr/>
        <a:lstStyle/>
        <a:p>
          <a:endParaRPr lang="en-IN"/>
        </a:p>
      </dgm:t>
    </dgm:pt>
    <dgm:pt modelId="{3CEE2D4D-0618-4508-B00B-C38C178C3268}" type="pres">
      <dgm:prSet presAssocID="{B180B1AF-DC1C-4658-A08F-E889ECE6A17D}" presName="hierChild4" presStyleCnt="0"/>
      <dgm:spPr/>
      <dgm:t>
        <a:bodyPr/>
        <a:lstStyle/>
        <a:p>
          <a:endParaRPr lang="en-IN"/>
        </a:p>
      </dgm:t>
    </dgm:pt>
    <dgm:pt modelId="{554ED82D-2FF0-467C-918F-DF9C04C279CA}" type="pres">
      <dgm:prSet presAssocID="{B180B1AF-DC1C-4658-A08F-E889ECE6A17D}" presName="hierChild5" presStyleCnt="0"/>
      <dgm:spPr/>
      <dgm:t>
        <a:bodyPr/>
        <a:lstStyle/>
        <a:p>
          <a:endParaRPr lang="en-IN"/>
        </a:p>
      </dgm:t>
    </dgm:pt>
    <dgm:pt modelId="{450EEAFA-F1F1-479E-8700-47AE07E0AF0C}" type="pres">
      <dgm:prSet presAssocID="{55E94E10-5E38-4A5B-AC23-F07C4860EB67}" presName="Name37" presStyleLbl="parChTrans1D3" presStyleIdx="7" presStyleCnt="13"/>
      <dgm:spPr/>
      <dgm:t>
        <a:bodyPr/>
        <a:lstStyle/>
        <a:p>
          <a:endParaRPr lang="en-IN"/>
        </a:p>
      </dgm:t>
    </dgm:pt>
    <dgm:pt modelId="{91F05B89-A36A-4464-AAC5-5CA9C59C686C}" type="pres">
      <dgm:prSet presAssocID="{EEBA1E6C-F019-449C-BBE1-2D1683FA76F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7422DEE-F891-4F84-A34D-CE3968D48430}" type="pres">
      <dgm:prSet presAssocID="{EEBA1E6C-F019-449C-BBE1-2D1683FA76F0}" presName="rootComposite" presStyleCnt="0"/>
      <dgm:spPr/>
      <dgm:t>
        <a:bodyPr/>
        <a:lstStyle/>
        <a:p>
          <a:endParaRPr lang="en-IN"/>
        </a:p>
      </dgm:t>
    </dgm:pt>
    <dgm:pt modelId="{13BB6789-5913-4542-B6FD-981FAE5F78A9}" type="pres">
      <dgm:prSet presAssocID="{EEBA1E6C-F019-449C-BBE1-2D1683FA76F0}" presName="rootText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BA4511D-8DC7-483E-AECB-D34395AFC26A}" type="pres">
      <dgm:prSet presAssocID="{EEBA1E6C-F019-449C-BBE1-2D1683FA76F0}" presName="rootConnector" presStyleLbl="node3" presStyleIdx="7" presStyleCnt="13"/>
      <dgm:spPr/>
      <dgm:t>
        <a:bodyPr/>
        <a:lstStyle/>
        <a:p>
          <a:endParaRPr lang="en-IN"/>
        </a:p>
      </dgm:t>
    </dgm:pt>
    <dgm:pt modelId="{1EAECBF2-C086-43F3-AC86-8B38A5D6C1E8}" type="pres">
      <dgm:prSet presAssocID="{EEBA1E6C-F019-449C-BBE1-2D1683FA76F0}" presName="hierChild4" presStyleCnt="0"/>
      <dgm:spPr/>
      <dgm:t>
        <a:bodyPr/>
        <a:lstStyle/>
        <a:p>
          <a:endParaRPr lang="en-IN"/>
        </a:p>
      </dgm:t>
    </dgm:pt>
    <dgm:pt modelId="{00BE1442-4FA8-4570-9DD4-7C551FB0A793}" type="pres">
      <dgm:prSet presAssocID="{E6492A13-6C54-49AC-9BD5-8B3B56C698D0}" presName="Name37" presStyleLbl="parChTrans1D4" presStyleIdx="9" presStyleCnt="14"/>
      <dgm:spPr/>
      <dgm:t>
        <a:bodyPr/>
        <a:lstStyle/>
        <a:p>
          <a:endParaRPr lang="en-IN"/>
        </a:p>
      </dgm:t>
    </dgm:pt>
    <dgm:pt modelId="{AAF19D95-DB35-41C9-8999-918235C98064}" type="pres">
      <dgm:prSet presAssocID="{34202B0E-979A-4842-AC89-6064ACED263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14800F6C-36F8-459E-9EDA-6FD6432F5BDF}" type="pres">
      <dgm:prSet presAssocID="{34202B0E-979A-4842-AC89-6064ACED263C}" presName="rootComposite" presStyleCnt="0"/>
      <dgm:spPr/>
      <dgm:t>
        <a:bodyPr/>
        <a:lstStyle/>
        <a:p>
          <a:endParaRPr lang="en-IN"/>
        </a:p>
      </dgm:t>
    </dgm:pt>
    <dgm:pt modelId="{FE67C791-81F6-4688-B4A2-F8FBFCBE8F32}" type="pres">
      <dgm:prSet presAssocID="{34202B0E-979A-4842-AC89-6064ACED263C}" presName="rootText" presStyleLbl="node4" presStyleIdx="9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02CE6BD-D3CF-4BCD-BAC5-D6325EE64BE5}" type="pres">
      <dgm:prSet presAssocID="{34202B0E-979A-4842-AC89-6064ACED263C}" presName="rootConnector" presStyleLbl="node4" presStyleIdx="9" presStyleCnt="14"/>
      <dgm:spPr/>
      <dgm:t>
        <a:bodyPr/>
        <a:lstStyle/>
        <a:p>
          <a:endParaRPr lang="en-IN"/>
        </a:p>
      </dgm:t>
    </dgm:pt>
    <dgm:pt modelId="{18902600-B726-4505-9942-24E73C37C6E0}" type="pres">
      <dgm:prSet presAssocID="{34202B0E-979A-4842-AC89-6064ACED263C}" presName="hierChild4" presStyleCnt="0"/>
      <dgm:spPr/>
      <dgm:t>
        <a:bodyPr/>
        <a:lstStyle/>
        <a:p>
          <a:endParaRPr lang="en-IN"/>
        </a:p>
      </dgm:t>
    </dgm:pt>
    <dgm:pt modelId="{6C3F33AF-3DF7-4CD3-B51F-E9E1608E0A41}" type="pres">
      <dgm:prSet presAssocID="{34202B0E-979A-4842-AC89-6064ACED263C}" presName="hierChild5" presStyleCnt="0"/>
      <dgm:spPr/>
      <dgm:t>
        <a:bodyPr/>
        <a:lstStyle/>
        <a:p>
          <a:endParaRPr lang="en-IN"/>
        </a:p>
      </dgm:t>
    </dgm:pt>
    <dgm:pt modelId="{AF0E03E7-3FD2-4C99-BAD7-B0C4E5AC0FA6}" type="pres">
      <dgm:prSet presAssocID="{095E711B-0D52-4457-A126-4E9AA9956FA5}" presName="Name37" presStyleLbl="parChTrans1D4" presStyleIdx="10" presStyleCnt="14"/>
      <dgm:spPr/>
      <dgm:t>
        <a:bodyPr/>
        <a:lstStyle/>
        <a:p>
          <a:endParaRPr lang="en-IN"/>
        </a:p>
      </dgm:t>
    </dgm:pt>
    <dgm:pt modelId="{DA67D725-1E0A-4294-A3A8-F6E0F170BDA7}" type="pres">
      <dgm:prSet presAssocID="{B67B8A05-5E5F-46CA-9508-EB7602A4B67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17F3DD0B-E5A6-4E4D-B0DD-6AC2857C2E3D}" type="pres">
      <dgm:prSet presAssocID="{B67B8A05-5E5F-46CA-9508-EB7602A4B67D}" presName="rootComposite" presStyleCnt="0"/>
      <dgm:spPr/>
      <dgm:t>
        <a:bodyPr/>
        <a:lstStyle/>
        <a:p>
          <a:endParaRPr lang="en-IN"/>
        </a:p>
      </dgm:t>
    </dgm:pt>
    <dgm:pt modelId="{23265CF9-BA44-43DD-93EB-17E125FFB6C8}" type="pres">
      <dgm:prSet presAssocID="{B67B8A05-5E5F-46CA-9508-EB7602A4B67D}" presName="rootText" presStyleLbl="node4" presStyleIdx="10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FC75BAB-8CB1-4858-9686-95AC5749C54B}" type="pres">
      <dgm:prSet presAssocID="{B67B8A05-5E5F-46CA-9508-EB7602A4B67D}" presName="rootConnector" presStyleLbl="node4" presStyleIdx="10" presStyleCnt="14"/>
      <dgm:spPr/>
      <dgm:t>
        <a:bodyPr/>
        <a:lstStyle/>
        <a:p>
          <a:endParaRPr lang="en-IN"/>
        </a:p>
      </dgm:t>
    </dgm:pt>
    <dgm:pt modelId="{5D5D977F-7836-4BC9-AF2B-A95194C71CD7}" type="pres">
      <dgm:prSet presAssocID="{B67B8A05-5E5F-46CA-9508-EB7602A4B67D}" presName="hierChild4" presStyleCnt="0"/>
      <dgm:spPr/>
      <dgm:t>
        <a:bodyPr/>
        <a:lstStyle/>
        <a:p>
          <a:endParaRPr lang="en-IN"/>
        </a:p>
      </dgm:t>
    </dgm:pt>
    <dgm:pt modelId="{6140087C-4716-4457-9CA3-09F88B211054}" type="pres">
      <dgm:prSet presAssocID="{B67B8A05-5E5F-46CA-9508-EB7602A4B67D}" presName="hierChild5" presStyleCnt="0"/>
      <dgm:spPr/>
      <dgm:t>
        <a:bodyPr/>
        <a:lstStyle/>
        <a:p>
          <a:endParaRPr lang="en-IN"/>
        </a:p>
      </dgm:t>
    </dgm:pt>
    <dgm:pt modelId="{B0827D02-D89C-4FAA-85E5-6A5B2B610FC8}" type="pres">
      <dgm:prSet presAssocID="{C224738B-7896-4FEA-8FDD-15829A893A30}" presName="Name37" presStyleLbl="parChTrans1D4" presStyleIdx="11" presStyleCnt="14"/>
      <dgm:spPr/>
      <dgm:t>
        <a:bodyPr/>
        <a:lstStyle/>
        <a:p>
          <a:endParaRPr lang="en-IN"/>
        </a:p>
      </dgm:t>
    </dgm:pt>
    <dgm:pt modelId="{1ECC9E66-FD4B-44BB-9EFB-F669C0CA5BD4}" type="pres">
      <dgm:prSet presAssocID="{93598549-C6F6-4C67-BE6A-0FBC97C2195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86207B3-CCD7-47FC-B0AC-86EB496B8337}" type="pres">
      <dgm:prSet presAssocID="{93598549-C6F6-4C67-BE6A-0FBC97C21950}" presName="rootComposite" presStyleCnt="0"/>
      <dgm:spPr/>
      <dgm:t>
        <a:bodyPr/>
        <a:lstStyle/>
        <a:p>
          <a:endParaRPr lang="en-IN"/>
        </a:p>
      </dgm:t>
    </dgm:pt>
    <dgm:pt modelId="{F39D41C5-492D-4B7E-ADEB-661CDAAC95A3}" type="pres">
      <dgm:prSet presAssocID="{93598549-C6F6-4C67-BE6A-0FBC97C21950}" presName="rootText" presStyleLbl="node4" presStyleIdx="11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7DAF138-6858-4E8A-AC75-BE39CEA965CB}" type="pres">
      <dgm:prSet presAssocID="{93598549-C6F6-4C67-BE6A-0FBC97C21950}" presName="rootConnector" presStyleLbl="node4" presStyleIdx="11" presStyleCnt="14"/>
      <dgm:spPr/>
      <dgm:t>
        <a:bodyPr/>
        <a:lstStyle/>
        <a:p>
          <a:endParaRPr lang="en-IN"/>
        </a:p>
      </dgm:t>
    </dgm:pt>
    <dgm:pt modelId="{B7C88725-3787-4C3F-8571-8A8F7F37B3D2}" type="pres">
      <dgm:prSet presAssocID="{93598549-C6F6-4C67-BE6A-0FBC97C21950}" presName="hierChild4" presStyleCnt="0"/>
      <dgm:spPr/>
      <dgm:t>
        <a:bodyPr/>
        <a:lstStyle/>
        <a:p>
          <a:endParaRPr lang="en-IN"/>
        </a:p>
      </dgm:t>
    </dgm:pt>
    <dgm:pt modelId="{083297FE-6935-454B-9E56-527B93578AC0}" type="pres">
      <dgm:prSet presAssocID="{93598549-C6F6-4C67-BE6A-0FBC97C21950}" presName="hierChild5" presStyleCnt="0"/>
      <dgm:spPr/>
      <dgm:t>
        <a:bodyPr/>
        <a:lstStyle/>
        <a:p>
          <a:endParaRPr lang="en-IN"/>
        </a:p>
      </dgm:t>
    </dgm:pt>
    <dgm:pt modelId="{24D3FE3B-A68C-421A-B4F1-21E0E183090E}" type="pres">
      <dgm:prSet presAssocID="{111FC2E0-E03E-4733-9751-5A5D3309E256}" presName="Name37" presStyleLbl="parChTrans1D4" presStyleIdx="12" presStyleCnt="14"/>
      <dgm:spPr/>
      <dgm:t>
        <a:bodyPr/>
        <a:lstStyle/>
        <a:p>
          <a:endParaRPr lang="en-IN"/>
        </a:p>
      </dgm:t>
    </dgm:pt>
    <dgm:pt modelId="{26E2EE2B-32D7-4204-92BA-114CA23C8E2E}" type="pres">
      <dgm:prSet presAssocID="{4BB4883C-F35C-4348-8108-BC17E1E2C8A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B43E81E-9E38-4C90-A625-3E13F1C28F94}" type="pres">
      <dgm:prSet presAssocID="{4BB4883C-F35C-4348-8108-BC17E1E2C8AE}" presName="rootComposite" presStyleCnt="0"/>
      <dgm:spPr/>
      <dgm:t>
        <a:bodyPr/>
        <a:lstStyle/>
        <a:p>
          <a:endParaRPr lang="en-IN"/>
        </a:p>
      </dgm:t>
    </dgm:pt>
    <dgm:pt modelId="{DCF7ABBE-4A20-4639-9358-FC7B4EE23E7E}" type="pres">
      <dgm:prSet presAssocID="{4BB4883C-F35C-4348-8108-BC17E1E2C8AE}" presName="rootText" presStyleLbl="node4" presStyleIdx="12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810B906-FE16-42AD-B023-C2A66C3399C0}" type="pres">
      <dgm:prSet presAssocID="{4BB4883C-F35C-4348-8108-BC17E1E2C8AE}" presName="rootConnector" presStyleLbl="node4" presStyleIdx="12" presStyleCnt="14"/>
      <dgm:spPr/>
      <dgm:t>
        <a:bodyPr/>
        <a:lstStyle/>
        <a:p>
          <a:endParaRPr lang="en-IN"/>
        </a:p>
      </dgm:t>
    </dgm:pt>
    <dgm:pt modelId="{A93354F9-B039-45A4-A002-04419B3933FF}" type="pres">
      <dgm:prSet presAssocID="{4BB4883C-F35C-4348-8108-BC17E1E2C8AE}" presName="hierChild4" presStyleCnt="0"/>
      <dgm:spPr/>
      <dgm:t>
        <a:bodyPr/>
        <a:lstStyle/>
        <a:p>
          <a:endParaRPr lang="en-IN"/>
        </a:p>
      </dgm:t>
    </dgm:pt>
    <dgm:pt modelId="{3C271DFA-C706-498A-84A1-70BF9295D4ED}" type="pres">
      <dgm:prSet presAssocID="{4BB4883C-F35C-4348-8108-BC17E1E2C8AE}" presName="hierChild5" presStyleCnt="0"/>
      <dgm:spPr/>
      <dgm:t>
        <a:bodyPr/>
        <a:lstStyle/>
        <a:p>
          <a:endParaRPr lang="en-IN"/>
        </a:p>
      </dgm:t>
    </dgm:pt>
    <dgm:pt modelId="{779B97D8-AFD9-4607-82A1-EB531EB03CE6}" type="pres">
      <dgm:prSet presAssocID="{B7A92808-1DE6-4D96-91E9-D49DE31D46E2}" presName="Name37" presStyleLbl="parChTrans1D4" presStyleIdx="13" presStyleCnt="14"/>
      <dgm:spPr/>
      <dgm:t>
        <a:bodyPr/>
        <a:lstStyle/>
        <a:p>
          <a:endParaRPr lang="en-IN"/>
        </a:p>
      </dgm:t>
    </dgm:pt>
    <dgm:pt modelId="{4B359C71-E5E8-4B64-80CA-6D2E296D8C5E}" type="pres">
      <dgm:prSet presAssocID="{887EF048-0B53-4FD3-B865-E5B207B426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967BFC56-77BF-43A3-9287-8AF840A62825}" type="pres">
      <dgm:prSet presAssocID="{887EF048-0B53-4FD3-B865-E5B207B42639}" presName="rootComposite" presStyleCnt="0"/>
      <dgm:spPr/>
      <dgm:t>
        <a:bodyPr/>
        <a:lstStyle/>
        <a:p>
          <a:endParaRPr lang="en-IN"/>
        </a:p>
      </dgm:t>
    </dgm:pt>
    <dgm:pt modelId="{575E32A4-D409-49CD-B2F1-0028B7356930}" type="pres">
      <dgm:prSet presAssocID="{887EF048-0B53-4FD3-B865-E5B207B42639}" presName="rootText" presStyleLbl="node4" presStyleIdx="13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3ECE9E8-E323-4D1E-BC14-1E241CE87D55}" type="pres">
      <dgm:prSet presAssocID="{887EF048-0B53-4FD3-B865-E5B207B42639}" presName="rootConnector" presStyleLbl="node4" presStyleIdx="13" presStyleCnt="14"/>
      <dgm:spPr/>
      <dgm:t>
        <a:bodyPr/>
        <a:lstStyle/>
        <a:p>
          <a:endParaRPr lang="en-IN"/>
        </a:p>
      </dgm:t>
    </dgm:pt>
    <dgm:pt modelId="{757A072C-CB0A-4F48-AB4F-E5791F5BC8C1}" type="pres">
      <dgm:prSet presAssocID="{887EF048-0B53-4FD3-B865-E5B207B42639}" presName="hierChild4" presStyleCnt="0"/>
      <dgm:spPr/>
      <dgm:t>
        <a:bodyPr/>
        <a:lstStyle/>
        <a:p>
          <a:endParaRPr lang="en-IN"/>
        </a:p>
      </dgm:t>
    </dgm:pt>
    <dgm:pt modelId="{7D569F3E-2A2F-4C68-B5A5-B969904102D6}" type="pres">
      <dgm:prSet presAssocID="{887EF048-0B53-4FD3-B865-E5B207B42639}" presName="hierChild5" presStyleCnt="0"/>
      <dgm:spPr/>
      <dgm:t>
        <a:bodyPr/>
        <a:lstStyle/>
        <a:p>
          <a:endParaRPr lang="en-IN"/>
        </a:p>
      </dgm:t>
    </dgm:pt>
    <dgm:pt modelId="{BE338D2E-6ADA-4A3D-8835-8560FAE8DB96}" type="pres">
      <dgm:prSet presAssocID="{EEBA1E6C-F019-449C-BBE1-2D1683FA76F0}" presName="hierChild5" presStyleCnt="0"/>
      <dgm:spPr/>
      <dgm:t>
        <a:bodyPr/>
        <a:lstStyle/>
        <a:p>
          <a:endParaRPr lang="en-IN"/>
        </a:p>
      </dgm:t>
    </dgm:pt>
    <dgm:pt modelId="{F823A74C-BF67-4BFA-831D-83C542ACD447}" type="pres">
      <dgm:prSet presAssocID="{E57749E9-F192-4B37-8DF2-E752F08D5090}" presName="hierChild5" presStyleCnt="0"/>
      <dgm:spPr/>
      <dgm:t>
        <a:bodyPr/>
        <a:lstStyle/>
        <a:p>
          <a:endParaRPr lang="en-IN"/>
        </a:p>
      </dgm:t>
    </dgm:pt>
    <dgm:pt modelId="{7AD11336-0416-4B0F-91F8-D4EB14B0222A}" type="pres">
      <dgm:prSet presAssocID="{D845655E-CEA3-49C4-AC28-3AA8B6379C6A}" presName="Name37" presStyleLbl="parChTrans1D2" presStyleIdx="3" presStyleCnt="7"/>
      <dgm:spPr/>
      <dgm:t>
        <a:bodyPr/>
        <a:lstStyle/>
        <a:p>
          <a:endParaRPr lang="en-IN"/>
        </a:p>
      </dgm:t>
    </dgm:pt>
    <dgm:pt modelId="{F6400F27-77CB-4415-9481-73CC5E9CA76F}" type="pres">
      <dgm:prSet presAssocID="{4B747C70-77E4-4781-9194-EA5B83DAAEF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E1BC7C29-9F4F-4ECD-BA92-24D6DBB4A518}" type="pres">
      <dgm:prSet presAssocID="{4B747C70-77E4-4781-9194-EA5B83DAAEFA}" presName="rootComposite" presStyleCnt="0"/>
      <dgm:spPr/>
      <dgm:t>
        <a:bodyPr/>
        <a:lstStyle/>
        <a:p>
          <a:endParaRPr lang="en-IN"/>
        </a:p>
      </dgm:t>
    </dgm:pt>
    <dgm:pt modelId="{88566FF7-E7B1-4339-B2C3-1D8A492F397E}" type="pres">
      <dgm:prSet presAssocID="{4B747C70-77E4-4781-9194-EA5B83DAAEFA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92D6751-0FDE-4DC6-8892-588431622832}" type="pres">
      <dgm:prSet presAssocID="{4B747C70-77E4-4781-9194-EA5B83DAAEFA}" presName="rootConnector" presStyleLbl="node2" presStyleIdx="3" presStyleCnt="7"/>
      <dgm:spPr/>
      <dgm:t>
        <a:bodyPr/>
        <a:lstStyle/>
        <a:p>
          <a:endParaRPr lang="en-IN"/>
        </a:p>
      </dgm:t>
    </dgm:pt>
    <dgm:pt modelId="{458D41C3-1BB6-4AC4-AC64-D6E8181EA869}" type="pres">
      <dgm:prSet presAssocID="{4B747C70-77E4-4781-9194-EA5B83DAAEFA}" presName="hierChild4" presStyleCnt="0"/>
      <dgm:spPr/>
      <dgm:t>
        <a:bodyPr/>
        <a:lstStyle/>
        <a:p>
          <a:endParaRPr lang="en-IN"/>
        </a:p>
      </dgm:t>
    </dgm:pt>
    <dgm:pt modelId="{9A4F3BFD-A508-4B1D-8FF9-965D2F058AAC}" type="pres">
      <dgm:prSet presAssocID="{4B747C70-77E4-4781-9194-EA5B83DAAEFA}" presName="hierChild5" presStyleCnt="0"/>
      <dgm:spPr/>
      <dgm:t>
        <a:bodyPr/>
        <a:lstStyle/>
        <a:p>
          <a:endParaRPr lang="en-IN"/>
        </a:p>
      </dgm:t>
    </dgm:pt>
    <dgm:pt modelId="{0484CC38-5354-4122-9160-51E54517182E}" type="pres">
      <dgm:prSet presAssocID="{1AFCC193-C5E0-42A9-935C-DF7CDA845A88}" presName="Name37" presStyleLbl="parChTrans1D2" presStyleIdx="4" presStyleCnt="7"/>
      <dgm:spPr/>
      <dgm:t>
        <a:bodyPr/>
        <a:lstStyle/>
        <a:p>
          <a:endParaRPr lang="en-IN"/>
        </a:p>
      </dgm:t>
    </dgm:pt>
    <dgm:pt modelId="{76F11699-7BE6-4B90-8E28-29954C416445}" type="pres">
      <dgm:prSet presAssocID="{D36C9988-8747-416E-9815-6A5A4E550B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D839BF43-EF82-4DDB-A2A4-0FAEB9563146}" type="pres">
      <dgm:prSet presAssocID="{D36C9988-8747-416E-9815-6A5A4E550BAB}" presName="rootComposite" presStyleCnt="0"/>
      <dgm:spPr/>
      <dgm:t>
        <a:bodyPr/>
        <a:lstStyle/>
        <a:p>
          <a:endParaRPr lang="en-IN"/>
        </a:p>
      </dgm:t>
    </dgm:pt>
    <dgm:pt modelId="{A0E05520-D0C6-4525-ABE7-20D2E3C004FE}" type="pres">
      <dgm:prSet presAssocID="{D36C9988-8747-416E-9815-6A5A4E550BAB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E406B42-05D0-4F49-87C2-0691A7DCC154}" type="pres">
      <dgm:prSet presAssocID="{D36C9988-8747-416E-9815-6A5A4E550BAB}" presName="rootConnector" presStyleLbl="node2" presStyleIdx="4" presStyleCnt="7"/>
      <dgm:spPr/>
      <dgm:t>
        <a:bodyPr/>
        <a:lstStyle/>
        <a:p>
          <a:endParaRPr lang="en-IN"/>
        </a:p>
      </dgm:t>
    </dgm:pt>
    <dgm:pt modelId="{25EDF52F-AD87-449D-A84B-527712225CCB}" type="pres">
      <dgm:prSet presAssocID="{D36C9988-8747-416E-9815-6A5A4E550BAB}" presName="hierChild4" presStyleCnt="0"/>
      <dgm:spPr/>
      <dgm:t>
        <a:bodyPr/>
        <a:lstStyle/>
        <a:p>
          <a:endParaRPr lang="en-IN"/>
        </a:p>
      </dgm:t>
    </dgm:pt>
    <dgm:pt modelId="{A0207F8B-5E83-4A26-9F87-C10B9A7D4B30}" type="pres">
      <dgm:prSet presAssocID="{937FABCB-CC09-496E-B7CB-D9D3C6B660EB}" presName="Name37" presStyleLbl="parChTrans1D3" presStyleIdx="8" presStyleCnt="13"/>
      <dgm:spPr/>
      <dgm:t>
        <a:bodyPr/>
        <a:lstStyle/>
        <a:p>
          <a:endParaRPr lang="en-IN"/>
        </a:p>
      </dgm:t>
    </dgm:pt>
    <dgm:pt modelId="{743C606B-8D3A-4727-B5BB-E6B13CB6AC64}" type="pres">
      <dgm:prSet presAssocID="{E03385EF-B8F1-46D8-9E55-59992D6DEEB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DD61556F-C19D-4A72-A5E5-58452EE0690D}" type="pres">
      <dgm:prSet presAssocID="{E03385EF-B8F1-46D8-9E55-59992D6DEEB5}" presName="rootComposite" presStyleCnt="0"/>
      <dgm:spPr/>
      <dgm:t>
        <a:bodyPr/>
        <a:lstStyle/>
        <a:p>
          <a:endParaRPr lang="en-IN"/>
        </a:p>
      </dgm:t>
    </dgm:pt>
    <dgm:pt modelId="{DF7F7393-C061-45B8-85C4-1544FEC4680F}" type="pres">
      <dgm:prSet presAssocID="{E03385EF-B8F1-46D8-9E55-59992D6DEEB5}" presName="rootText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899B401-9A6F-456B-BD82-09ED0BABECE2}" type="pres">
      <dgm:prSet presAssocID="{E03385EF-B8F1-46D8-9E55-59992D6DEEB5}" presName="rootConnector" presStyleLbl="node3" presStyleIdx="8" presStyleCnt="13"/>
      <dgm:spPr/>
      <dgm:t>
        <a:bodyPr/>
        <a:lstStyle/>
        <a:p>
          <a:endParaRPr lang="en-IN"/>
        </a:p>
      </dgm:t>
    </dgm:pt>
    <dgm:pt modelId="{CB442C1C-D7BF-4DA6-A1B4-8FE6D176F1F1}" type="pres">
      <dgm:prSet presAssocID="{E03385EF-B8F1-46D8-9E55-59992D6DEEB5}" presName="hierChild4" presStyleCnt="0"/>
      <dgm:spPr/>
      <dgm:t>
        <a:bodyPr/>
        <a:lstStyle/>
        <a:p>
          <a:endParaRPr lang="en-IN"/>
        </a:p>
      </dgm:t>
    </dgm:pt>
    <dgm:pt modelId="{CEB850E8-4BBA-49E3-B964-5D584CC2D2F0}" type="pres">
      <dgm:prSet presAssocID="{E03385EF-B8F1-46D8-9E55-59992D6DEEB5}" presName="hierChild5" presStyleCnt="0"/>
      <dgm:spPr/>
      <dgm:t>
        <a:bodyPr/>
        <a:lstStyle/>
        <a:p>
          <a:endParaRPr lang="en-IN"/>
        </a:p>
      </dgm:t>
    </dgm:pt>
    <dgm:pt modelId="{24C05C3F-6FE0-4925-A944-CCEB14C0ED19}" type="pres">
      <dgm:prSet presAssocID="{9DBB55EE-455E-481A-9CEF-CF2AF06FA462}" presName="Name37" presStyleLbl="parChTrans1D3" presStyleIdx="9" presStyleCnt="13"/>
      <dgm:spPr/>
      <dgm:t>
        <a:bodyPr/>
        <a:lstStyle/>
        <a:p>
          <a:endParaRPr lang="en-IN"/>
        </a:p>
      </dgm:t>
    </dgm:pt>
    <dgm:pt modelId="{EE68B7A9-B693-47F3-BDF2-8B290D8C1588}" type="pres">
      <dgm:prSet presAssocID="{227E11F5-0B91-4D6D-82BC-FE4B041A047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EB07C819-8421-4FAD-AA79-33FBC78D3B2B}" type="pres">
      <dgm:prSet presAssocID="{227E11F5-0B91-4D6D-82BC-FE4B041A047E}" presName="rootComposite" presStyleCnt="0"/>
      <dgm:spPr/>
      <dgm:t>
        <a:bodyPr/>
        <a:lstStyle/>
        <a:p>
          <a:endParaRPr lang="en-IN"/>
        </a:p>
      </dgm:t>
    </dgm:pt>
    <dgm:pt modelId="{FA174C50-6186-4F76-8DFF-99481BE3CE2B}" type="pres">
      <dgm:prSet presAssocID="{227E11F5-0B91-4D6D-82BC-FE4B041A047E}" presName="rootText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00E865C-5F50-4221-94EA-7A7CD999D292}" type="pres">
      <dgm:prSet presAssocID="{227E11F5-0B91-4D6D-82BC-FE4B041A047E}" presName="rootConnector" presStyleLbl="node3" presStyleIdx="9" presStyleCnt="13"/>
      <dgm:spPr/>
      <dgm:t>
        <a:bodyPr/>
        <a:lstStyle/>
        <a:p>
          <a:endParaRPr lang="en-IN"/>
        </a:p>
      </dgm:t>
    </dgm:pt>
    <dgm:pt modelId="{E259BB1E-BA87-42DF-BB43-F21DEB0109AC}" type="pres">
      <dgm:prSet presAssocID="{227E11F5-0B91-4D6D-82BC-FE4B041A047E}" presName="hierChild4" presStyleCnt="0"/>
      <dgm:spPr/>
      <dgm:t>
        <a:bodyPr/>
        <a:lstStyle/>
        <a:p>
          <a:endParaRPr lang="en-IN"/>
        </a:p>
      </dgm:t>
    </dgm:pt>
    <dgm:pt modelId="{526560B8-17C2-4AD4-8204-B36A7B120348}" type="pres">
      <dgm:prSet presAssocID="{227E11F5-0B91-4D6D-82BC-FE4B041A047E}" presName="hierChild5" presStyleCnt="0"/>
      <dgm:spPr/>
      <dgm:t>
        <a:bodyPr/>
        <a:lstStyle/>
        <a:p>
          <a:endParaRPr lang="en-IN"/>
        </a:p>
      </dgm:t>
    </dgm:pt>
    <dgm:pt modelId="{CC186D04-C334-4F3A-B69F-F495E52E105C}" type="pres">
      <dgm:prSet presAssocID="{F653B2DC-8B1C-47AC-841E-B69AB1718BF0}" presName="Name37" presStyleLbl="parChTrans1D3" presStyleIdx="10" presStyleCnt="13"/>
      <dgm:spPr/>
      <dgm:t>
        <a:bodyPr/>
        <a:lstStyle/>
        <a:p>
          <a:endParaRPr lang="en-IN"/>
        </a:p>
      </dgm:t>
    </dgm:pt>
    <dgm:pt modelId="{BF16EC52-C747-46ED-AA11-E90AE50397B3}" type="pres">
      <dgm:prSet presAssocID="{26359FE2-40C5-4EC5-91D4-BD8A93F306A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735E2D5F-6899-45EC-8B36-F9C1CD48B9EC}" type="pres">
      <dgm:prSet presAssocID="{26359FE2-40C5-4EC5-91D4-BD8A93F306A2}" presName="rootComposite" presStyleCnt="0"/>
      <dgm:spPr/>
      <dgm:t>
        <a:bodyPr/>
        <a:lstStyle/>
        <a:p>
          <a:endParaRPr lang="en-IN"/>
        </a:p>
      </dgm:t>
    </dgm:pt>
    <dgm:pt modelId="{A4689CF7-E597-4878-93B8-58535E8AB37A}" type="pres">
      <dgm:prSet presAssocID="{26359FE2-40C5-4EC5-91D4-BD8A93F306A2}" presName="rootText" presStyleLbl="node3" presStyleIdx="10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0309FB3-6436-40AF-8025-85A06EF2C25C}" type="pres">
      <dgm:prSet presAssocID="{26359FE2-40C5-4EC5-91D4-BD8A93F306A2}" presName="rootConnector" presStyleLbl="node3" presStyleIdx="10" presStyleCnt="13"/>
      <dgm:spPr/>
      <dgm:t>
        <a:bodyPr/>
        <a:lstStyle/>
        <a:p>
          <a:endParaRPr lang="en-IN"/>
        </a:p>
      </dgm:t>
    </dgm:pt>
    <dgm:pt modelId="{17D5C19A-09D8-4629-AC13-E25112587448}" type="pres">
      <dgm:prSet presAssocID="{26359FE2-40C5-4EC5-91D4-BD8A93F306A2}" presName="hierChild4" presStyleCnt="0"/>
      <dgm:spPr/>
      <dgm:t>
        <a:bodyPr/>
        <a:lstStyle/>
        <a:p>
          <a:endParaRPr lang="en-IN"/>
        </a:p>
      </dgm:t>
    </dgm:pt>
    <dgm:pt modelId="{9B6806DE-7FCA-493D-B56E-8138B04B5AEA}" type="pres">
      <dgm:prSet presAssocID="{26359FE2-40C5-4EC5-91D4-BD8A93F306A2}" presName="hierChild5" presStyleCnt="0"/>
      <dgm:spPr/>
      <dgm:t>
        <a:bodyPr/>
        <a:lstStyle/>
        <a:p>
          <a:endParaRPr lang="en-IN"/>
        </a:p>
      </dgm:t>
    </dgm:pt>
    <dgm:pt modelId="{BE859765-AF87-4D53-92D7-D12E9B20FF1C}" type="pres">
      <dgm:prSet presAssocID="{D36C9988-8747-416E-9815-6A5A4E550BAB}" presName="hierChild5" presStyleCnt="0"/>
      <dgm:spPr/>
      <dgm:t>
        <a:bodyPr/>
        <a:lstStyle/>
        <a:p>
          <a:endParaRPr lang="en-IN"/>
        </a:p>
      </dgm:t>
    </dgm:pt>
    <dgm:pt modelId="{725E3CAA-DBB0-4B86-B674-DAA86F3BEEB4}" type="pres">
      <dgm:prSet presAssocID="{79558E3B-11DD-4AB1-A6AE-CB0D3F8E3DD8}" presName="Name37" presStyleLbl="parChTrans1D2" presStyleIdx="5" presStyleCnt="7"/>
      <dgm:spPr/>
      <dgm:t>
        <a:bodyPr/>
        <a:lstStyle/>
        <a:p>
          <a:endParaRPr lang="en-IN"/>
        </a:p>
      </dgm:t>
    </dgm:pt>
    <dgm:pt modelId="{B0B2D025-5D2C-477B-A1E8-2C8767C66A96}" type="pres">
      <dgm:prSet presAssocID="{CABB11F1-EE41-46A6-B7A9-F36DDE0AA8C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2E27E5B7-E708-4C8A-A780-315669BCADA3}" type="pres">
      <dgm:prSet presAssocID="{CABB11F1-EE41-46A6-B7A9-F36DDE0AA8C5}" presName="rootComposite" presStyleCnt="0"/>
      <dgm:spPr/>
      <dgm:t>
        <a:bodyPr/>
        <a:lstStyle/>
        <a:p>
          <a:endParaRPr lang="en-IN"/>
        </a:p>
      </dgm:t>
    </dgm:pt>
    <dgm:pt modelId="{A06F6FF8-0A76-4536-B115-E3B96F136147}" type="pres">
      <dgm:prSet presAssocID="{CABB11F1-EE41-46A6-B7A9-F36DDE0AA8C5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E3A16B5-DDE8-432C-9B39-F59FC61871CA}" type="pres">
      <dgm:prSet presAssocID="{CABB11F1-EE41-46A6-B7A9-F36DDE0AA8C5}" presName="rootConnector" presStyleLbl="node2" presStyleIdx="5" presStyleCnt="7"/>
      <dgm:spPr/>
      <dgm:t>
        <a:bodyPr/>
        <a:lstStyle/>
        <a:p>
          <a:endParaRPr lang="en-IN"/>
        </a:p>
      </dgm:t>
    </dgm:pt>
    <dgm:pt modelId="{75395A6F-C4EB-4666-97B0-522435C3B8DB}" type="pres">
      <dgm:prSet presAssocID="{CABB11F1-EE41-46A6-B7A9-F36DDE0AA8C5}" presName="hierChild4" presStyleCnt="0"/>
      <dgm:spPr/>
      <dgm:t>
        <a:bodyPr/>
        <a:lstStyle/>
        <a:p>
          <a:endParaRPr lang="en-IN"/>
        </a:p>
      </dgm:t>
    </dgm:pt>
    <dgm:pt modelId="{68A7B852-8580-4956-918A-1D6D93500934}" type="pres">
      <dgm:prSet presAssocID="{5EA512A4-AF89-4412-8129-C1E8FF34A0DA}" presName="Name37" presStyleLbl="parChTrans1D3" presStyleIdx="11" presStyleCnt="13"/>
      <dgm:spPr/>
      <dgm:t>
        <a:bodyPr/>
        <a:lstStyle/>
        <a:p>
          <a:endParaRPr lang="en-IN"/>
        </a:p>
      </dgm:t>
    </dgm:pt>
    <dgm:pt modelId="{58125F86-90B8-419E-A395-81A8B55BE075}" type="pres">
      <dgm:prSet presAssocID="{B793C5C9-A181-4FAB-8AD9-E4280439D01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246DFE4E-8C13-4777-92CF-5A0DE857D156}" type="pres">
      <dgm:prSet presAssocID="{B793C5C9-A181-4FAB-8AD9-E4280439D018}" presName="rootComposite" presStyleCnt="0"/>
      <dgm:spPr/>
      <dgm:t>
        <a:bodyPr/>
        <a:lstStyle/>
        <a:p>
          <a:endParaRPr lang="en-IN"/>
        </a:p>
      </dgm:t>
    </dgm:pt>
    <dgm:pt modelId="{C6DF7FDD-3775-4A6C-BE01-1F9690BB5F69}" type="pres">
      <dgm:prSet presAssocID="{B793C5C9-A181-4FAB-8AD9-E4280439D018}" presName="rootText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E3A83ED-2DB1-40A8-B689-D7AED991B4F4}" type="pres">
      <dgm:prSet presAssocID="{B793C5C9-A181-4FAB-8AD9-E4280439D018}" presName="rootConnector" presStyleLbl="node3" presStyleIdx="11" presStyleCnt="13"/>
      <dgm:spPr/>
      <dgm:t>
        <a:bodyPr/>
        <a:lstStyle/>
        <a:p>
          <a:endParaRPr lang="en-IN"/>
        </a:p>
      </dgm:t>
    </dgm:pt>
    <dgm:pt modelId="{58C54C40-D4B7-431D-A537-18FF8C14F5F2}" type="pres">
      <dgm:prSet presAssocID="{B793C5C9-A181-4FAB-8AD9-E4280439D018}" presName="hierChild4" presStyleCnt="0"/>
      <dgm:spPr/>
      <dgm:t>
        <a:bodyPr/>
        <a:lstStyle/>
        <a:p>
          <a:endParaRPr lang="en-IN"/>
        </a:p>
      </dgm:t>
    </dgm:pt>
    <dgm:pt modelId="{5BB5EFD5-1C3D-4D1C-B528-2B4EEF937B5B}" type="pres">
      <dgm:prSet presAssocID="{B793C5C9-A181-4FAB-8AD9-E4280439D018}" presName="hierChild5" presStyleCnt="0"/>
      <dgm:spPr/>
      <dgm:t>
        <a:bodyPr/>
        <a:lstStyle/>
        <a:p>
          <a:endParaRPr lang="en-IN"/>
        </a:p>
      </dgm:t>
    </dgm:pt>
    <dgm:pt modelId="{94C7194F-A1FF-4FF3-B608-A3D082F6C1E1}" type="pres">
      <dgm:prSet presAssocID="{FD1A0D83-8EB2-460E-B780-065CEE56EF43}" presName="Name37" presStyleLbl="parChTrans1D3" presStyleIdx="12" presStyleCnt="13"/>
      <dgm:spPr/>
      <dgm:t>
        <a:bodyPr/>
        <a:lstStyle/>
        <a:p>
          <a:endParaRPr lang="en-IN"/>
        </a:p>
      </dgm:t>
    </dgm:pt>
    <dgm:pt modelId="{FF35D16F-3C0F-4E2E-8D06-963C374ECC7D}" type="pres">
      <dgm:prSet presAssocID="{C877D11C-217D-41AB-87D4-FE8F02B8C17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148BDA47-578C-43D3-A8B8-3A4F3BCA7DC4}" type="pres">
      <dgm:prSet presAssocID="{C877D11C-217D-41AB-87D4-FE8F02B8C17A}" presName="rootComposite" presStyleCnt="0"/>
      <dgm:spPr/>
      <dgm:t>
        <a:bodyPr/>
        <a:lstStyle/>
        <a:p>
          <a:endParaRPr lang="en-IN"/>
        </a:p>
      </dgm:t>
    </dgm:pt>
    <dgm:pt modelId="{7359E27B-85FC-4E86-99E4-D3E83165A162}" type="pres">
      <dgm:prSet presAssocID="{C877D11C-217D-41AB-87D4-FE8F02B8C17A}" presName="rootText" presStyleLbl="node3" presStyleIdx="12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F028861-A0BA-4630-9D2E-11A7F4BDC90E}" type="pres">
      <dgm:prSet presAssocID="{C877D11C-217D-41AB-87D4-FE8F02B8C17A}" presName="rootConnector" presStyleLbl="node3" presStyleIdx="12" presStyleCnt="13"/>
      <dgm:spPr/>
      <dgm:t>
        <a:bodyPr/>
        <a:lstStyle/>
        <a:p>
          <a:endParaRPr lang="en-IN"/>
        </a:p>
      </dgm:t>
    </dgm:pt>
    <dgm:pt modelId="{A986B3BF-F883-415A-B4F4-56204051C153}" type="pres">
      <dgm:prSet presAssocID="{C877D11C-217D-41AB-87D4-FE8F02B8C17A}" presName="hierChild4" presStyleCnt="0"/>
      <dgm:spPr/>
      <dgm:t>
        <a:bodyPr/>
        <a:lstStyle/>
        <a:p>
          <a:endParaRPr lang="en-IN"/>
        </a:p>
      </dgm:t>
    </dgm:pt>
    <dgm:pt modelId="{1B4D4E2B-6E27-4E0C-9720-2539D1D5A1BD}" type="pres">
      <dgm:prSet presAssocID="{C877D11C-217D-41AB-87D4-FE8F02B8C17A}" presName="hierChild5" presStyleCnt="0"/>
      <dgm:spPr/>
      <dgm:t>
        <a:bodyPr/>
        <a:lstStyle/>
        <a:p>
          <a:endParaRPr lang="en-IN"/>
        </a:p>
      </dgm:t>
    </dgm:pt>
    <dgm:pt modelId="{CF6F504F-A8EF-4D1A-A23C-6D7E4EF00B25}" type="pres">
      <dgm:prSet presAssocID="{CABB11F1-EE41-46A6-B7A9-F36DDE0AA8C5}" presName="hierChild5" presStyleCnt="0"/>
      <dgm:spPr/>
      <dgm:t>
        <a:bodyPr/>
        <a:lstStyle/>
        <a:p>
          <a:endParaRPr lang="en-IN"/>
        </a:p>
      </dgm:t>
    </dgm:pt>
    <dgm:pt modelId="{C62D1188-C554-4690-8DCD-411E5D5A9D20}" type="pres">
      <dgm:prSet presAssocID="{B5CA5B68-1FCD-4AFD-96AB-9738F1784191}" presName="Name37" presStyleLbl="parChTrans1D2" presStyleIdx="6" presStyleCnt="7"/>
      <dgm:spPr/>
      <dgm:t>
        <a:bodyPr/>
        <a:lstStyle/>
        <a:p>
          <a:endParaRPr lang="en-IN"/>
        </a:p>
      </dgm:t>
    </dgm:pt>
    <dgm:pt modelId="{31191691-1B7B-4C78-B348-201BCF1323C4}" type="pres">
      <dgm:prSet presAssocID="{A42A21C6-160A-4039-9295-41C77D35420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42BA1F55-93DA-455A-A723-F95AE993EE07}" type="pres">
      <dgm:prSet presAssocID="{A42A21C6-160A-4039-9295-41C77D354200}" presName="rootComposite" presStyleCnt="0"/>
      <dgm:spPr/>
      <dgm:t>
        <a:bodyPr/>
        <a:lstStyle/>
        <a:p>
          <a:endParaRPr lang="en-IN"/>
        </a:p>
      </dgm:t>
    </dgm:pt>
    <dgm:pt modelId="{1FAAD7F5-9F74-4F78-B59E-7D0F54697954}" type="pres">
      <dgm:prSet presAssocID="{A42A21C6-160A-4039-9295-41C77D354200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5F29A2B-6D2D-48CB-8ADC-57DDFF8A23A1}" type="pres">
      <dgm:prSet presAssocID="{A42A21C6-160A-4039-9295-41C77D354200}" presName="rootConnector" presStyleLbl="node2" presStyleIdx="6" presStyleCnt="7"/>
      <dgm:spPr/>
      <dgm:t>
        <a:bodyPr/>
        <a:lstStyle/>
        <a:p>
          <a:endParaRPr lang="en-IN"/>
        </a:p>
      </dgm:t>
    </dgm:pt>
    <dgm:pt modelId="{3DEC106E-5A0E-4C28-AF54-04A5F12F51CE}" type="pres">
      <dgm:prSet presAssocID="{A42A21C6-160A-4039-9295-41C77D354200}" presName="hierChild4" presStyleCnt="0"/>
      <dgm:spPr/>
      <dgm:t>
        <a:bodyPr/>
        <a:lstStyle/>
        <a:p>
          <a:endParaRPr lang="en-IN"/>
        </a:p>
      </dgm:t>
    </dgm:pt>
    <dgm:pt modelId="{F745BED5-F0F0-4AE9-906F-510771F41EA7}" type="pres">
      <dgm:prSet presAssocID="{A42A21C6-160A-4039-9295-41C77D354200}" presName="hierChild5" presStyleCnt="0"/>
      <dgm:spPr/>
      <dgm:t>
        <a:bodyPr/>
        <a:lstStyle/>
        <a:p>
          <a:endParaRPr lang="en-IN"/>
        </a:p>
      </dgm:t>
    </dgm:pt>
    <dgm:pt modelId="{D1A9940A-0BDE-47E8-A498-3D833F513872}" type="pres">
      <dgm:prSet presAssocID="{6119A935-6DC9-4E1B-985A-49FA61BFA15F}" presName="hierChild3" presStyleCnt="0"/>
      <dgm:spPr/>
      <dgm:t>
        <a:bodyPr/>
        <a:lstStyle/>
        <a:p>
          <a:endParaRPr lang="en-IN"/>
        </a:p>
      </dgm:t>
    </dgm:pt>
  </dgm:ptLst>
  <dgm:cxnLst>
    <dgm:cxn modelId="{CDD09984-D35E-4122-BD86-4B5586BA9DE7}" srcId="{0E6110ED-64BF-4370-BA36-A185824BD59A}" destId="{EAE1176E-0D78-4BD2-85CF-807EC0D91B87}" srcOrd="0" destOrd="0" parTransId="{7779E3AC-F356-4E8D-822E-3451577B1579}" sibTransId="{7E150881-A1AD-4C92-8DEB-5A7ABDB41CD4}"/>
    <dgm:cxn modelId="{7943361F-0718-45F5-9D2F-03D298F1BF6C}" srcId="{E57749E9-F192-4B37-8DF2-E752F08D5090}" destId="{9F4B61AB-7518-4CF7-BA13-AD8866424382}" srcOrd="1" destOrd="0" parTransId="{A42DA42E-2027-4204-AE5C-5BC418237CCE}" sibTransId="{AEC37C10-73C4-4E22-AD93-469F77B19FED}"/>
    <dgm:cxn modelId="{4E11FFF6-EDA5-4542-965B-4568E9698B82}" type="presOf" srcId="{FD1A0D83-8EB2-460E-B780-065CEE56EF43}" destId="{94C7194F-A1FF-4FF3-B608-A3D082F6C1E1}" srcOrd="0" destOrd="0" presId="urn:microsoft.com/office/officeart/2005/8/layout/orgChart1"/>
    <dgm:cxn modelId="{7A8043A3-9901-4F3A-93CF-4DF9B85D62A7}" type="presOf" srcId="{CABB11F1-EE41-46A6-B7A9-F36DDE0AA8C5}" destId="{4E3A16B5-DDE8-432C-9B39-F59FC61871CA}" srcOrd="1" destOrd="0" presId="urn:microsoft.com/office/officeart/2005/8/layout/orgChart1"/>
    <dgm:cxn modelId="{1B4C9488-22DA-4FD9-BB8D-C856769BFA8D}" type="presOf" srcId="{E57749E9-F192-4B37-8DF2-E752F08D5090}" destId="{B548A6E6-BFA8-40EF-A1CF-CBBFBE981D3A}" srcOrd="1" destOrd="0" presId="urn:microsoft.com/office/officeart/2005/8/layout/orgChart1"/>
    <dgm:cxn modelId="{91BE84EA-7C4D-4F25-AF1B-401A522BE64E}" srcId="{EEBA1E6C-F019-449C-BBE1-2D1683FA76F0}" destId="{4BB4883C-F35C-4348-8108-BC17E1E2C8AE}" srcOrd="3" destOrd="0" parTransId="{111FC2E0-E03E-4733-9751-5A5D3309E256}" sibTransId="{2F8F4A73-E98E-4946-9854-270135F5AD18}"/>
    <dgm:cxn modelId="{6B8ABE01-FA54-41E8-9910-812236DAF678}" type="presOf" srcId="{DB406A60-F04A-44D2-83BE-7A04B52454A8}" destId="{CCF555F0-6BE0-43FA-A037-F45446827402}" srcOrd="1" destOrd="0" presId="urn:microsoft.com/office/officeart/2005/8/layout/orgChart1"/>
    <dgm:cxn modelId="{607E95DF-7871-452C-AF2B-4E539D13DF99}" type="presOf" srcId="{887EF048-0B53-4FD3-B865-E5B207B42639}" destId="{F3ECE9E8-E323-4D1E-BC14-1E241CE87D55}" srcOrd="1" destOrd="0" presId="urn:microsoft.com/office/officeart/2005/8/layout/orgChart1"/>
    <dgm:cxn modelId="{D60ECD0E-30F5-404B-90A0-F9980F580116}" type="presOf" srcId="{66C143C0-0802-4EA8-A0F3-F408FD6323E7}" destId="{3F4529B5-5B20-4706-9E2F-1562549C53F3}" srcOrd="0" destOrd="0" presId="urn:microsoft.com/office/officeart/2005/8/layout/orgChart1"/>
    <dgm:cxn modelId="{FE6E730F-CD93-4B1F-9270-735E3F505E06}" type="presOf" srcId="{0E6110ED-64BF-4370-BA36-A185824BD59A}" destId="{4914B72F-4CE0-4518-8922-A07F8A121330}" srcOrd="0" destOrd="0" presId="urn:microsoft.com/office/officeart/2005/8/layout/orgChart1"/>
    <dgm:cxn modelId="{8137C8A3-3D98-400C-9C7C-72C8CE5D0F25}" srcId="{EEBA1E6C-F019-449C-BBE1-2D1683FA76F0}" destId="{34202B0E-979A-4842-AC89-6064ACED263C}" srcOrd="0" destOrd="0" parTransId="{E6492A13-6C54-49AC-9BD5-8B3B56C698D0}" sibTransId="{2DC5FF34-2EF5-480B-AC9B-E2FBC4D1B3A9}"/>
    <dgm:cxn modelId="{E7517CD6-6964-47C2-AEDC-BD1957A74AEE}" type="presOf" srcId="{B180B1AF-DC1C-4658-A08F-E889ECE6A17D}" destId="{A964A488-4A40-41D5-AD47-6E8625ABEAC8}" srcOrd="0" destOrd="0" presId="urn:microsoft.com/office/officeart/2005/8/layout/orgChart1"/>
    <dgm:cxn modelId="{128F9559-DCE4-4386-B66F-8432FCEC3B91}" type="presOf" srcId="{94935B67-9170-4AF2-B1BD-1D7BF9D668DE}" destId="{CA37A722-4A43-4506-A549-077AE6B7623D}" srcOrd="0" destOrd="0" presId="urn:microsoft.com/office/officeart/2005/8/layout/orgChart1"/>
    <dgm:cxn modelId="{04012351-09DC-4E87-AE8B-3334E9656B88}" type="presOf" srcId="{55E94E10-5E38-4A5B-AC23-F07C4860EB67}" destId="{450EEAFA-F1F1-479E-8700-47AE07E0AF0C}" srcOrd="0" destOrd="0" presId="urn:microsoft.com/office/officeart/2005/8/layout/orgChart1"/>
    <dgm:cxn modelId="{04F14731-6925-433C-9055-570E14376E10}" type="presOf" srcId="{79558E3B-11DD-4AB1-A6AE-CB0D3F8E3DD8}" destId="{725E3CAA-DBB0-4B86-B674-DAA86F3BEEB4}" srcOrd="0" destOrd="0" presId="urn:microsoft.com/office/officeart/2005/8/layout/orgChart1"/>
    <dgm:cxn modelId="{C411301F-0763-4BC9-AAB6-2DAD3A8AC283}" srcId="{361584D7-040D-451A-BDBC-32857251D39C}" destId="{6119A935-6DC9-4E1B-985A-49FA61BFA15F}" srcOrd="0" destOrd="0" parTransId="{10189BA0-BC6B-4E83-996C-590C6F73313B}" sibTransId="{E00E0B2B-584B-4F70-9065-D8F15567C15B}"/>
    <dgm:cxn modelId="{A702051A-3A93-421C-A12C-699C2C39F596}" srcId="{DB406A60-F04A-44D2-83BE-7A04B52454A8}" destId="{94935B67-9170-4AF2-B1BD-1D7BF9D668DE}" srcOrd="1" destOrd="0" parTransId="{422E9C91-6E25-4BEC-806E-013435FA7D78}" sibTransId="{0B6C813B-D41B-4933-9729-742550AB9289}"/>
    <dgm:cxn modelId="{758D5941-A73F-4E4C-B9C3-280A91ACB61D}" type="presOf" srcId="{6119A935-6DC9-4E1B-985A-49FA61BFA15F}" destId="{B89985C8-036A-4737-818E-9924C4E20A50}" srcOrd="0" destOrd="0" presId="urn:microsoft.com/office/officeart/2005/8/layout/orgChart1"/>
    <dgm:cxn modelId="{D4614376-8FCE-4230-BE00-F6003819AA4D}" type="presOf" srcId="{93598549-C6F6-4C67-BE6A-0FBC97C21950}" destId="{D7DAF138-6858-4E8A-AC75-BE39CEA965CB}" srcOrd="1" destOrd="0" presId="urn:microsoft.com/office/officeart/2005/8/layout/orgChart1"/>
    <dgm:cxn modelId="{97826E25-291A-4638-8562-CA5C8E2B5252}" type="presOf" srcId="{9DBB55EE-455E-481A-9CEF-CF2AF06FA462}" destId="{24C05C3F-6FE0-4925-A944-CCEB14C0ED19}" srcOrd="0" destOrd="0" presId="urn:microsoft.com/office/officeart/2005/8/layout/orgChart1"/>
    <dgm:cxn modelId="{F76D741F-1FF0-425F-A1CB-0BEB386DAC23}" type="presOf" srcId="{E03385EF-B8F1-46D8-9E55-59992D6DEEB5}" destId="{1899B401-9A6F-456B-BD82-09ED0BABECE2}" srcOrd="1" destOrd="0" presId="urn:microsoft.com/office/officeart/2005/8/layout/orgChart1"/>
    <dgm:cxn modelId="{A91E3F09-6546-4AAB-A135-66BF54E2AD31}" type="presOf" srcId="{F5864329-7419-4CD2-80ED-292FC196B3D9}" destId="{ADAD2B65-1329-47FF-A9A3-F7EE10C00B1D}" srcOrd="1" destOrd="0" presId="urn:microsoft.com/office/officeart/2005/8/layout/orgChart1"/>
    <dgm:cxn modelId="{3EA68CA2-1302-4EA5-A086-E319A63A3D4A}" srcId="{6119A935-6DC9-4E1B-985A-49FA61BFA15F}" destId="{0E6110ED-64BF-4370-BA36-A185824BD59A}" srcOrd="1" destOrd="0" parTransId="{D45AFF6A-A281-4F24-A76F-427E4263ADBB}" sibTransId="{9E3561BE-DD12-4B80-8411-1288C6C38500}"/>
    <dgm:cxn modelId="{08E87FBB-7678-4DBF-AD2D-00B46931CF0B}" type="presOf" srcId="{C224738B-7896-4FEA-8FDD-15829A893A30}" destId="{B0827D02-D89C-4FAA-85E5-6A5B2B610FC8}" srcOrd="0" destOrd="0" presId="urn:microsoft.com/office/officeart/2005/8/layout/orgChart1"/>
    <dgm:cxn modelId="{50B03D8C-0119-4F5E-A522-D8BD21BE4587}" type="presOf" srcId="{C0494505-71B1-4525-A6E1-F40964D94159}" destId="{07EA4639-FB78-4657-AE95-A1A0A01146C0}" srcOrd="0" destOrd="0" presId="urn:microsoft.com/office/officeart/2005/8/layout/orgChart1"/>
    <dgm:cxn modelId="{31906F70-30E4-4A4B-838B-F8EEE01CC360}" type="presOf" srcId="{34202B0E-979A-4842-AC89-6064ACED263C}" destId="{702CE6BD-D3CF-4BCD-BAC5-D6325EE64BE5}" srcOrd="1" destOrd="0" presId="urn:microsoft.com/office/officeart/2005/8/layout/orgChart1"/>
    <dgm:cxn modelId="{3C8B7C8F-1C6B-4FC0-8CD1-2261B4A407F3}" type="presOf" srcId="{9A39A7CF-032F-4B21-B8B5-EA3413243885}" destId="{5EB9969E-8D3B-4B9A-A031-EA902CA35DE8}" srcOrd="0" destOrd="0" presId="urn:microsoft.com/office/officeart/2005/8/layout/orgChart1"/>
    <dgm:cxn modelId="{0D0BBAAC-0F6E-487C-828B-46123F481202}" type="presOf" srcId="{5DE62A62-E86B-4C6C-838B-12D018FEAC9A}" destId="{223936D9-0B34-4470-A0A4-E1E28C7EB18A}" srcOrd="0" destOrd="0" presId="urn:microsoft.com/office/officeart/2005/8/layout/orgChart1"/>
    <dgm:cxn modelId="{1233E7A9-95B3-4B81-9D26-A458DB4EEE88}" type="presOf" srcId="{BB82FE34-0CF6-47D9-9CA1-42C9B442893C}" destId="{163E362C-14FF-454B-BB22-172EB5991C94}" srcOrd="0" destOrd="0" presId="urn:microsoft.com/office/officeart/2005/8/layout/orgChart1"/>
    <dgm:cxn modelId="{09E3763B-14FE-48AB-AEC0-46A6B624B319}" type="presOf" srcId="{EAE1176E-0D78-4BD2-85CF-807EC0D91B87}" destId="{BA9DC594-6412-4B40-BBC5-4019FCF905AF}" srcOrd="0" destOrd="0" presId="urn:microsoft.com/office/officeart/2005/8/layout/orgChart1"/>
    <dgm:cxn modelId="{8136532D-A638-480D-938C-98398A80F501}" type="presOf" srcId="{1BA2F101-349D-4049-A85B-0C63F140B92C}" destId="{02680631-CCBE-4A21-9CDA-6B1AFB16C593}" srcOrd="0" destOrd="0" presId="urn:microsoft.com/office/officeart/2005/8/layout/orgChart1"/>
    <dgm:cxn modelId="{1E87A72E-D00D-46E9-88A4-84779ED8A79C}" srcId="{1400681B-D576-41C4-AA3F-E83D15EB2BC9}" destId="{84C3384A-C35E-4D1C-B8A6-714040B025BE}" srcOrd="0" destOrd="0" parTransId="{7A12CB70-BAED-42AB-B7D9-77B61DC11C62}" sibTransId="{F5BD92FD-4B2A-4919-B656-C234ECF1446A}"/>
    <dgm:cxn modelId="{D9D4784C-5D1E-425D-8A69-8681DB7F20E5}" type="presOf" srcId="{937FABCB-CC09-496E-B7CB-D9D3C6B660EB}" destId="{A0207F8B-5E83-4A26-9F87-C10B9A7D4B30}" srcOrd="0" destOrd="0" presId="urn:microsoft.com/office/officeart/2005/8/layout/orgChart1"/>
    <dgm:cxn modelId="{BAF8869A-BBBB-4E60-B594-A9F8FCA9CF8E}" type="presOf" srcId="{706934E0-F97C-4AD4-83E1-F864758F3D6D}" destId="{9F14B57B-4C4E-45FC-A7F0-FD18A7892F12}" srcOrd="1" destOrd="0" presId="urn:microsoft.com/office/officeart/2005/8/layout/orgChart1"/>
    <dgm:cxn modelId="{33673DD1-0BAD-4FD4-B97C-6CE24AE55C20}" type="presOf" srcId="{1AF9411F-471D-474D-BBC7-13DF8575E8C4}" destId="{9B517989-6B3A-4090-8A94-31F306CF74B0}" srcOrd="1" destOrd="0" presId="urn:microsoft.com/office/officeart/2005/8/layout/orgChart1"/>
    <dgm:cxn modelId="{7C96DCD8-AE61-4A44-940E-7FD6722ECFD7}" srcId="{6119A935-6DC9-4E1B-985A-49FA61BFA15F}" destId="{A42A21C6-160A-4039-9295-41C77D354200}" srcOrd="6" destOrd="0" parTransId="{B5CA5B68-1FCD-4AFD-96AB-9738F1784191}" sibTransId="{187DB0A3-35D2-4B1D-B340-C97FD04F8115}"/>
    <dgm:cxn modelId="{56F42160-5CF8-48BB-A74E-74A119B87312}" type="presOf" srcId="{A42DA42E-2027-4204-AE5C-5BC418237CCE}" destId="{A6A46833-E788-4C37-BFFC-49E4F1424B5B}" srcOrd="0" destOrd="0" presId="urn:microsoft.com/office/officeart/2005/8/layout/orgChart1"/>
    <dgm:cxn modelId="{6304C898-B2CF-4BD3-AFF9-E897CB2EEC12}" type="presOf" srcId="{CFAF43C3-F15B-43C8-8037-8A399C0BBBFB}" destId="{7D7A794D-3B40-45A7-82D8-7D2BB709AD4C}" srcOrd="0" destOrd="0" presId="urn:microsoft.com/office/officeart/2005/8/layout/orgChart1"/>
    <dgm:cxn modelId="{06052684-F618-46D9-B70F-928C4C4D566B}" srcId="{CABB11F1-EE41-46A6-B7A9-F36DDE0AA8C5}" destId="{B793C5C9-A181-4FAB-8AD9-E4280439D018}" srcOrd="0" destOrd="0" parTransId="{5EA512A4-AF89-4412-8129-C1E8FF34A0DA}" sibTransId="{A3655CBA-C7A9-413A-AA5A-492CDE836648}"/>
    <dgm:cxn modelId="{91A7237A-EB26-4C63-87BA-B5F28CE8C95F}" type="presOf" srcId="{C89FFF65-C7D6-4A32-BC1E-D3750CE57F77}" destId="{0841F7EC-5C7D-475C-A1A3-AEC0EBDD16AE}" srcOrd="0" destOrd="0" presId="urn:microsoft.com/office/officeart/2005/8/layout/orgChart1"/>
    <dgm:cxn modelId="{C8201BF6-5593-44BB-A834-61303B75AB48}" type="presOf" srcId="{EEBA1E6C-F019-449C-BBE1-2D1683FA76F0}" destId="{5BA4511D-8DC7-483E-AECB-D34395AFC26A}" srcOrd="1" destOrd="0" presId="urn:microsoft.com/office/officeart/2005/8/layout/orgChart1"/>
    <dgm:cxn modelId="{C160C97E-BC1B-4D17-A67D-85F3513EB6E2}" type="presOf" srcId="{D845655E-CEA3-49C4-AC28-3AA8B6379C6A}" destId="{7AD11336-0416-4B0F-91F8-D4EB14B0222A}" srcOrd="0" destOrd="0" presId="urn:microsoft.com/office/officeart/2005/8/layout/orgChart1"/>
    <dgm:cxn modelId="{64793939-B1DB-4E27-97A1-BC335FA3A28C}" type="presOf" srcId="{B793C5C9-A181-4FAB-8AD9-E4280439D018}" destId="{EE3A83ED-2DB1-40A8-B689-D7AED991B4F4}" srcOrd="1" destOrd="0" presId="urn:microsoft.com/office/officeart/2005/8/layout/orgChart1"/>
    <dgm:cxn modelId="{813089A1-7ED2-4065-9EB7-52BD2895AF04}" type="presOf" srcId="{422E9C91-6E25-4BEC-806E-013435FA7D78}" destId="{8905C3D1-9503-4DBC-8485-AF1F5C060393}" srcOrd="0" destOrd="0" presId="urn:microsoft.com/office/officeart/2005/8/layout/orgChart1"/>
    <dgm:cxn modelId="{21302916-3D33-43F7-9369-D2049C6B37F1}" type="presOf" srcId="{F5864329-7419-4CD2-80ED-292FC196B3D9}" destId="{9B7983CA-63F0-496A-82F2-88E7FDB35B11}" srcOrd="0" destOrd="0" presId="urn:microsoft.com/office/officeart/2005/8/layout/orgChart1"/>
    <dgm:cxn modelId="{C98C32B2-300B-49A3-9456-D29EDD5A70E8}" type="presOf" srcId="{6B255190-ED44-4C90-B321-2E68FB32C693}" destId="{04821A68-C121-43FC-BCE1-DB6DDE8C902F}" srcOrd="0" destOrd="0" presId="urn:microsoft.com/office/officeart/2005/8/layout/orgChart1"/>
    <dgm:cxn modelId="{0F8EE692-235A-4BDC-981A-380852059D7A}" type="presOf" srcId="{EEBA1E6C-F019-449C-BBE1-2D1683FA76F0}" destId="{13BB6789-5913-4542-B6FD-981FAE5F78A9}" srcOrd="0" destOrd="0" presId="urn:microsoft.com/office/officeart/2005/8/layout/orgChart1"/>
    <dgm:cxn modelId="{DBFD3782-7F07-4FE8-B6CD-CCD50D65A25D}" type="presOf" srcId="{CFA2E925-8060-4D1F-8CBF-EAAD52199BE3}" destId="{FDD4BB1F-295E-4625-8529-BA476D965A87}" srcOrd="0" destOrd="0" presId="urn:microsoft.com/office/officeart/2005/8/layout/orgChart1"/>
    <dgm:cxn modelId="{826A27B0-5ADD-4CE9-B0AF-393A9638FA16}" type="presOf" srcId="{B793C5C9-A181-4FAB-8AD9-E4280439D018}" destId="{C6DF7FDD-3775-4A6C-BE01-1F9690BB5F69}" srcOrd="0" destOrd="0" presId="urn:microsoft.com/office/officeart/2005/8/layout/orgChart1"/>
    <dgm:cxn modelId="{59F5515F-384D-463C-AA49-DF6A3FAC85FE}" type="presOf" srcId="{94935B67-9170-4AF2-B1BD-1D7BF9D668DE}" destId="{8807A1FD-260D-4B0B-8BB7-3F7E099D812B}" srcOrd="1" destOrd="0" presId="urn:microsoft.com/office/officeart/2005/8/layout/orgChart1"/>
    <dgm:cxn modelId="{FD9B6049-F109-4282-9D0B-31ECE86E33CC}" type="presOf" srcId="{6B255190-ED44-4C90-B321-2E68FB32C693}" destId="{363EAAB3-67F6-4A96-9B16-2DE94FA053C5}" srcOrd="1" destOrd="0" presId="urn:microsoft.com/office/officeart/2005/8/layout/orgChart1"/>
    <dgm:cxn modelId="{E9FED035-A916-4972-802A-DD7361EE9BCA}" type="presOf" srcId="{E57749E9-F192-4B37-8DF2-E752F08D5090}" destId="{EF2F2F08-8EB1-493D-9C4D-E3E62292FE48}" srcOrd="0" destOrd="0" presId="urn:microsoft.com/office/officeart/2005/8/layout/orgChart1"/>
    <dgm:cxn modelId="{27A42EB5-E623-459D-AB80-C84B32DBA370}" type="presOf" srcId="{B67B8A05-5E5F-46CA-9508-EB7602A4B67D}" destId="{8FC75BAB-8CB1-4858-9686-95AC5749C54B}" srcOrd="1" destOrd="0" presId="urn:microsoft.com/office/officeart/2005/8/layout/orgChart1"/>
    <dgm:cxn modelId="{F8C8D911-197A-4F96-88D8-741522A773F5}" type="presOf" srcId="{02F6C319-E615-4A7C-96D4-3A128EB4FFCD}" destId="{73AA3E1F-4038-421E-A085-EA0F43E9142D}" srcOrd="0" destOrd="0" presId="urn:microsoft.com/office/officeart/2005/8/layout/orgChart1"/>
    <dgm:cxn modelId="{8B577181-38F8-4AF3-9F8F-854D29E21CC8}" type="presOf" srcId="{1AF9411F-471D-474D-BBC7-13DF8575E8C4}" destId="{1B67FD32-A683-45CF-9F73-DBD4DF251CD7}" srcOrd="0" destOrd="0" presId="urn:microsoft.com/office/officeart/2005/8/layout/orgChart1"/>
    <dgm:cxn modelId="{270B214E-E604-4DFC-A5AB-CFECE0095769}" type="presOf" srcId="{B67B8A05-5E5F-46CA-9508-EB7602A4B67D}" destId="{23265CF9-BA44-43DD-93EB-17E125FFB6C8}" srcOrd="0" destOrd="0" presId="urn:microsoft.com/office/officeart/2005/8/layout/orgChart1"/>
    <dgm:cxn modelId="{B9FA2CCC-6FB5-4CD4-AE00-53F45BB392B3}" type="presOf" srcId="{227E11F5-0B91-4D6D-82BC-FE4B041A047E}" destId="{E00E865C-5F50-4221-94EA-7A7CD999D292}" srcOrd="1" destOrd="0" presId="urn:microsoft.com/office/officeart/2005/8/layout/orgChart1"/>
    <dgm:cxn modelId="{BCCB24C8-4B75-4A52-8323-31D4F2C1B2C9}" type="presOf" srcId="{9DDC4531-F557-4EE4-B5DF-57C0BA944949}" destId="{6B9BEB64-219B-4F18-B6CB-D1E596798F46}" srcOrd="0" destOrd="0" presId="urn:microsoft.com/office/officeart/2005/8/layout/orgChart1"/>
    <dgm:cxn modelId="{9CAA6E03-4B00-480E-A5CF-2DBC9B28FCD3}" type="presOf" srcId="{D36C9988-8747-416E-9815-6A5A4E550BAB}" destId="{7E406B42-05D0-4F49-87C2-0691A7DCC154}" srcOrd="1" destOrd="0" presId="urn:microsoft.com/office/officeart/2005/8/layout/orgChart1"/>
    <dgm:cxn modelId="{A2C4F725-57E7-4C22-8B41-8A9601AF65DA}" type="presOf" srcId="{2698F72D-0070-4B7F-93E8-685D3C759B2B}" destId="{63692239-363E-4350-885E-646B82F859F3}" srcOrd="0" destOrd="0" presId="urn:microsoft.com/office/officeart/2005/8/layout/orgChart1"/>
    <dgm:cxn modelId="{93E01110-E6F7-4E3C-8418-1F056B69724E}" srcId="{6119A935-6DC9-4E1B-985A-49FA61BFA15F}" destId="{1400681B-D576-41C4-AA3F-E83D15EB2BC9}" srcOrd="0" destOrd="0" parTransId="{7F2E1135-479A-49BB-955E-0381D6DB29E2}" sibTransId="{58DD5181-8CB2-4F90-B0CB-D916EAC3ED83}"/>
    <dgm:cxn modelId="{C695318C-1817-42C2-9347-9EDFD77CF733}" type="presOf" srcId="{0E6110ED-64BF-4370-BA36-A185824BD59A}" destId="{B497FD76-A844-44B0-85C8-0A7DAF659770}" srcOrd="1" destOrd="0" presId="urn:microsoft.com/office/officeart/2005/8/layout/orgChart1"/>
    <dgm:cxn modelId="{69460B6A-F736-4435-A599-06F1C7D77D1B}" srcId="{EAE1176E-0D78-4BD2-85CF-807EC0D91B87}" destId="{2698F72D-0070-4B7F-93E8-685D3C759B2B}" srcOrd="1" destOrd="0" parTransId="{CFAF43C3-F15B-43C8-8037-8A399C0BBBFB}" sibTransId="{95E862D3-8C2A-47C5-8CE6-299A382F9B47}"/>
    <dgm:cxn modelId="{21BDA882-9EFE-4686-AEC1-6540EE3D22F0}" srcId="{6119A935-6DC9-4E1B-985A-49FA61BFA15F}" destId="{D36C9988-8747-416E-9815-6A5A4E550BAB}" srcOrd="4" destOrd="0" parTransId="{1AFCC193-C5E0-42A9-935C-DF7CDA845A88}" sibTransId="{D07F9886-5806-46A0-B0FA-697A7B8B654D}"/>
    <dgm:cxn modelId="{89488D19-DC98-4B01-8B8B-D2414FBFC6E5}" type="presOf" srcId="{9F4B61AB-7518-4CF7-BA13-AD8866424382}" destId="{7DD47594-4846-49B9-B02C-D40DACCD6882}" srcOrd="1" destOrd="0" presId="urn:microsoft.com/office/officeart/2005/8/layout/orgChart1"/>
    <dgm:cxn modelId="{E60D5AE6-A44B-4821-A9F3-2FB450EA6E26}" srcId="{D36C9988-8747-416E-9815-6A5A4E550BAB}" destId="{E03385EF-B8F1-46D8-9E55-59992D6DEEB5}" srcOrd="0" destOrd="0" parTransId="{937FABCB-CC09-496E-B7CB-D9D3C6B660EB}" sibTransId="{BC2B8717-21A6-4D99-9038-C4135FE2714E}"/>
    <dgm:cxn modelId="{E8AB932D-9E25-408F-8A3E-FB58D7C6BFC9}" type="presOf" srcId="{4BB4883C-F35C-4348-8108-BC17E1E2C8AE}" destId="{9810B906-FE16-42AD-B023-C2A66C3399C0}" srcOrd="1" destOrd="0" presId="urn:microsoft.com/office/officeart/2005/8/layout/orgChart1"/>
    <dgm:cxn modelId="{DF3D983D-B3B7-4A72-BC70-1BA14734679D}" type="presOf" srcId="{9F4B61AB-7518-4CF7-BA13-AD8866424382}" destId="{42D50233-C82C-4AC2-89FB-726069756440}" srcOrd="0" destOrd="0" presId="urn:microsoft.com/office/officeart/2005/8/layout/orgChart1"/>
    <dgm:cxn modelId="{4A56442E-25CB-4782-AAE0-8E3F5FBC4E41}" srcId="{D36C9988-8747-416E-9815-6A5A4E550BAB}" destId="{227E11F5-0B91-4D6D-82BC-FE4B041A047E}" srcOrd="1" destOrd="0" parTransId="{9DBB55EE-455E-481A-9CEF-CF2AF06FA462}" sibTransId="{45E1511C-BAA0-47AB-991D-B625BA9A82DD}"/>
    <dgm:cxn modelId="{39952D61-742D-4B32-8A31-DA12C1A5CA4B}" type="presOf" srcId="{D45AFF6A-A281-4F24-A76F-427E4263ADBB}" destId="{7D520EE0-14E5-465F-8D80-37466616E231}" srcOrd="0" destOrd="0" presId="urn:microsoft.com/office/officeart/2005/8/layout/orgChart1"/>
    <dgm:cxn modelId="{A9DB5460-484B-4B01-AB1F-EB0493128FB7}" type="presOf" srcId="{227E11F5-0B91-4D6D-82BC-FE4B041A047E}" destId="{FA174C50-6186-4F76-8DFF-99481BE3CE2B}" srcOrd="0" destOrd="0" presId="urn:microsoft.com/office/officeart/2005/8/layout/orgChart1"/>
    <dgm:cxn modelId="{2C198341-284E-4F66-9B7B-7D6293A42ADE}" type="presOf" srcId="{887EF048-0B53-4FD3-B865-E5B207B42639}" destId="{575E32A4-D409-49CD-B2F1-0028B7356930}" srcOrd="0" destOrd="0" presId="urn:microsoft.com/office/officeart/2005/8/layout/orgChart1"/>
    <dgm:cxn modelId="{8754FDF4-C68F-4D32-BCD7-B6F21B03D7FB}" type="presOf" srcId="{A42A21C6-160A-4039-9295-41C77D354200}" destId="{1FAAD7F5-9F74-4F78-B59E-7D0F54697954}" srcOrd="0" destOrd="0" presId="urn:microsoft.com/office/officeart/2005/8/layout/orgChart1"/>
    <dgm:cxn modelId="{B95A12E3-EC23-4409-BE2A-07C2419A2577}" type="presOf" srcId="{AB18FDB5-08FB-413E-8C87-E518516F4801}" destId="{73350A3D-8C69-48DA-9846-6A092CD0E5A4}" srcOrd="0" destOrd="0" presId="urn:microsoft.com/office/officeart/2005/8/layout/orgChart1"/>
    <dgm:cxn modelId="{F3DA6120-635D-409C-BB5A-4B4A97451D07}" srcId="{EEBA1E6C-F019-449C-BBE1-2D1683FA76F0}" destId="{B67B8A05-5E5F-46CA-9508-EB7602A4B67D}" srcOrd="1" destOrd="0" parTransId="{095E711B-0D52-4457-A126-4E9AA9956FA5}" sibTransId="{0480E015-DFC3-45F3-9CEA-B384924B18FB}"/>
    <dgm:cxn modelId="{8E0877C7-F9A3-4E1F-94D3-0E4377AD82E3}" type="presOf" srcId="{095E711B-0D52-4457-A126-4E9AA9956FA5}" destId="{AF0E03E7-3FD2-4C99-BAD7-B0C4E5AC0FA6}" srcOrd="0" destOrd="0" presId="urn:microsoft.com/office/officeart/2005/8/layout/orgChart1"/>
    <dgm:cxn modelId="{8265E003-7DA2-4BE1-A083-B03125163110}" srcId="{EAE1176E-0D78-4BD2-85CF-807EC0D91B87}" destId="{6B255190-ED44-4C90-B321-2E68FB32C693}" srcOrd="0" destOrd="0" parTransId="{BB82FE34-0CF6-47D9-9CA1-42C9B442893C}" sibTransId="{5FFAB951-DCA7-4445-9702-2E173A929D5A}"/>
    <dgm:cxn modelId="{C231D60E-B525-4A2A-9C44-9BA39B84707A}" type="presOf" srcId="{84C3384A-C35E-4D1C-B8A6-714040B025BE}" destId="{D1591EAC-7260-418B-BEFC-D7B3C54D078F}" srcOrd="0" destOrd="0" presId="urn:microsoft.com/office/officeart/2005/8/layout/orgChart1"/>
    <dgm:cxn modelId="{69FBB828-8195-416F-95CE-DCC414560CE1}" type="presOf" srcId="{2115320C-C41C-4A59-93AE-FEB2043E3C6B}" destId="{1FB7F6F5-9845-4B26-B641-FECC120543A3}" srcOrd="0" destOrd="0" presId="urn:microsoft.com/office/officeart/2005/8/layout/orgChart1"/>
    <dgm:cxn modelId="{83DE0FA0-3018-4DCF-BAC2-33261242B8F2}" srcId="{6119A935-6DC9-4E1B-985A-49FA61BFA15F}" destId="{CABB11F1-EE41-46A6-B7A9-F36DDE0AA8C5}" srcOrd="5" destOrd="0" parTransId="{79558E3B-11DD-4AB1-A6AE-CB0D3F8E3DD8}" sibTransId="{F5511139-71B0-4D26-8BAF-8CAB0EF92A9C}"/>
    <dgm:cxn modelId="{68A70F46-D095-4C9B-8401-A28F078CEF98}" type="presOf" srcId="{E03385EF-B8F1-46D8-9E55-59992D6DEEB5}" destId="{DF7F7393-C061-45B8-85C4-1544FEC4680F}" srcOrd="0" destOrd="0" presId="urn:microsoft.com/office/officeart/2005/8/layout/orgChart1"/>
    <dgm:cxn modelId="{D249ADD6-ADFE-4E41-B0BA-22CBD25E113C}" type="presOf" srcId="{1BA2F101-349D-4049-A85B-0C63F140B92C}" destId="{2D8E3943-4666-4249-9104-A26E00998566}" srcOrd="1" destOrd="0" presId="urn:microsoft.com/office/officeart/2005/8/layout/orgChart1"/>
    <dgm:cxn modelId="{AD7EEB0D-5AE7-4416-870D-16406DEB04A7}" srcId="{E57749E9-F192-4B37-8DF2-E752F08D5090}" destId="{EEBA1E6C-F019-449C-BBE1-2D1683FA76F0}" srcOrd="3" destOrd="0" parTransId="{55E94E10-5E38-4A5B-AC23-F07C4860EB67}" sibTransId="{3584AE45-843A-4EA4-B69B-41D92D1E5BDF}"/>
    <dgm:cxn modelId="{3E44D8E1-317F-4075-AC41-0E5CD2693F2F}" srcId="{E57749E9-F192-4B37-8DF2-E752F08D5090}" destId="{B180B1AF-DC1C-4658-A08F-E889ECE6A17D}" srcOrd="2" destOrd="0" parTransId="{CFA2E925-8060-4D1F-8CBF-EAAD52199BE3}" sibTransId="{0160A401-DC02-4443-9400-D08F192A0EDD}"/>
    <dgm:cxn modelId="{40A54DDF-C66F-48B7-A73C-B0F164613F20}" type="presOf" srcId="{4BB4883C-F35C-4348-8108-BC17E1E2C8AE}" destId="{DCF7ABBE-4A20-4639-9358-FC7B4EE23E7E}" srcOrd="0" destOrd="0" presId="urn:microsoft.com/office/officeart/2005/8/layout/orgChart1"/>
    <dgm:cxn modelId="{A35B7D0C-AC7B-4378-9A2C-B581E7F1DBDD}" type="presOf" srcId="{E6492A13-6C54-49AC-9BD5-8B3B56C698D0}" destId="{00BE1442-4FA8-4570-9DD4-7C551FB0A793}" srcOrd="0" destOrd="0" presId="urn:microsoft.com/office/officeart/2005/8/layout/orgChart1"/>
    <dgm:cxn modelId="{FC8F6A63-B4C4-44D6-804F-1934EEC5746D}" type="presOf" srcId="{1AFCC193-C5E0-42A9-935C-DF7CDA845A88}" destId="{0484CC38-5354-4122-9160-51E54517182E}" srcOrd="0" destOrd="0" presId="urn:microsoft.com/office/officeart/2005/8/layout/orgChart1"/>
    <dgm:cxn modelId="{F2A2A70E-7291-4F86-B3CB-745656FF5DE9}" type="presOf" srcId="{5DE62A62-E86B-4C6C-838B-12D018FEAC9A}" destId="{CBE0A8CA-33B5-4BAE-8A1D-6912EB29073F}" srcOrd="1" destOrd="0" presId="urn:microsoft.com/office/officeart/2005/8/layout/orgChart1"/>
    <dgm:cxn modelId="{AF68401C-6DDF-4E5E-BB82-7A60625714D0}" srcId="{E57749E9-F192-4B37-8DF2-E752F08D5090}" destId="{F5864329-7419-4CD2-80ED-292FC196B3D9}" srcOrd="0" destOrd="0" parTransId="{15751338-366A-41CC-A7BD-19DE3FD8523D}" sibTransId="{A4AA3843-7AE1-4F52-A954-8E2F670798FA}"/>
    <dgm:cxn modelId="{AAC9EE59-B7DB-4509-BCCA-2B7D7EF0C86E}" srcId="{DB406A60-F04A-44D2-83BE-7A04B52454A8}" destId="{1D0E3AEA-E6D2-4576-9905-6430CA5EAE25}" srcOrd="0" destOrd="0" parTransId="{02F6C319-E615-4A7C-96D4-3A128EB4FFCD}" sibTransId="{92B2B4AD-E721-4603-9E9D-18019A466FE5}"/>
    <dgm:cxn modelId="{1E3D7C28-C013-4B63-9D08-2315FB5BED93}" type="presOf" srcId="{A2E0F4F2-4C7F-4C48-97E7-58283741D15D}" destId="{F2503A44-1980-4D99-B9DC-CCDB52757FD8}" srcOrd="0" destOrd="0" presId="urn:microsoft.com/office/officeart/2005/8/layout/orgChart1"/>
    <dgm:cxn modelId="{79B31CED-A36F-4A24-B5A8-3871EB0E1B2D}" type="presOf" srcId="{93598549-C6F6-4C67-BE6A-0FBC97C21950}" destId="{F39D41C5-492D-4B7E-ADEB-661CDAAC95A3}" srcOrd="0" destOrd="0" presId="urn:microsoft.com/office/officeart/2005/8/layout/orgChart1"/>
    <dgm:cxn modelId="{87B54556-F6AB-4564-9ACA-0F8975A28C29}" type="presOf" srcId="{7A12CB70-BAED-42AB-B7D9-77B61DC11C62}" destId="{0F38E853-017D-41AE-948B-136610B7DF14}" srcOrd="0" destOrd="0" presId="urn:microsoft.com/office/officeart/2005/8/layout/orgChart1"/>
    <dgm:cxn modelId="{34B5EB05-D249-42DC-A169-CFEDACEE2A17}" type="presOf" srcId="{15751338-366A-41CC-A7BD-19DE3FD8523D}" destId="{93CF0162-ACE7-4FD7-AB68-B567F8939FAA}" srcOrd="0" destOrd="0" presId="urn:microsoft.com/office/officeart/2005/8/layout/orgChart1"/>
    <dgm:cxn modelId="{AC25F89B-8F22-41D2-B914-F0346A2F59C8}" type="presOf" srcId="{1400681B-D576-41C4-AA3F-E83D15EB2BC9}" destId="{D6405723-1425-4070-AB2A-DA0E040227DB}" srcOrd="0" destOrd="0" presId="urn:microsoft.com/office/officeart/2005/8/layout/orgChart1"/>
    <dgm:cxn modelId="{6892F2D2-60D2-45E7-864B-EAE478D95BEB}" type="presOf" srcId="{26359FE2-40C5-4EC5-91D4-BD8A93F306A2}" destId="{A4689CF7-E597-4878-93B8-58535E8AB37A}" srcOrd="0" destOrd="0" presId="urn:microsoft.com/office/officeart/2005/8/layout/orgChart1"/>
    <dgm:cxn modelId="{648EA05B-1EEA-43EA-B511-C3D6A240ADA5}" type="presOf" srcId="{66C143C0-0802-4EA8-A0F3-F408FD6323E7}" destId="{49BACF66-01DC-4B56-B50C-C5DD18151FFD}" srcOrd="1" destOrd="0" presId="urn:microsoft.com/office/officeart/2005/8/layout/orgChart1"/>
    <dgm:cxn modelId="{98DA2DFB-E099-4489-BB47-A00C9FAE2746}" type="presOf" srcId="{111FC2E0-E03E-4733-9751-5A5D3309E256}" destId="{24D3FE3B-A68C-421A-B4F1-21E0E183090E}" srcOrd="0" destOrd="0" presId="urn:microsoft.com/office/officeart/2005/8/layout/orgChart1"/>
    <dgm:cxn modelId="{FCB01B93-E245-40BA-9239-2A32B232893A}" type="presOf" srcId="{C877D11C-217D-41AB-87D4-FE8F02B8C17A}" destId="{7359E27B-85FC-4E86-99E4-D3E83165A162}" srcOrd="0" destOrd="0" presId="urn:microsoft.com/office/officeart/2005/8/layout/orgChart1"/>
    <dgm:cxn modelId="{96561AA3-21A7-41B4-A634-9F66326301A6}" type="presOf" srcId="{6119A935-6DC9-4E1B-985A-49FA61BFA15F}" destId="{35578843-F13E-41FB-8B38-28A357CF195C}" srcOrd="1" destOrd="0" presId="urn:microsoft.com/office/officeart/2005/8/layout/orgChart1"/>
    <dgm:cxn modelId="{C870CC27-46DB-44B4-BB1E-AC4EC4135EAD}" type="presOf" srcId="{1400681B-D576-41C4-AA3F-E83D15EB2BC9}" destId="{84E388C1-583F-46D4-8154-CD79E9ACA602}" srcOrd="1" destOrd="0" presId="urn:microsoft.com/office/officeart/2005/8/layout/orgChart1"/>
    <dgm:cxn modelId="{300493C7-09F9-4455-8A40-C3D29ABC14EB}" type="presOf" srcId="{4B747C70-77E4-4781-9194-EA5B83DAAEFA}" destId="{88566FF7-E7B1-4339-B2C3-1D8A492F397E}" srcOrd="0" destOrd="0" presId="urn:microsoft.com/office/officeart/2005/8/layout/orgChart1"/>
    <dgm:cxn modelId="{32FA246F-947A-49A9-B01F-2C38E67780B9}" type="presOf" srcId="{5EA512A4-AF89-4412-8129-C1E8FF34A0DA}" destId="{68A7B852-8580-4956-918A-1D6D93500934}" srcOrd="0" destOrd="0" presId="urn:microsoft.com/office/officeart/2005/8/layout/orgChart1"/>
    <dgm:cxn modelId="{BE957A24-14CF-4E53-ACD5-2F54B003EA30}" type="presOf" srcId="{B5CA5B68-1FCD-4AFD-96AB-9738F1784191}" destId="{C62D1188-C554-4690-8DCD-411E5D5A9D20}" srcOrd="0" destOrd="0" presId="urn:microsoft.com/office/officeart/2005/8/layout/orgChart1"/>
    <dgm:cxn modelId="{5169D112-1BB0-433F-874C-9B86E00B429E}" type="presOf" srcId="{1D0E3AEA-E6D2-4576-9905-6430CA5EAE25}" destId="{87712472-C79B-4F42-A847-148397C76D00}" srcOrd="1" destOrd="0" presId="urn:microsoft.com/office/officeart/2005/8/layout/orgChart1"/>
    <dgm:cxn modelId="{4DDEBA39-6868-4802-AF4A-EC72E4269D18}" type="presOf" srcId="{DB406A60-F04A-44D2-83BE-7A04B52454A8}" destId="{35141F98-033D-4E2C-A857-274D3279CEBC}" srcOrd="0" destOrd="0" presId="urn:microsoft.com/office/officeart/2005/8/layout/orgChart1"/>
    <dgm:cxn modelId="{AF10CB22-EF13-4FE2-832D-22CEB314FA76}" type="presOf" srcId="{1D0E3AEA-E6D2-4576-9905-6430CA5EAE25}" destId="{AB42F687-02D4-4BFD-961E-689E11F9625F}" srcOrd="0" destOrd="0" presId="urn:microsoft.com/office/officeart/2005/8/layout/orgChart1"/>
    <dgm:cxn modelId="{968AF0E5-D859-47EC-9E0A-0B0B13CA0DAE}" type="presOf" srcId="{361584D7-040D-451A-BDBC-32857251D39C}" destId="{4C0570A7-D163-4EDC-B08A-1029B387DF0B}" srcOrd="0" destOrd="0" presId="urn:microsoft.com/office/officeart/2005/8/layout/orgChart1"/>
    <dgm:cxn modelId="{8B3994FB-F4E4-4B4B-A344-2EAB7604556E}" srcId="{0E6110ED-64BF-4370-BA36-A185824BD59A}" destId="{1AF9411F-471D-474D-BBC7-13DF8575E8C4}" srcOrd="1" destOrd="0" parTransId="{C0494505-71B1-4525-A6E1-F40964D94159}" sibTransId="{B3E4B9FF-C0A7-4E84-90C2-9B53A2FFC086}"/>
    <dgm:cxn modelId="{B82F8761-DC64-4F27-B703-A91CA0B29DD0}" type="presOf" srcId="{2698F72D-0070-4B7F-93E8-685D3C759B2B}" destId="{A860BFB5-2B5C-4EB0-8F88-879480D04911}" srcOrd="1" destOrd="0" presId="urn:microsoft.com/office/officeart/2005/8/layout/orgChart1"/>
    <dgm:cxn modelId="{772F13E6-7477-4926-AC56-C3118B05DB8E}" type="presOf" srcId="{CABB11F1-EE41-46A6-B7A9-F36DDE0AA8C5}" destId="{A06F6FF8-0A76-4536-B115-E3B96F136147}" srcOrd="0" destOrd="0" presId="urn:microsoft.com/office/officeart/2005/8/layout/orgChart1"/>
    <dgm:cxn modelId="{77797412-8F99-4A09-A016-D0AD899C1374}" type="presOf" srcId="{E091CC92-E4D8-4501-9DEE-7500BD20A143}" destId="{C0A60F66-C8CC-45E5-A725-8FAA2E9C29DB}" srcOrd="0" destOrd="0" presId="urn:microsoft.com/office/officeart/2005/8/layout/orgChart1"/>
    <dgm:cxn modelId="{4AC83340-7418-444F-B759-0AA0BE561359}" type="presOf" srcId="{C89FFF65-C7D6-4A32-BC1E-D3750CE57F77}" destId="{56E68A62-587F-49F5-97B8-EB84C43D2295}" srcOrd="1" destOrd="0" presId="urn:microsoft.com/office/officeart/2005/8/layout/orgChart1"/>
    <dgm:cxn modelId="{E1D18AD1-7B56-4C62-988B-B7DA93490077}" type="presOf" srcId="{B7A92808-1DE6-4D96-91E9-D49DE31D46E2}" destId="{779B97D8-AFD9-4607-82A1-EB531EB03CE6}" srcOrd="0" destOrd="0" presId="urn:microsoft.com/office/officeart/2005/8/layout/orgChart1"/>
    <dgm:cxn modelId="{36090BBD-D60D-422E-9FDD-5DD59FD53409}" srcId="{EEBA1E6C-F019-449C-BBE1-2D1683FA76F0}" destId="{93598549-C6F6-4C67-BE6A-0FBC97C21950}" srcOrd="2" destOrd="0" parTransId="{C224738B-7896-4FEA-8FDD-15829A893A30}" sibTransId="{733E855C-5D82-4CF9-81DD-78420A9304AB}"/>
    <dgm:cxn modelId="{907E295B-8C19-40BA-8325-239992B9C401}" srcId="{6119A935-6DC9-4E1B-985A-49FA61BFA15F}" destId="{4B747C70-77E4-4781-9194-EA5B83DAAEFA}" srcOrd="3" destOrd="0" parTransId="{D845655E-CEA3-49C4-AC28-3AA8B6379C6A}" sibTransId="{8C6261B0-3C18-45FC-9FD3-DFC85EB792E2}"/>
    <dgm:cxn modelId="{C43F88E7-F183-4C2F-B005-00A7F392445A}" type="presOf" srcId="{40B204DD-A3B9-4F44-8392-1885B4821E90}" destId="{C65C409F-9423-4562-A9F4-28713DD698F6}" srcOrd="0" destOrd="0" presId="urn:microsoft.com/office/officeart/2005/8/layout/orgChart1"/>
    <dgm:cxn modelId="{8AB34627-7CA4-4BB8-A186-0B46EB527FD1}" type="presOf" srcId="{34202B0E-979A-4842-AC89-6064ACED263C}" destId="{FE67C791-81F6-4688-B4A2-F8FBFCBE8F32}" srcOrd="0" destOrd="0" presId="urn:microsoft.com/office/officeart/2005/8/layout/orgChart1"/>
    <dgm:cxn modelId="{2FEBC819-AEA6-4474-8065-D38F9D91326A}" type="presOf" srcId="{EAE1176E-0D78-4BD2-85CF-807EC0D91B87}" destId="{2414C5DA-9E60-4FEB-9AC3-4C5171630D53}" srcOrd="1" destOrd="0" presId="urn:microsoft.com/office/officeart/2005/8/layout/orgChart1"/>
    <dgm:cxn modelId="{325719C2-B078-40D5-B1C7-DE54E5595107}" srcId="{EAE1176E-0D78-4BD2-85CF-807EC0D91B87}" destId="{1BA2F101-349D-4049-A85B-0C63F140B92C}" srcOrd="4" destOrd="0" parTransId="{2115320C-C41C-4A59-93AE-FEB2043E3C6B}" sibTransId="{42A1EE01-55CF-4511-BB69-4BE631EB1EF8}"/>
    <dgm:cxn modelId="{8553C56D-027A-45CD-8E34-0B781E44B534}" srcId="{6119A935-6DC9-4E1B-985A-49FA61BFA15F}" destId="{E57749E9-F192-4B37-8DF2-E752F08D5090}" srcOrd="2" destOrd="0" parTransId="{9A39A7CF-032F-4B21-B8B5-EA3413243885}" sibTransId="{F8FB06EF-84DA-470F-A342-11D42B5BC370}"/>
    <dgm:cxn modelId="{07D4340A-A122-46BC-B703-74E203D84840}" type="presOf" srcId="{4B747C70-77E4-4781-9194-EA5B83DAAEFA}" destId="{692D6751-0FDE-4DC6-8892-588431622832}" srcOrd="1" destOrd="0" presId="urn:microsoft.com/office/officeart/2005/8/layout/orgChart1"/>
    <dgm:cxn modelId="{0AC91318-15CD-4251-AFF4-F630E0C4C997}" srcId="{1400681B-D576-41C4-AA3F-E83D15EB2BC9}" destId="{DB406A60-F04A-44D2-83BE-7A04B52454A8}" srcOrd="1" destOrd="0" parTransId="{40B204DD-A3B9-4F44-8392-1885B4821E90}" sibTransId="{44AE78B8-ECDC-4C24-88BE-DA07C9F74616}"/>
    <dgm:cxn modelId="{F174525D-ED98-4B52-B597-59189A114525}" srcId="{EAE1176E-0D78-4BD2-85CF-807EC0D91B87}" destId="{5DE62A62-E86B-4C6C-838B-12D018FEAC9A}" srcOrd="2" destOrd="0" parTransId="{A2E0F4F2-4C7F-4C48-97E7-58283741D15D}" sibTransId="{C86F5C3F-A194-452C-B5AA-4CA5A49C4F24}"/>
    <dgm:cxn modelId="{B7F0FB11-7AC1-42D6-8D72-15096C9D84D2}" type="presOf" srcId="{7F2E1135-479A-49BB-955E-0381D6DB29E2}" destId="{3DDD8760-4FA1-4330-AE4F-8E51BD3B3C79}" srcOrd="0" destOrd="0" presId="urn:microsoft.com/office/officeart/2005/8/layout/orgChart1"/>
    <dgm:cxn modelId="{CC2115F5-AF7E-4082-BFAB-274A02AF8284}" srcId="{EEBA1E6C-F019-449C-BBE1-2D1683FA76F0}" destId="{887EF048-0B53-4FD3-B865-E5B207B42639}" srcOrd="4" destOrd="0" parTransId="{B7A92808-1DE6-4D96-91E9-D49DE31D46E2}" sibTransId="{1C5742EB-7C3B-45D2-AB73-DFD1EDC647DA}"/>
    <dgm:cxn modelId="{E7ADA45B-60FE-4045-AFBE-5002A7B153D2}" srcId="{D36C9988-8747-416E-9815-6A5A4E550BAB}" destId="{26359FE2-40C5-4EC5-91D4-BD8A93F306A2}" srcOrd="2" destOrd="0" parTransId="{F653B2DC-8B1C-47AC-841E-B69AB1718BF0}" sibTransId="{3E68467C-6198-4E90-B8A1-9B40A62DCE41}"/>
    <dgm:cxn modelId="{D0093226-6CFA-4361-96B0-63105CF63F8E}" type="presOf" srcId="{C877D11C-217D-41AB-87D4-FE8F02B8C17A}" destId="{BF028861-A0BA-4630-9D2E-11A7F4BDC90E}" srcOrd="1" destOrd="0" presId="urn:microsoft.com/office/officeart/2005/8/layout/orgChart1"/>
    <dgm:cxn modelId="{3E0684BB-10FD-4CE1-BD53-3740BAEF7F64}" type="presOf" srcId="{F653B2DC-8B1C-47AC-841E-B69AB1718BF0}" destId="{CC186D04-C334-4F3A-B69F-F495E52E105C}" srcOrd="0" destOrd="0" presId="urn:microsoft.com/office/officeart/2005/8/layout/orgChart1"/>
    <dgm:cxn modelId="{50166319-887D-46E9-89DC-C52EA8F66F36}" srcId="{CABB11F1-EE41-46A6-B7A9-F36DDE0AA8C5}" destId="{C877D11C-217D-41AB-87D4-FE8F02B8C17A}" srcOrd="1" destOrd="0" parTransId="{FD1A0D83-8EB2-460E-B780-065CEE56EF43}" sibTransId="{DE826710-FD1B-4C8B-A96C-53A492AD578D}"/>
    <dgm:cxn modelId="{B3256A98-162C-470D-9F43-093D7553044F}" srcId="{EAE1176E-0D78-4BD2-85CF-807EC0D91B87}" destId="{C89FFF65-C7D6-4A32-BC1E-D3750CE57F77}" srcOrd="5" destOrd="0" parTransId="{9DDC4531-F557-4EE4-B5DF-57C0BA944949}" sibTransId="{210FFD2B-96C2-4EFF-B9DE-7C41C0D94CB6}"/>
    <dgm:cxn modelId="{0769C8B0-F5A4-4950-93FD-336E1E5989AF}" type="presOf" srcId="{706934E0-F97C-4AD4-83E1-F864758F3D6D}" destId="{BF066992-5B95-4D91-9328-614E01E75BFC}" srcOrd="0" destOrd="0" presId="urn:microsoft.com/office/officeart/2005/8/layout/orgChart1"/>
    <dgm:cxn modelId="{962E1CF1-9ED9-4F98-BB74-F075F93E3FE3}" type="presOf" srcId="{84C3384A-C35E-4D1C-B8A6-714040B025BE}" destId="{0D528174-FE88-44F0-B920-8A7EBB572B1D}" srcOrd="1" destOrd="0" presId="urn:microsoft.com/office/officeart/2005/8/layout/orgChart1"/>
    <dgm:cxn modelId="{E2D9F6D8-EE6C-4218-98AD-DC770AE5175E}" srcId="{1AF9411F-471D-474D-BBC7-13DF8575E8C4}" destId="{66C143C0-0802-4EA8-A0F3-F408FD6323E7}" srcOrd="0" destOrd="0" parTransId="{E091CC92-E4D8-4501-9DEE-7500BD20A143}" sibTransId="{15B5594E-576E-46C2-A768-FE36721B783E}"/>
    <dgm:cxn modelId="{51D22D31-01CD-48CB-ABE6-A0D13647ECBA}" type="presOf" srcId="{B180B1AF-DC1C-4658-A08F-E889ECE6A17D}" destId="{9A868874-C7D9-489A-A43B-F41E091D6ED5}" srcOrd="1" destOrd="0" presId="urn:microsoft.com/office/officeart/2005/8/layout/orgChart1"/>
    <dgm:cxn modelId="{00A07C32-EEC2-43B7-99E6-4FB615662550}" type="presOf" srcId="{26359FE2-40C5-4EC5-91D4-BD8A93F306A2}" destId="{40309FB3-6436-40AF-8025-85A06EF2C25C}" srcOrd="1" destOrd="0" presId="urn:microsoft.com/office/officeart/2005/8/layout/orgChart1"/>
    <dgm:cxn modelId="{B0FA60A9-8339-45E1-84AD-A210899AB8FF}" srcId="{EAE1176E-0D78-4BD2-85CF-807EC0D91B87}" destId="{706934E0-F97C-4AD4-83E1-F864758F3D6D}" srcOrd="3" destOrd="0" parTransId="{AB18FDB5-08FB-413E-8C87-E518516F4801}" sibTransId="{EA20D179-0CDE-4D89-87B8-036A5AD47760}"/>
    <dgm:cxn modelId="{0A52F5FA-42F4-432A-A61F-298D37DDA685}" type="presOf" srcId="{7779E3AC-F356-4E8D-822E-3451577B1579}" destId="{930588F6-700D-48C7-91F0-73A12D352704}" srcOrd="0" destOrd="0" presId="urn:microsoft.com/office/officeart/2005/8/layout/orgChart1"/>
    <dgm:cxn modelId="{25BAC31A-C478-4997-A23B-2A28602A759B}" type="presOf" srcId="{D36C9988-8747-416E-9815-6A5A4E550BAB}" destId="{A0E05520-D0C6-4525-ABE7-20D2E3C004FE}" srcOrd="0" destOrd="0" presId="urn:microsoft.com/office/officeart/2005/8/layout/orgChart1"/>
    <dgm:cxn modelId="{BF49B822-4F4E-4A24-A0A9-424EF4EBDFC9}" type="presOf" srcId="{A42A21C6-160A-4039-9295-41C77D354200}" destId="{05F29A2B-6D2D-48CB-8ADC-57DDFF8A23A1}" srcOrd="1" destOrd="0" presId="urn:microsoft.com/office/officeart/2005/8/layout/orgChart1"/>
    <dgm:cxn modelId="{47154702-D29A-4089-84DF-8534AC748FA4}" type="presParOf" srcId="{4C0570A7-D163-4EDC-B08A-1029B387DF0B}" destId="{B022DCF9-0165-4BAA-96A8-B23F248238A3}" srcOrd="0" destOrd="0" presId="urn:microsoft.com/office/officeart/2005/8/layout/orgChart1"/>
    <dgm:cxn modelId="{710A2817-6465-49CC-8BB5-E1D89ED031F8}" type="presParOf" srcId="{B022DCF9-0165-4BAA-96A8-B23F248238A3}" destId="{8433AC7A-113A-43B3-8248-CBD8795C2B48}" srcOrd="0" destOrd="0" presId="urn:microsoft.com/office/officeart/2005/8/layout/orgChart1"/>
    <dgm:cxn modelId="{5B00FF12-5757-433A-9C61-6F22667A17A7}" type="presParOf" srcId="{8433AC7A-113A-43B3-8248-CBD8795C2B48}" destId="{B89985C8-036A-4737-818E-9924C4E20A50}" srcOrd="0" destOrd="0" presId="urn:microsoft.com/office/officeart/2005/8/layout/orgChart1"/>
    <dgm:cxn modelId="{4D38B561-DA28-4743-AC6D-0BCFC016A868}" type="presParOf" srcId="{8433AC7A-113A-43B3-8248-CBD8795C2B48}" destId="{35578843-F13E-41FB-8B38-28A357CF195C}" srcOrd="1" destOrd="0" presId="urn:microsoft.com/office/officeart/2005/8/layout/orgChart1"/>
    <dgm:cxn modelId="{FAA33245-0DB4-4C09-A234-39839DA0C403}" type="presParOf" srcId="{B022DCF9-0165-4BAA-96A8-B23F248238A3}" destId="{E31032A0-7627-455E-9251-25A32AFD7902}" srcOrd="1" destOrd="0" presId="urn:microsoft.com/office/officeart/2005/8/layout/orgChart1"/>
    <dgm:cxn modelId="{58BA5F59-6626-4946-8AF6-9E8FA442C1A7}" type="presParOf" srcId="{E31032A0-7627-455E-9251-25A32AFD7902}" destId="{3DDD8760-4FA1-4330-AE4F-8E51BD3B3C79}" srcOrd="0" destOrd="0" presId="urn:microsoft.com/office/officeart/2005/8/layout/orgChart1"/>
    <dgm:cxn modelId="{651CDC9B-DE42-4FB1-8283-4D6844E19A8C}" type="presParOf" srcId="{E31032A0-7627-455E-9251-25A32AFD7902}" destId="{1AA8A79C-ABA0-4756-BC84-B8F03844AAD9}" srcOrd="1" destOrd="0" presId="urn:microsoft.com/office/officeart/2005/8/layout/orgChart1"/>
    <dgm:cxn modelId="{7D3E615B-40DB-4181-BF39-706E7B6DF3A8}" type="presParOf" srcId="{1AA8A79C-ABA0-4756-BC84-B8F03844AAD9}" destId="{3527E046-B16F-4387-8572-5D298C6280C9}" srcOrd="0" destOrd="0" presId="urn:microsoft.com/office/officeart/2005/8/layout/orgChart1"/>
    <dgm:cxn modelId="{C5AAD742-B6D1-4123-B9F2-22D5A6D02AAA}" type="presParOf" srcId="{3527E046-B16F-4387-8572-5D298C6280C9}" destId="{D6405723-1425-4070-AB2A-DA0E040227DB}" srcOrd="0" destOrd="0" presId="urn:microsoft.com/office/officeart/2005/8/layout/orgChart1"/>
    <dgm:cxn modelId="{4FE41E12-203F-446B-90DE-AA9C2B3D41FA}" type="presParOf" srcId="{3527E046-B16F-4387-8572-5D298C6280C9}" destId="{84E388C1-583F-46D4-8154-CD79E9ACA602}" srcOrd="1" destOrd="0" presId="urn:microsoft.com/office/officeart/2005/8/layout/orgChart1"/>
    <dgm:cxn modelId="{2E84F77B-F564-408A-ACE4-5B26E286EC9F}" type="presParOf" srcId="{1AA8A79C-ABA0-4756-BC84-B8F03844AAD9}" destId="{A77C46AD-A498-4517-A5DC-E55A80417C2A}" srcOrd="1" destOrd="0" presId="urn:microsoft.com/office/officeart/2005/8/layout/orgChart1"/>
    <dgm:cxn modelId="{BDACCD59-7A69-4B54-8821-D51AC642FAF3}" type="presParOf" srcId="{A77C46AD-A498-4517-A5DC-E55A80417C2A}" destId="{0F38E853-017D-41AE-948B-136610B7DF14}" srcOrd="0" destOrd="0" presId="urn:microsoft.com/office/officeart/2005/8/layout/orgChart1"/>
    <dgm:cxn modelId="{AFB0E90A-6760-4ADE-954A-CD376EB39A8A}" type="presParOf" srcId="{A77C46AD-A498-4517-A5DC-E55A80417C2A}" destId="{86FB5695-2D13-4BBE-9202-6F9891238079}" srcOrd="1" destOrd="0" presId="urn:microsoft.com/office/officeart/2005/8/layout/orgChart1"/>
    <dgm:cxn modelId="{E37E053C-2D33-47D0-AA22-F5BB0F05B156}" type="presParOf" srcId="{86FB5695-2D13-4BBE-9202-6F9891238079}" destId="{08DE79BA-596E-4D59-B88A-7E10560D6FC5}" srcOrd="0" destOrd="0" presId="urn:microsoft.com/office/officeart/2005/8/layout/orgChart1"/>
    <dgm:cxn modelId="{1811BDAA-BCE1-4A8A-8FEA-BFE9DB21C094}" type="presParOf" srcId="{08DE79BA-596E-4D59-B88A-7E10560D6FC5}" destId="{D1591EAC-7260-418B-BEFC-D7B3C54D078F}" srcOrd="0" destOrd="0" presId="urn:microsoft.com/office/officeart/2005/8/layout/orgChart1"/>
    <dgm:cxn modelId="{6E2213F9-1C1D-4280-9B3F-A95EF6551D87}" type="presParOf" srcId="{08DE79BA-596E-4D59-B88A-7E10560D6FC5}" destId="{0D528174-FE88-44F0-B920-8A7EBB572B1D}" srcOrd="1" destOrd="0" presId="urn:microsoft.com/office/officeart/2005/8/layout/orgChart1"/>
    <dgm:cxn modelId="{CDA05593-777A-40A0-BD87-77D355A5E440}" type="presParOf" srcId="{86FB5695-2D13-4BBE-9202-6F9891238079}" destId="{A258BA9F-34BC-4EA8-98D2-C86E2C5DF0D0}" srcOrd="1" destOrd="0" presId="urn:microsoft.com/office/officeart/2005/8/layout/orgChart1"/>
    <dgm:cxn modelId="{FE0E4CDE-C680-4E49-90DE-15EC12CBDD54}" type="presParOf" srcId="{86FB5695-2D13-4BBE-9202-6F9891238079}" destId="{23946CE0-5214-4F6B-9E08-AED59AED9990}" srcOrd="2" destOrd="0" presId="urn:microsoft.com/office/officeart/2005/8/layout/orgChart1"/>
    <dgm:cxn modelId="{6BA9D860-71FE-426C-8E28-24C07F738BD0}" type="presParOf" srcId="{A77C46AD-A498-4517-A5DC-E55A80417C2A}" destId="{C65C409F-9423-4562-A9F4-28713DD698F6}" srcOrd="2" destOrd="0" presId="urn:microsoft.com/office/officeart/2005/8/layout/orgChart1"/>
    <dgm:cxn modelId="{CC30C4C5-CE4D-491A-BAA6-A5D554E297B1}" type="presParOf" srcId="{A77C46AD-A498-4517-A5DC-E55A80417C2A}" destId="{01F7C268-B91C-496B-9BCA-43F60D7CF622}" srcOrd="3" destOrd="0" presId="urn:microsoft.com/office/officeart/2005/8/layout/orgChart1"/>
    <dgm:cxn modelId="{C9F0E333-6B22-4B6B-974D-0547C4810F72}" type="presParOf" srcId="{01F7C268-B91C-496B-9BCA-43F60D7CF622}" destId="{C4647427-025F-4B85-BE03-F248D6A85732}" srcOrd="0" destOrd="0" presId="urn:microsoft.com/office/officeart/2005/8/layout/orgChart1"/>
    <dgm:cxn modelId="{8AB56BC4-C92F-40B0-B0DE-B5C4F7553E87}" type="presParOf" srcId="{C4647427-025F-4B85-BE03-F248D6A85732}" destId="{35141F98-033D-4E2C-A857-274D3279CEBC}" srcOrd="0" destOrd="0" presId="urn:microsoft.com/office/officeart/2005/8/layout/orgChart1"/>
    <dgm:cxn modelId="{80E67BE9-B70F-474D-ADD2-7401C6B22083}" type="presParOf" srcId="{C4647427-025F-4B85-BE03-F248D6A85732}" destId="{CCF555F0-6BE0-43FA-A037-F45446827402}" srcOrd="1" destOrd="0" presId="urn:microsoft.com/office/officeart/2005/8/layout/orgChart1"/>
    <dgm:cxn modelId="{D21F3C54-CED2-45C0-A5BE-7F59C953C63D}" type="presParOf" srcId="{01F7C268-B91C-496B-9BCA-43F60D7CF622}" destId="{B84A84F6-C6F3-4330-933E-FB91D45BFEDF}" srcOrd="1" destOrd="0" presId="urn:microsoft.com/office/officeart/2005/8/layout/orgChart1"/>
    <dgm:cxn modelId="{6B7DEA73-4FC1-497C-8924-6A2E3131FC82}" type="presParOf" srcId="{B84A84F6-C6F3-4330-933E-FB91D45BFEDF}" destId="{73AA3E1F-4038-421E-A085-EA0F43E9142D}" srcOrd="0" destOrd="0" presId="urn:microsoft.com/office/officeart/2005/8/layout/orgChart1"/>
    <dgm:cxn modelId="{28A0B7B4-18B0-4C41-BBAC-5DBD217FEC75}" type="presParOf" srcId="{B84A84F6-C6F3-4330-933E-FB91D45BFEDF}" destId="{3AB2960F-4050-4245-B874-40E46DE92699}" srcOrd="1" destOrd="0" presId="urn:microsoft.com/office/officeart/2005/8/layout/orgChart1"/>
    <dgm:cxn modelId="{D560F8A8-9A4E-42CB-AD58-CDA38E6B3142}" type="presParOf" srcId="{3AB2960F-4050-4245-B874-40E46DE92699}" destId="{A7DC4B69-19D8-4BC0-B425-F4170AEC1A73}" srcOrd="0" destOrd="0" presId="urn:microsoft.com/office/officeart/2005/8/layout/orgChart1"/>
    <dgm:cxn modelId="{DC3C06FC-4D1B-450A-B35E-DCC75F8BCC88}" type="presParOf" srcId="{A7DC4B69-19D8-4BC0-B425-F4170AEC1A73}" destId="{AB42F687-02D4-4BFD-961E-689E11F9625F}" srcOrd="0" destOrd="0" presId="urn:microsoft.com/office/officeart/2005/8/layout/orgChart1"/>
    <dgm:cxn modelId="{45292B27-CBDC-4DD9-81B4-5DC5E0A4F7F7}" type="presParOf" srcId="{A7DC4B69-19D8-4BC0-B425-F4170AEC1A73}" destId="{87712472-C79B-4F42-A847-148397C76D00}" srcOrd="1" destOrd="0" presId="urn:microsoft.com/office/officeart/2005/8/layout/orgChart1"/>
    <dgm:cxn modelId="{9658E1CC-EFC2-4942-9B77-E4780C6B4D9D}" type="presParOf" srcId="{3AB2960F-4050-4245-B874-40E46DE92699}" destId="{4118A1A5-80DD-4778-B058-DD6F0BF8F013}" srcOrd="1" destOrd="0" presId="urn:microsoft.com/office/officeart/2005/8/layout/orgChart1"/>
    <dgm:cxn modelId="{3675E30D-2982-4A6E-8F6F-F3330B7557AB}" type="presParOf" srcId="{3AB2960F-4050-4245-B874-40E46DE92699}" destId="{69EF5FED-FF23-4C65-B915-DAEB9F9FE7FC}" srcOrd="2" destOrd="0" presId="urn:microsoft.com/office/officeart/2005/8/layout/orgChart1"/>
    <dgm:cxn modelId="{E1B163C3-AAE5-434F-9298-CA3BFF775BB9}" type="presParOf" srcId="{B84A84F6-C6F3-4330-933E-FB91D45BFEDF}" destId="{8905C3D1-9503-4DBC-8485-AF1F5C060393}" srcOrd="2" destOrd="0" presId="urn:microsoft.com/office/officeart/2005/8/layout/orgChart1"/>
    <dgm:cxn modelId="{72CBD9D3-79BE-4E1C-8FAA-328FDB3BB4A7}" type="presParOf" srcId="{B84A84F6-C6F3-4330-933E-FB91D45BFEDF}" destId="{AB050DC6-7955-4BE6-844E-DBA687AB8783}" srcOrd="3" destOrd="0" presId="urn:microsoft.com/office/officeart/2005/8/layout/orgChart1"/>
    <dgm:cxn modelId="{2FF9C2F9-E907-4202-8627-3E99DCFE95BC}" type="presParOf" srcId="{AB050DC6-7955-4BE6-844E-DBA687AB8783}" destId="{F78AD370-1309-4CE0-B110-22A13EA15013}" srcOrd="0" destOrd="0" presId="urn:microsoft.com/office/officeart/2005/8/layout/orgChart1"/>
    <dgm:cxn modelId="{4553FB63-588C-4932-8EAF-75611651EB3B}" type="presParOf" srcId="{F78AD370-1309-4CE0-B110-22A13EA15013}" destId="{CA37A722-4A43-4506-A549-077AE6B7623D}" srcOrd="0" destOrd="0" presId="urn:microsoft.com/office/officeart/2005/8/layout/orgChart1"/>
    <dgm:cxn modelId="{4FB7151D-B055-4092-93D0-E719B7777EC8}" type="presParOf" srcId="{F78AD370-1309-4CE0-B110-22A13EA15013}" destId="{8807A1FD-260D-4B0B-8BB7-3F7E099D812B}" srcOrd="1" destOrd="0" presId="urn:microsoft.com/office/officeart/2005/8/layout/orgChart1"/>
    <dgm:cxn modelId="{0ACB383F-3DD3-4DA8-AF5D-5B1DD197AB9B}" type="presParOf" srcId="{AB050DC6-7955-4BE6-844E-DBA687AB8783}" destId="{C0998CD2-67FF-4385-BBEB-B1546E6B7A2F}" srcOrd="1" destOrd="0" presId="urn:microsoft.com/office/officeart/2005/8/layout/orgChart1"/>
    <dgm:cxn modelId="{83A1386A-7F48-4DDF-8C2E-2E9E8B9AA40C}" type="presParOf" srcId="{AB050DC6-7955-4BE6-844E-DBA687AB8783}" destId="{0D660089-3DB9-4082-AAE7-8B94FEA85CE7}" srcOrd="2" destOrd="0" presId="urn:microsoft.com/office/officeart/2005/8/layout/orgChart1"/>
    <dgm:cxn modelId="{05011439-C55D-473A-B7FC-55FCC678FCDC}" type="presParOf" srcId="{01F7C268-B91C-496B-9BCA-43F60D7CF622}" destId="{3DCE58D4-901A-412B-B00F-6C4610E41612}" srcOrd="2" destOrd="0" presId="urn:microsoft.com/office/officeart/2005/8/layout/orgChart1"/>
    <dgm:cxn modelId="{90EC5C4C-4292-496A-AA3E-71ECFAC94E9E}" type="presParOf" srcId="{1AA8A79C-ABA0-4756-BC84-B8F03844AAD9}" destId="{4A866A4C-C2D6-4010-807F-6EDA55951E91}" srcOrd="2" destOrd="0" presId="urn:microsoft.com/office/officeart/2005/8/layout/orgChart1"/>
    <dgm:cxn modelId="{D070B44F-BA19-400C-A134-8F0062A9FED7}" type="presParOf" srcId="{E31032A0-7627-455E-9251-25A32AFD7902}" destId="{7D520EE0-14E5-465F-8D80-37466616E231}" srcOrd="2" destOrd="0" presId="urn:microsoft.com/office/officeart/2005/8/layout/orgChart1"/>
    <dgm:cxn modelId="{881E7055-3795-4E24-8C6B-A38E30AABB27}" type="presParOf" srcId="{E31032A0-7627-455E-9251-25A32AFD7902}" destId="{FCA4E062-3BF8-4634-BD96-099B4399403F}" srcOrd="3" destOrd="0" presId="urn:microsoft.com/office/officeart/2005/8/layout/orgChart1"/>
    <dgm:cxn modelId="{CA8166C1-BF8F-4291-89E1-220769737F69}" type="presParOf" srcId="{FCA4E062-3BF8-4634-BD96-099B4399403F}" destId="{DF14B8A5-5320-4081-8D30-FE38F6D2A904}" srcOrd="0" destOrd="0" presId="urn:microsoft.com/office/officeart/2005/8/layout/orgChart1"/>
    <dgm:cxn modelId="{15ED443F-B00B-4834-A3A1-A6A0F83E2456}" type="presParOf" srcId="{DF14B8A5-5320-4081-8D30-FE38F6D2A904}" destId="{4914B72F-4CE0-4518-8922-A07F8A121330}" srcOrd="0" destOrd="0" presId="urn:microsoft.com/office/officeart/2005/8/layout/orgChart1"/>
    <dgm:cxn modelId="{42A91BD7-E3D2-443E-84D1-90B6165BBCD5}" type="presParOf" srcId="{DF14B8A5-5320-4081-8D30-FE38F6D2A904}" destId="{B497FD76-A844-44B0-85C8-0A7DAF659770}" srcOrd="1" destOrd="0" presId="urn:microsoft.com/office/officeart/2005/8/layout/orgChart1"/>
    <dgm:cxn modelId="{8D13715D-F9AF-41A1-81CF-DB06F209497E}" type="presParOf" srcId="{FCA4E062-3BF8-4634-BD96-099B4399403F}" destId="{93A00BAE-D025-4151-B583-1137B7079E15}" srcOrd="1" destOrd="0" presId="urn:microsoft.com/office/officeart/2005/8/layout/orgChart1"/>
    <dgm:cxn modelId="{739FAA4C-8332-4E45-ADD9-CC985E3046CC}" type="presParOf" srcId="{93A00BAE-D025-4151-B583-1137B7079E15}" destId="{930588F6-700D-48C7-91F0-73A12D352704}" srcOrd="0" destOrd="0" presId="urn:microsoft.com/office/officeart/2005/8/layout/orgChart1"/>
    <dgm:cxn modelId="{7E04FF97-6994-4749-9FE8-FB65E535D4FE}" type="presParOf" srcId="{93A00BAE-D025-4151-B583-1137B7079E15}" destId="{E1E6118C-A182-4E6F-AB33-D7AE55E14D50}" srcOrd="1" destOrd="0" presId="urn:microsoft.com/office/officeart/2005/8/layout/orgChart1"/>
    <dgm:cxn modelId="{8A7834CC-50A6-4EC5-974E-8A4C52C42E00}" type="presParOf" srcId="{E1E6118C-A182-4E6F-AB33-D7AE55E14D50}" destId="{30DD1681-0BB0-4E55-AD1E-4D139533DF2F}" srcOrd="0" destOrd="0" presId="urn:microsoft.com/office/officeart/2005/8/layout/orgChart1"/>
    <dgm:cxn modelId="{ACA3DBCE-6939-42DE-9828-F12C6E8B8F03}" type="presParOf" srcId="{30DD1681-0BB0-4E55-AD1E-4D139533DF2F}" destId="{BA9DC594-6412-4B40-BBC5-4019FCF905AF}" srcOrd="0" destOrd="0" presId="urn:microsoft.com/office/officeart/2005/8/layout/orgChart1"/>
    <dgm:cxn modelId="{9795A423-F9DA-4299-AFAF-EF8E749657A1}" type="presParOf" srcId="{30DD1681-0BB0-4E55-AD1E-4D139533DF2F}" destId="{2414C5DA-9E60-4FEB-9AC3-4C5171630D53}" srcOrd="1" destOrd="0" presId="urn:microsoft.com/office/officeart/2005/8/layout/orgChart1"/>
    <dgm:cxn modelId="{7CCE65CE-D811-4C84-A5F3-43B624C22C1C}" type="presParOf" srcId="{E1E6118C-A182-4E6F-AB33-D7AE55E14D50}" destId="{292AA2EB-AE45-44B6-8212-0650F00C3C51}" srcOrd="1" destOrd="0" presId="urn:microsoft.com/office/officeart/2005/8/layout/orgChart1"/>
    <dgm:cxn modelId="{3F402B34-7C17-4494-A897-18EAA75BCC2F}" type="presParOf" srcId="{292AA2EB-AE45-44B6-8212-0650F00C3C51}" destId="{163E362C-14FF-454B-BB22-172EB5991C94}" srcOrd="0" destOrd="0" presId="urn:microsoft.com/office/officeart/2005/8/layout/orgChart1"/>
    <dgm:cxn modelId="{4638F706-8180-49E7-A7EF-CC5FF3B7DCC5}" type="presParOf" srcId="{292AA2EB-AE45-44B6-8212-0650F00C3C51}" destId="{65EF74F2-71DD-4D5E-852E-0378015B436F}" srcOrd="1" destOrd="0" presId="urn:microsoft.com/office/officeart/2005/8/layout/orgChart1"/>
    <dgm:cxn modelId="{531E7436-6878-4534-8DC2-FE3DE7B6BB5A}" type="presParOf" srcId="{65EF74F2-71DD-4D5E-852E-0378015B436F}" destId="{A3A18A3B-A564-447B-8845-C6D0BCEAC511}" srcOrd="0" destOrd="0" presId="urn:microsoft.com/office/officeart/2005/8/layout/orgChart1"/>
    <dgm:cxn modelId="{74117C6D-5791-4D49-A194-426D4C0126F5}" type="presParOf" srcId="{A3A18A3B-A564-447B-8845-C6D0BCEAC511}" destId="{04821A68-C121-43FC-BCE1-DB6DDE8C902F}" srcOrd="0" destOrd="0" presId="urn:microsoft.com/office/officeart/2005/8/layout/orgChart1"/>
    <dgm:cxn modelId="{8E60AE53-184C-4A4E-8883-3E7352C2BD9E}" type="presParOf" srcId="{A3A18A3B-A564-447B-8845-C6D0BCEAC511}" destId="{363EAAB3-67F6-4A96-9B16-2DE94FA053C5}" srcOrd="1" destOrd="0" presId="urn:microsoft.com/office/officeart/2005/8/layout/orgChart1"/>
    <dgm:cxn modelId="{0A417D52-D78F-453C-8C03-5F82F70CA824}" type="presParOf" srcId="{65EF74F2-71DD-4D5E-852E-0378015B436F}" destId="{F0E56CAB-D4DD-41B5-8434-1F5E680D6A70}" srcOrd="1" destOrd="0" presId="urn:microsoft.com/office/officeart/2005/8/layout/orgChart1"/>
    <dgm:cxn modelId="{04111D48-9054-454E-B2BD-BD50EBBBA888}" type="presParOf" srcId="{65EF74F2-71DD-4D5E-852E-0378015B436F}" destId="{AB005A8F-A672-4EC4-8A91-D4BBE2E79C7B}" srcOrd="2" destOrd="0" presId="urn:microsoft.com/office/officeart/2005/8/layout/orgChart1"/>
    <dgm:cxn modelId="{2BF4BB88-D30B-4581-8859-20B942E79C27}" type="presParOf" srcId="{292AA2EB-AE45-44B6-8212-0650F00C3C51}" destId="{7D7A794D-3B40-45A7-82D8-7D2BB709AD4C}" srcOrd="2" destOrd="0" presId="urn:microsoft.com/office/officeart/2005/8/layout/orgChart1"/>
    <dgm:cxn modelId="{03FF7F32-632A-43DA-83A0-8678F12FE052}" type="presParOf" srcId="{292AA2EB-AE45-44B6-8212-0650F00C3C51}" destId="{94888167-991B-4178-9A05-7B5E83F0E130}" srcOrd="3" destOrd="0" presId="urn:microsoft.com/office/officeart/2005/8/layout/orgChart1"/>
    <dgm:cxn modelId="{3BAFAFFC-60D7-4FBA-9602-AD9EA9997F9B}" type="presParOf" srcId="{94888167-991B-4178-9A05-7B5E83F0E130}" destId="{D089AF67-E239-4089-9833-E390834AF46D}" srcOrd="0" destOrd="0" presId="urn:microsoft.com/office/officeart/2005/8/layout/orgChart1"/>
    <dgm:cxn modelId="{4338F208-993D-4B6F-9D0F-46E5F3294267}" type="presParOf" srcId="{D089AF67-E239-4089-9833-E390834AF46D}" destId="{63692239-363E-4350-885E-646B82F859F3}" srcOrd="0" destOrd="0" presId="urn:microsoft.com/office/officeart/2005/8/layout/orgChart1"/>
    <dgm:cxn modelId="{B95F19F6-C0F6-423F-9E7A-7504485F7418}" type="presParOf" srcId="{D089AF67-E239-4089-9833-E390834AF46D}" destId="{A860BFB5-2B5C-4EB0-8F88-879480D04911}" srcOrd="1" destOrd="0" presId="urn:microsoft.com/office/officeart/2005/8/layout/orgChart1"/>
    <dgm:cxn modelId="{86D20BDD-5BAF-4C68-906C-66A159DF5F46}" type="presParOf" srcId="{94888167-991B-4178-9A05-7B5E83F0E130}" destId="{7C2FADE3-1672-412E-BAAF-584FBCBC6EEC}" srcOrd="1" destOrd="0" presId="urn:microsoft.com/office/officeart/2005/8/layout/orgChart1"/>
    <dgm:cxn modelId="{FD15DF7D-A0F5-4246-858E-38C40485FBB0}" type="presParOf" srcId="{94888167-991B-4178-9A05-7B5E83F0E130}" destId="{1E1962B3-0A7B-4E5B-A730-BB589DC0C5E8}" srcOrd="2" destOrd="0" presId="urn:microsoft.com/office/officeart/2005/8/layout/orgChart1"/>
    <dgm:cxn modelId="{4546560C-04E0-4C1A-BFA3-3C9E87B1ECFF}" type="presParOf" srcId="{292AA2EB-AE45-44B6-8212-0650F00C3C51}" destId="{F2503A44-1980-4D99-B9DC-CCDB52757FD8}" srcOrd="4" destOrd="0" presId="urn:microsoft.com/office/officeart/2005/8/layout/orgChart1"/>
    <dgm:cxn modelId="{6F31BFB2-9E2C-471B-A370-1DE6A71C86CC}" type="presParOf" srcId="{292AA2EB-AE45-44B6-8212-0650F00C3C51}" destId="{73D43CAF-C12C-4849-AD97-C8B8A5457E60}" srcOrd="5" destOrd="0" presId="urn:microsoft.com/office/officeart/2005/8/layout/orgChart1"/>
    <dgm:cxn modelId="{ECBAAC6C-5531-4E7D-8B2F-8A4E59EDA2C3}" type="presParOf" srcId="{73D43CAF-C12C-4849-AD97-C8B8A5457E60}" destId="{37FDADA3-3F4F-40D1-9C7D-F5C514D7C674}" srcOrd="0" destOrd="0" presId="urn:microsoft.com/office/officeart/2005/8/layout/orgChart1"/>
    <dgm:cxn modelId="{B70C7844-6E4C-46B3-96CB-18FB75AE4F49}" type="presParOf" srcId="{37FDADA3-3F4F-40D1-9C7D-F5C514D7C674}" destId="{223936D9-0B34-4470-A0A4-E1E28C7EB18A}" srcOrd="0" destOrd="0" presId="urn:microsoft.com/office/officeart/2005/8/layout/orgChart1"/>
    <dgm:cxn modelId="{2FCF6D7A-F0D6-401C-9CD8-12B197204211}" type="presParOf" srcId="{37FDADA3-3F4F-40D1-9C7D-F5C514D7C674}" destId="{CBE0A8CA-33B5-4BAE-8A1D-6912EB29073F}" srcOrd="1" destOrd="0" presId="urn:microsoft.com/office/officeart/2005/8/layout/orgChart1"/>
    <dgm:cxn modelId="{CCBC39D9-C7A9-4406-86AF-CDBAF0953124}" type="presParOf" srcId="{73D43CAF-C12C-4849-AD97-C8B8A5457E60}" destId="{441CA8E0-ACCE-4DB0-8EDD-0CCA272B5A3E}" srcOrd="1" destOrd="0" presId="urn:microsoft.com/office/officeart/2005/8/layout/orgChart1"/>
    <dgm:cxn modelId="{57DE1FE8-FB22-4524-BDD0-7A608803994D}" type="presParOf" srcId="{73D43CAF-C12C-4849-AD97-C8B8A5457E60}" destId="{31EBC5B7-D12D-486A-8738-16C01B5F7336}" srcOrd="2" destOrd="0" presId="urn:microsoft.com/office/officeart/2005/8/layout/orgChart1"/>
    <dgm:cxn modelId="{EADB0AF3-79E3-4688-95FA-74DEEB1ADA23}" type="presParOf" srcId="{292AA2EB-AE45-44B6-8212-0650F00C3C51}" destId="{73350A3D-8C69-48DA-9846-6A092CD0E5A4}" srcOrd="6" destOrd="0" presId="urn:microsoft.com/office/officeart/2005/8/layout/orgChart1"/>
    <dgm:cxn modelId="{F48772D0-6B36-423C-8870-8549F12C1513}" type="presParOf" srcId="{292AA2EB-AE45-44B6-8212-0650F00C3C51}" destId="{91C61561-44C9-4C87-BB6D-5B083412C1BA}" srcOrd="7" destOrd="0" presId="urn:microsoft.com/office/officeart/2005/8/layout/orgChart1"/>
    <dgm:cxn modelId="{ED4E23CB-E7AD-41C8-9B23-75B50E2BC601}" type="presParOf" srcId="{91C61561-44C9-4C87-BB6D-5B083412C1BA}" destId="{C9AB23D2-39CA-4A85-BAA9-E51B148F4720}" srcOrd="0" destOrd="0" presId="urn:microsoft.com/office/officeart/2005/8/layout/orgChart1"/>
    <dgm:cxn modelId="{5C57379E-22EB-4AC8-B09E-0734DC728DF3}" type="presParOf" srcId="{C9AB23D2-39CA-4A85-BAA9-E51B148F4720}" destId="{BF066992-5B95-4D91-9328-614E01E75BFC}" srcOrd="0" destOrd="0" presId="urn:microsoft.com/office/officeart/2005/8/layout/orgChart1"/>
    <dgm:cxn modelId="{26C24E74-3DC5-4714-A467-170A07802000}" type="presParOf" srcId="{C9AB23D2-39CA-4A85-BAA9-E51B148F4720}" destId="{9F14B57B-4C4E-45FC-A7F0-FD18A7892F12}" srcOrd="1" destOrd="0" presId="urn:microsoft.com/office/officeart/2005/8/layout/orgChart1"/>
    <dgm:cxn modelId="{3C3B145E-1116-407E-A468-5F193016A68C}" type="presParOf" srcId="{91C61561-44C9-4C87-BB6D-5B083412C1BA}" destId="{0455D6F2-30DA-48BF-B221-9649FF5B5CD7}" srcOrd="1" destOrd="0" presId="urn:microsoft.com/office/officeart/2005/8/layout/orgChart1"/>
    <dgm:cxn modelId="{BD369E2A-B8FB-4FBD-9792-00A168EF73D1}" type="presParOf" srcId="{91C61561-44C9-4C87-BB6D-5B083412C1BA}" destId="{DFA14BA6-602E-4C83-9038-63A00A637A9A}" srcOrd="2" destOrd="0" presId="urn:microsoft.com/office/officeart/2005/8/layout/orgChart1"/>
    <dgm:cxn modelId="{6C1EF24A-38A4-470B-8376-406168650C3E}" type="presParOf" srcId="{292AA2EB-AE45-44B6-8212-0650F00C3C51}" destId="{1FB7F6F5-9845-4B26-B641-FECC120543A3}" srcOrd="8" destOrd="0" presId="urn:microsoft.com/office/officeart/2005/8/layout/orgChart1"/>
    <dgm:cxn modelId="{F08B5392-C1DE-4BA5-83DD-A1AE7030318A}" type="presParOf" srcId="{292AA2EB-AE45-44B6-8212-0650F00C3C51}" destId="{3BF322F1-892B-4A72-809B-8A8B3742BBE1}" srcOrd="9" destOrd="0" presId="urn:microsoft.com/office/officeart/2005/8/layout/orgChart1"/>
    <dgm:cxn modelId="{4699FC5E-59B0-46AC-82D1-3118991FB09D}" type="presParOf" srcId="{3BF322F1-892B-4A72-809B-8A8B3742BBE1}" destId="{F96D56FE-8434-4136-85F4-333CC245B847}" srcOrd="0" destOrd="0" presId="urn:microsoft.com/office/officeart/2005/8/layout/orgChart1"/>
    <dgm:cxn modelId="{47E66532-450C-4712-BFAB-313085E85DCA}" type="presParOf" srcId="{F96D56FE-8434-4136-85F4-333CC245B847}" destId="{02680631-CCBE-4A21-9CDA-6B1AFB16C593}" srcOrd="0" destOrd="0" presId="urn:microsoft.com/office/officeart/2005/8/layout/orgChart1"/>
    <dgm:cxn modelId="{2F72F371-9230-4574-BDFD-8A2A5BC30BE5}" type="presParOf" srcId="{F96D56FE-8434-4136-85F4-333CC245B847}" destId="{2D8E3943-4666-4249-9104-A26E00998566}" srcOrd="1" destOrd="0" presId="urn:microsoft.com/office/officeart/2005/8/layout/orgChart1"/>
    <dgm:cxn modelId="{3F915630-D5C5-4F63-99EF-C6707B02667A}" type="presParOf" srcId="{3BF322F1-892B-4A72-809B-8A8B3742BBE1}" destId="{E60D5949-295F-4001-B3DE-1D31EB5D509D}" srcOrd="1" destOrd="0" presId="urn:microsoft.com/office/officeart/2005/8/layout/orgChart1"/>
    <dgm:cxn modelId="{C067ED0C-D9D8-470C-8605-CCAFA83844A1}" type="presParOf" srcId="{3BF322F1-892B-4A72-809B-8A8B3742BBE1}" destId="{DA72184D-E21A-4F0A-A74B-3660543F9D76}" srcOrd="2" destOrd="0" presId="urn:microsoft.com/office/officeart/2005/8/layout/orgChart1"/>
    <dgm:cxn modelId="{E32A8C2C-C543-4A96-982C-CD9A5C76B798}" type="presParOf" srcId="{292AA2EB-AE45-44B6-8212-0650F00C3C51}" destId="{6B9BEB64-219B-4F18-B6CB-D1E596798F46}" srcOrd="10" destOrd="0" presId="urn:microsoft.com/office/officeart/2005/8/layout/orgChart1"/>
    <dgm:cxn modelId="{01C994E5-CFC4-4DE4-A654-89A59EEB9124}" type="presParOf" srcId="{292AA2EB-AE45-44B6-8212-0650F00C3C51}" destId="{11FEDCA9-3C43-4608-8BED-D8067BEADC2A}" srcOrd="11" destOrd="0" presId="urn:microsoft.com/office/officeart/2005/8/layout/orgChart1"/>
    <dgm:cxn modelId="{E0C1CD50-AE62-419C-83CC-77996ECA87F0}" type="presParOf" srcId="{11FEDCA9-3C43-4608-8BED-D8067BEADC2A}" destId="{A58F7A8A-B4B0-4D3A-8287-CC6792A6431A}" srcOrd="0" destOrd="0" presId="urn:microsoft.com/office/officeart/2005/8/layout/orgChart1"/>
    <dgm:cxn modelId="{C936CFDD-A338-443D-8027-3CE904B4B1E2}" type="presParOf" srcId="{A58F7A8A-B4B0-4D3A-8287-CC6792A6431A}" destId="{0841F7EC-5C7D-475C-A1A3-AEC0EBDD16AE}" srcOrd="0" destOrd="0" presId="urn:microsoft.com/office/officeart/2005/8/layout/orgChart1"/>
    <dgm:cxn modelId="{6ED9CA50-E182-4B64-AFB5-41A57862B8F9}" type="presParOf" srcId="{A58F7A8A-B4B0-4D3A-8287-CC6792A6431A}" destId="{56E68A62-587F-49F5-97B8-EB84C43D2295}" srcOrd="1" destOrd="0" presId="urn:microsoft.com/office/officeart/2005/8/layout/orgChart1"/>
    <dgm:cxn modelId="{7C32C696-287D-45BD-BF41-189943966166}" type="presParOf" srcId="{11FEDCA9-3C43-4608-8BED-D8067BEADC2A}" destId="{EB85CFEF-AD8B-4B18-B6FB-0C3731C072DC}" srcOrd="1" destOrd="0" presId="urn:microsoft.com/office/officeart/2005/8/layout/orgChart1"/>
    <dgm:cxn modelId="{D9644BFB-F7BD-4A3E-9F89-9859FAA4F298}" type="presParOf" srcId="{11FEDCA9-3C43-4608-8BED-D8067BEADC2A}" destId="{1A47DF24-E2BB-447B-94DF-C051A5E9831F}" srcOrd="2" destOrd="0" presId="urn:microsoft.com/office/officeart/2005/8/layout/orgChart1"/>
    <dgm:cxn modelId="{F2399E05-E8BE-4CB4-A64C-5883AB42B729}" type="presParOf" srcId="{E1E6118C-A182-4E6F-AB33-D7AE55E14D50}" destId="{ED7ED9CD-4DDB-453A-B328-08F32C449C6D}" srcOrd="2" destOrd="0" presId="urn:microsoft.com/office/officeart/2005/8/layout/orgChart1"/>
    <dgm:cxn modelId="{AF93CD81-27FB-4DAC-8936-742F466B3F8C}" type="presParOf" srcId="{93A00BAE-D025-4151-B583-1137B7079E15}" destId="{07EA4639-FB78-4657-AE95-A1A0A01146C0}" srcOrd="2" destOrd="0" presId="urn:microsoft.com/office/officeart/2005/8/layout/orgChart1"/>
    <dgm:cxn modelId="{DE764B51-D313-41B2-BDC9-103F8DD56201}" type="presParOf" srcId="{93A00BAE-D025-4151-B583-1137B7079E15}" destId="{394D1826-575B-4CF8-A1C5-CCA8FF2AC228}" srcOrd="3" destOrd="0" presId="urn:microsoft.com/office/officeart/2005/8/layout/orgChart1"/>
    <dgm:cxn modelId="{6A78ED08-946E-47EF-AE66-135BAB14D305}" type="presParOf" srcId="{394D1826-575B-4CF8-A1C5-CCA8FF2AC228}" destId="{350D4492-955E-4122-A36F-DAB20FE626BC}" srcOrd="0" destOrd="0" presId="urn:microsoft.com/office/officeart/2005/8/layout/orgChart1"/>
    <dgm:cxn modelId="{56EE5D51-D940-42D4-8C39-78CFF3991F92}" type="presParOf" srcId="{350D4492-955E-4122-A36F-DAB20FE626BC}" destId="{1B67FD32-A683-45CF-9F73-DBD4DF251CD7}" srcOrd="0" destOrd="0" presId="urn:microsoft.com/office/officeart/2005/8/layout/orgChart1"/>
    <dgm:cxn modelId="{50B0B312-E9C7-47B6-B19D-F8BAD3B81CEF}" type="presParOf" srcId="{350D4492-955E-4122-A36F-DAB20FE626BC}" destId="{9B517989-6B3A-4090-8A94-31F306CF74B0}" srcOrd="1" destOrd="0" presId="urn:microsoft.com/office/officeart/2005/8/layout/orgChart1"/>
    <dgm:cxn modelId="{3113EF9D-B288-49AB-BA85-C61119BAAB2F}" type="presParOf" srcId="{394D1826-575B-4CF8-A1C5-CCA8FF2AC228}" destId="{EDFD5894-AC7C-4211-8614-9FBF34144BD6}" srcOrd="1" destOrd="0" presId="urn:microsoft.com/office/officeart/2005/8/layout/orgChart1"/>
    <dgm:cxn modelId="{405808E7-DDF8-4817-B956-4143923EEF58}" type="presParOf" srcId="{EDFD5894-AC7C-4211-8614-9FBF34144BD6}" destId="{C0A60F66-C8CC-45E5-A725-8FAA2E9C29DB}" srcOrd="0" destOrd="0" presId="urn:microsoft.com/office/officeart/2005/8/layout/orgChart1"/>
    <dgm:cxn modelId="{FA7ABADB-35AD-45CE-B0B4-D94BE190E3F0}" type="presParOf" srcId="{EDFD5894-AC7C-4211-8614-9FBF34144BD6}" destId="{839E380E-7CCA-4B22-A943-D169B19D99A7}" srcOrd="1" destOrd="0" presId="urn:microsoft.com/office/officeart/2005/8/layout/orgChart1"/>
    <dgm:cxn modelId="{4AA0CC5E-1D70-407B-BABA-D93010EFD3A2}" type="presParOf" srcId="{839E380E-7CCA-4B22-A943-D169B19D99A7}" destId="{3952BCFA-BBE2-40BA-8863-8AC41CF3052A}" srcOrd="0" destOrd="0" presId="urn:microsoft.com/office/officeart/2005/8/layout/orgChart1"/>
    <dgm:cxn modelId="{0B689AB9-227A-4A3E-B10B-AE6C7487EF1C}" type="presParOf" srcId="{3952BCFA-BBE2-40BA-8863-8AC41CF3052A}" destId="{3F4529B5-5B20-4706-9E2F-1562549C53F3}" srcOrd="0" destOrd="0" presId="urn:microsoft.com/office/officeart/2005/8/layout/orgChart1"/>
    <dgm:cxn modelId="{D0321BAC-0B1F-493F-ACE6-D9C0B7F6442B}" type="presParOf" srcId="{3952BCFA-BBE2-40BA-8863-8AC41CF3052A}" destId="{49BACF66-01DC-4B56-B50C-C5DD18151FFD}" srcOrd="1" destOrd="0" presId="urn:microsoft.com/office/officeart/2005/8/layout/orgChart1"/>
    <dgm:cxn modelId="{4F5B77B5-BAF7-44BD-BE72-09DD39BF088A}" type="presParOf" srcId="{839E380E-7CCA-4B22-A943-D169B19D99A7}" destId="{792B3C51-BAD9-4695-9FB0-238C6325187E}" srcOrd="1" destOrd="0" presId="urn:microsoft.com/office/officeart/2005/8/layout/orgChart1"/>
    <dgm:cxn modelId="{AB279D6B-78BE-4513-B740-C7C4913C4BE9}" type="presParOf" srcId="{839E380E-7CCA-4B22-A943-D169B19D99A7}" destId="{AEC8DE3E-34DB-444A-8877-87493377B146}" srcOrd="2" destOrd="0" presId="urn:microsoft.com/office/officeart/2005/8/layout/orgChart1"/>
    <dgm:cxn modelId="{AF178810-8336-47DF-A623-26E0DA69DFDA}" type="presParOf" srcId="{394D1826-575B-4CF8-A1C5-CCA8FF2AC228}" destId="{39FBD930-E386-441E-B971-1D4FD7D1792E}" srcOrd="2" destOrd="0" presId="urn:microsoft.com/office/officeart/2005/8/layout/orgChart1"/>
    <dgm:cxn modelId="{F4C1077B-AEEF-4B2E-AB11-8DC07A2B7F97}" type="presParOf" srcId="{FCA4E062-3BF8-4634-BD96-099B4399403F}" destId="{A411DE7B-3D5B-49F7-826C-970E31B0C0BB}" srcOrd="2" destOrd="0" presId="urn:microsoft.com/office/officeart/2005/8/layout/orgChart1"/>
    <dgm:cxn modelId="{6BFC122A-4E1D-40AD-8CD5-8C6356D6D0C9}" type="presParOf" srcId="{E31032A0-7627-455E-9251-25A32AFD7902}" destId="{5EB9969E-8D3B-4B9A-A031-EA902CA35DE8}" srcOrd="4" destOrd="0" presId="urn:microsoft.com/office/officeart/2005/8/layout/orgChart1"/>
    <dgm:cxn modelId="{0CE5B421-6A87-4A10-8A28-BF3CFD616F42}" type="presParOf" srcId="{E31032A0-7627-455E-9251-25A32AFD7902}" destId="{D517C830-4B46-4A8E-A9EC-352066568ECF}" srcOrd="5" destOrd="0" presId="urn:microsoft.com/office/officeart/2005/8/layout/orgChart1"/>
    <dgm:cxn modelId="{1E7C0113-477C-4BF7-A346-54B0AD739BBA}" type="presParOf" srcId="{D517C830-4B46-4A8E-A9EC-352066568ECF}" destId="{A6A58169-F991-4A53-80ED-6813D58C9906}" srcOrd="0" destOrd="0" presId="urn:microsoft.com/office/officeart/2005/8/layout/orgChart1"/>
    <dgm:cxn modelId="{143692F7-CC79-479F-872D-B04222E22645}" type="presParOf" srcId="{A6A58169-F991-4A53-80ED-6813D58C9906}" destId="{EF2F2F08-8EB1-493D-9C4D-E3E62292FE48}" srcOrd="0" destOrd="0" presId="urn:microsoft.com/office/officeart/2005/8/layout/orgChart1"/>
    <dgm:cxn modelId="{8A0A86C8-F22D-44D0-836F-FBE294512E56}" type="presParOf" srcId="{A6A58169-F991-4A53-80ED-6813D58C9906}" destId="{B548A6E6-BFA8-40EF-A1CF-CBBFBE981D3A}" srcOrd="1" destOrd="0" presId="urn:microsoft.com/office/officeart/2005/8/layout/orgChart1"/>
    <dgm:cxn modelId="{2C78F66E-5010-49B6-A4B6-17513AE9CBD6}" type="presParOf" srcId="{D517C830-4B46-4A8E-A9EC-352066568ECF}" destId="{0E5B1651-58E2-41F8-9C64-767E724A28AB}" srcOrd="1" destOrd="0" presId="urn:microsoft.com/office/officeart/2005/8/layout/orgChart1"/>
    <dgm:cxn modelId="{96E1FA6D-9157-4785-8349-4E4312B881EA}" type="presParOf" srcId="{0E5B1651-58E2-41F8-9C64-767E724A28AB}" destId="{93CF0162-ACE7-4FD7-AB68-B567F8939FAA}" srcOrd="0" destOrd="0" presId="urn:microsoft.com/office/officeart/2005/8/layout/orgChart1"/>
    <dgm:cxn modelId="{143CC0BA-CD7D-4453-9466-F04CDBA055FB}" type="presParOf" srcId="{0E5B1651-58E2-41F8-9C64-767E724A28AB}" destId="{111B058D-3691-49A0-8821-6428109ED3D5}" srcOrd="1" destOrd="0" presId="urn:microsoft.com/office/officeart/2005/8/layout/orgChart1"/>
    <dgm:cxn modelId="{0A7C1B8D-6435-49EA-9022-095C0527EB11}" type="presParOf" srcId="{111B058D-3691-49A0-8821-6428109ED3D5}" destId="{C1C858CD-21F8-4247-A508-3EE7989877FD}" srcOrd="0" destOrd="0" presId="urn:microsoft.com/office/officeart/2005/8/layout/orgChart1"/>
    <dgm:cxn modelId="{12AC8C59-61EE-43E1-8E3E-E31CA96755AA}" type="presParOf" srcId="{C1C858CD-21F8-4247-A508-3EE7989877FD}" destId="{9B7983CA-63F0-496A-82F2-88E7FDB35B11}" srcOrd="0" destOrd="0" presId="urn:microsoft.com/office/officeart/2005/8/layout/orgChart1"/>
    <dgm:cxn modelId="{EE95FD02-1B91-40E6-B036-E85EEED4A1D6}" type="presParOf" srcId="{C1C858CD-21F8-4247-A508-3EE7989877FD}" destId="{ADAD2B65-1329-47FF-A9A3-F7EE10C00B1D}" srcOrd="1" destOrd="0" presId="urn:microsoft.com/office/officeart/2005/8/layout/orgChart1"/>
    <dgm:cxn modelId="{10CA7E19-CC4D-43D8-8C4E-EA5F955D350A}" type="presParOf" srcId="{111B058D-3691-49A0-8821-6428109ED3D5}" destId="{3622FA48-4B1F-4009-AC0D-55C90525F57D}" srcOrd="1" destOrd="0" presId="urn:microsoft.com/office/officeart/2005/8/layout/orgChart1"/>
    <dgm:cxn modelId="{EAAB1FF1-7932-4F67-8D78-1173F280C6FD}" type="presParOf" srcId="{111B058D-3691-49A0-8821-6428109ED3D5}" destId="{9BB18C0E-E658-45E8-BBF4-A0D5AFD40F69}" srcOrd="2" destOrd="0" presId="urn:microsoft.com/office/officeart/2005/8/layout/orgChart1"/>
    <dgm:cxn modelId="{6B1D7034-5E5D-4CB3-AA07-61A4AB8B9077}" type="presParOf" srcId="{0E5B1651-58E2-41F8-9C64-767E724A28AB}" destId="{A6A46833-E788-4C37-BFFC-49E4F1424B5B}" srcOrd="2" destOrd="0" presId="urn:microsoft.com/office/officeart/2005/8/layout/orgChart1"/>
    <dgm:cxn modelId="{6E9C84E0-61FD-44F5-B212-28A294F8884B}" type="presParOf" srcId="{0E5B1651-58E2-41F8-9C64-767E724A28AB}" destId="{B653C13D-D089-426A-8E88-E4ABA328FC3D}" srcOrd="3" destOrd="0" presId="urn:microsoft.com/office/officeart/2005/8/layout/orgChart1"/>
    <dgm:cxn modelId="{1544FF2D-5E77-48D4-8E20-7DE5762F6485}" type="presParOf" srcId="{B653C13D-D089-426A-8E88-E4ABA328FC3D}" destId="{2F24B48A-B9D0-4F72-B30F-8CC2658F111D}" srcOrd="0" destOrd="0" presId="urn:microsoft.com/office/officeart/2005/8/layout/orgChart1"/>
    <dgm:cxn modelId="{621BF934-DA29-4761-A15B-FEB2261DA3BD}" type="presParOf" srcId="{2F24B48A-B9D0-4F72-B30F-8CC2658F111D}" destId="{42D50233-C82C-4AC2-89FB-726069756440}" srcOrd="0" destOrd="0" presId="urn:microsoft.com/office/officeart/2005/8/layout/orgChart1"/>
    <dgm:cxn modelId="{1EA7A230-20DF-41DC-A6D2-A22FA2D376DD}" type="presParOf" srcId="{2F24B48A-B9D0-4F72-B30F-8CC2658F111D}" destId="{7DD47594-4846-49B9-B02C-D40DACCD6882}" srcOrd="1" destOrd="0" presId="urn:microsoft.com/office/officeart/2005/8/layout/orgChart1"/>
    <dgm:cxn modelId="{B9FA3CA3-82B6-4FAA-BEC2-3032BB6740A6}" type="presParOf" srcId="{B653C13D-D089-426A-8E88-E4ABA328FC3D}" destId="{D97C9E40-2127-4C62-9864-B11305457512}" srcOrd="1" destOrd="0" presId="urn:microsoft.com/office/officeart/2005/8/layout/orgChart1"/>
    <dgm:cxn modelId="{F99147AC-9CBA-4780-8F02-30C2AE7AF0BF}" type="presParOf" srcId="{B653C13D-D089-426A-8E88-E4ABA328FC3D}" destId="{E4234AF9-19E9-48CA-8CF1-C72CC6624D40}" srcOrd="2" destOrd="0" presId="urn:microsoft.com/office/officeart/2005/8/layout/orgChart1"/>
    <dgm:cxn modelId="{A49B7D92-5C3D-4407-B046-0CBCC18EC03E}" type="presParOf" srcId="{0E5B1651-58E2-41F8-9C64-767E724A28AB}" destId="{FDD4BB1F-295E-4625-8529-BA476D965A87}" srcOrd="4" destOrd="0" presId="urn:microsoft.com/office/officeart/2005/8/layout/orgChart1"/>
    <dgm:cxn modelId="{D50F3D9C-0FD9-487F-9AD1-10E24C9E79B5}" type="presParOf" srcId="{0E5B1651-58E2-41F8-9C64-767E724A28AB}" destId="{F012235A-B792-416B-B894-F50580A7A44F}" srcOrd="5" destOrd="0" presId="urn:microsoft.com/office/officeart/2005/8/layout/orgChart1"/>
    <dgm:cxn modelId="{D33B1F54-00AD-4591-9F71-FCEF5DAC5377}" type="presParOf" srcId="{F012235A-B792-416B-B894-F50580A7A44F}" destId="{4154EAF2-1642-41F7-9621-0E9FDF71AB74}" srcOrd="0" destOrd="0" presId="urn:microsoft.com/office/officeart/2005/8/layout/orgChart1"/>
    <dgm:cxn modelId="{3056C331-157A-432A-8D6A-E2325D946373}" type="presParOf" srcId="{4154EAF2-1642-41F7-9621-0E9FDF71AB74}" destId="{A964A488-4A40-41D5-AD47-6E8625ABEAC8}" srcOrd="0" destOrd="0" presId="urn:microsoft.com/office/officeart/2005/8/layout/orgChart1"/>
    <dgm:cxn modelId="{74ADE489-83F3-44E6-AB95-D6B380963209}" type="presParOf" srcId="{4154EAF2-1642-41F7-9621-0E9FDF71AB74}" destId="{9A868874-C7D9-489A-A43B-F41E091D6ED5}" srcOrd="1" destOrd="0" presId="urn:microsoft.com/office/officeart/2005/8/layout/orgChart1"/>
    <dgm:cxn modelId="{34BAA00F-8CEF-48C7-8523-493D4C75D83E}" type="presParOf" srcId="{F012235A-B792-416B-B894-F50580A7A44F}" destId="{3CEE2D4D-0618-4508-B00B-C38C178C3268}" srcOrd="1" destOrd="0" presId="urn:microsoft.com/office/officeart/2005/8/layout/orgChart1"/>
    <dgm:cxn modelId="{7E2547DE-595B-4343-B558-593622438CB6}" type="presParOf" srcId="{F012235A-B792-416B-B894-F50580A7A44F}" destId="{554ED82D-2FF0-467C-918F-DF9C04C279CA}" srcOrd="2" destOrd="0" presId="urn:microsoft.com/office/officeart/2005/8/layout/orgChart1"/>
    <dgm:cxn modelId="{54A00213-066A-460D-AEF5-A1860815BE18}" type="presParOf" srcId="{0E5B1651-58E2-41F8-9C64-767E724A28AB}" destId="{450EEAFA-F1F1-479E-8700-47AE07E0AF0C}" srcOrd="6" destOrd="0" presId="urn:microsoft.com/office/officeart/2005/8/layout/orgChart1"/>
    <dgm:cxn modelId="{C8FF7F1A-E72D-47BB-9B7B-35BC53ACEC6D}" type="presParOf" srcId="{0E5B1651-58E2-41F8-9C64-767E724A28AB}" destId="{91F05B89-A36A-4464-AAC5-5CA9C59C686C}" srcOrd="7" destOrd="0" presId="urn:microsoft.com/office/officeart/2005/8/layout/orgChart1"/>
    <dgm:cxn modelId="{CC22CD2A-3DED-4AC3-88F8-94E1E370FA75}" type="presParOf" srcId="{91F05B89-A36A-4464-AAC5-5CA9C59C686C}" destId="{A7422DEE-F891-4F84-A34D-CE3968D48430}" srcOrd="0" destOrd="0" presId="urn:microsoft.com/office/officeart/2005/8/layout/orgChart1"/>
    <dgm:cxn modelId="{E9F7BC76-1174-42E6-A3EF-08BF7789F872}" type="presParOf" srcId="{A7422DEE-F891-4F84-A34D-CE3968D48430}" destId="{13BB6789-5913-4542-B6FD-981FAE5F78A9}" srcOrd="0" destOrd="0" presId="urn:microsoft.com/office/officeart/2005/8/layout/orgChart1"/>
    <dgm:cxn modelId="{480E7730-27CD-4E3F-8595-CDADEB4B3F9C}" type="presParOf" srcId="{A7422DEE-F891-4F84-A34D-CE3968D48430}" destId="{5BA4511D-8DC7-483E-AECB-D34395AFC26A}" srcOrd="1" destOrd="0" presId="urn:microsoft.com/office/officeart/2005/8/layout/orgChart1"/>
    <dgm:cxn modelId="{6830246D-D722-407D-88DE-4385ACE909BC}" type="presParOf" srcId="{91F05B89-A36A-4464-AAC5-5CA9C59C686C}" destId="{1EAECBF2-C086-43F3-AC86-8B38A5D6C1E8}" srcOrd="1" destOrd="0" presId="urn:microsoft.com/office/officeart/2005/8/layout/orgChart1"/>
    <dgm:cxn modelId="{53C0C5F0-F8E5-4F22-AD3B-A60842C260FE}" type="presParOf" srcId="{1EAECBF2-C086-43F3-AC86-8B38A5D6C1E8}" destId="{00BE1442-4FA8-4570-9DD4-7C551FB0A793}" srcOrd="0" destOrd="0" presId="urn:microsoft.com/office/officeart/2005/8/layout/orgChart1"/>
    <dgm:cxn modelId="{BA0F7CF3-5B17-4CB2-BFCC-BB8AF4550306}" type="presParOf" srcId="{1EAECBF2-C086-43F3-AC86-8B38A5D6C1E8}" destId="{AAF19D95-DB35-41C9-8999-918235C98064}" srcOrd="1" destOrd="0" presId="urn:microsoft.com/office/officeart/2005/8/layout/orgChart1"/>
    <dgm:cxn modelId="{F3CFA2D9-3926-4407-B8B4-EF6E30C73AEF}" type="presParOf" srcId="{AAF19D95-DB35-41C9-8999-918235C98064}" destId="{14800F6C-36F8-459E-9EDA-6FD6432F5BDF}" srcOrd="0" destOrd="0" presId="urn:microsoft.com/office/officeart/2005/8/layout/orgChart1"/>
    <dgm:cxn modelId="{C8068F5A-BEF2-4CB8-9121-D34B44980818}" type="presParOf" srcId="{14800F6C-36F8-459E-9EDA-6FD6432F5BDF}" destId="{FE67C791-81F6-4688-B4A2-F8FBFCBE8F32}" srcOrd="0" destOrd="0" presId="urn:microsoft.com/office/officeart/2005/8/layout/orgChart1"/>
    <dgm:cxn modelId="{3918FBEB-D355-4EAF-A251-69DE398A90A9}" type="presParOf" srcId="{14800F6C-36F8-459E-9EDA-6FD6432F5BDF}" destId="{702CE6BD-D3CF-4BCD-BAC5-D6325EE64BE5}" srcOrd="1" destOrd="0" presId="urn:microsoft.com/office/officeart/2005/8/layout/orgChart1"/>
    <dgm:cxn modelId="{835C3DBF-E908-49EA-9470-DD34D7052C9C}" type="presParOf" srcId="{AAF19D95-DB35-41C9-8999-918235C98064}" destId="{18902600-B726-4505-9942-24E73C37C6E0}" srcOrd="1" destOrd="0" presId="urn:microsoft.com/office/officeart/2005/8/layout/orgChart1"/>
    <dgm:cxn modelId="{5BF4CA51-E7B6-401C-BFB4-50A485538ADD}" type="presParOf" srcId="{AAF19D95-DB35-41C9-8999-918235C98064}" destId="{6C3F33AF-3DF7-4CD3-B51F-E9E1608E0A41}" srcOrd="2" destOrd="0" presId="urn:microsoft.com/office/officeart/2005/8/layout/orgChart1"/>
    <dgm:cxn modelId="{DA2CFCDE-B8C3-42D5-8B3B-DCD87F589F9C}" type="presParOf" srcId="{1EAECBF2-C086-43F3-AC86-8B38A5D6C1E8}" destId="{AF0E03E7-3FD2-4C99-BAD7-B0C4E5AC0FA6}" srcOrd="2" destOrd="0" presId="urn:microsoft.com/office/officeart/2005/8/layout/orgChart1"/>
    <dgm:cxn modelId="{EA395662-7A18-4EC0-A255-F42F8449A4F0}" type="presParOf" srcId="{1EAECBF2-C086-43F3-AC86-8B38A5D6C1E8}" destId="{DA67D725-1E0A-4294-A3A8-F6E0F170BDA7}" srcOrd="3" destOrd="0" presId="urn:microsoft.com/office/officeart/2005/8/layout/orgChart1"/>
    <dgm:cxn modelId="{DC840098-4987-4690-A5E8-D202DF301969}" type="presParOf" srcId="{DA67D725-1E0A-4294-A3A8-F6E0F170BDA7}" destId="{17F3DD0B-E5A6-4E4D-B0DD-6AC2857C2E3D}" srcOrd="0" destOrd="0" presId="urn:microsoft.com/office/officeart/2005/8/layout/orgChart1"/>
    <dgm:cxn modelId="{C09411AF-A32A-46F4-A364-66FDB0DDFD3C}" type="presParOf" srcId="{17F3DD0B-E5A6-4E4D-B0DD-6AC2857C2E3D}" destId="{23265CF9-BA44-43DD-93EB-17E125FFB6C8}" srcOrd="0" destOrd="0" presId="urn:microsoft.com/office/officeart/2005/8/layout/orgChart1"/>
    <dgm:cxn modelId="{BD7BFDF0-58F5-40F6-B6B3-505E4F0EB81B}" type="presParOf" srcId="{17F3DD0B-E5A6-4E4D-B0DD-6AC2857C2E3D}" destId="{8FC75BAB-8CB1-4858-9686-95AC5749C54B}" srcOrd="1" destOrd="0" presId="urn:microsoft.com/office/officeart/2005/8/layout/orgChart1"/>
    <dgm:cxn modelId="{0DBA0D4D-655A-4B4A-A184-339EF19605DF}" type="presParOf" srcId="{DA67D725-1E0A-4294-A3A8-F6E0F170BDA7}" destId="{5D5D977F-7836-4BC9-AF2B-A95194C71CD7}" srcOrd="1" destOrd="0" presId="urn:microsoft.com/office/officeart/2005/8/layout/orgChart1"/>
    <dgm:cxn modelId="{123D9358-FE04-4695-BE06-42F9C43589F2}" type="presParOf" srcId="{DA67D725-1E0A-4294-A3A8-F6E0F170BDA7}" destId="{6140087C-4716-4457-9CA3-09F88B211054}" srcOrd="2" destOrd="0" presId="urn:microsoft.com/office/officeart/2005/8/layout/orgChart1"/>
    <dgm:cxn modelId="{9983CD81-22C4-42A2-8661-BA4420FD9B36}" type="presParOf" srcId="{1EAECBF2-C086-43F3-AC86-8B38A5D6C1E8}" destId="{B0827D02-D89C-4FAA-85E5-6A5B2B610FC8}" srcOrd="4" destOrd="0" presId="urn:microsoft.com/office/officeart/2005/8/layout/orgChart1"/>
    <dgm:cxn modelId="{1F190A93-1BAB-4E3C-9019-DBECB4B0907E}" type="presParOf" srcId="{1EAECBF2-C086-43F3-AC86-8B38A5D6C1E8}" destId="{1ECC9E66-FD4B-44BB-9EFB-F669C0CA5BD4}" srcOrd="5" destOrd="0" presId="urn:microsoft.com/office/officeart/2005/8/layout/orgChart1"/>
    <dgm:cxn modelId="{AA5F1AFF-7877-49BA-A625-C6F87FFDDAC3}" type="presParOf" srcId="{1ECC9E66-FD4B-44BB-9EFB-F669C0CA5BD4}" destId="{886207B3-CCD7-47FC-B0AC-86EB496B8337}" srcOrd="0" destOrd="0" presId="urn:microsoft.com/office/officeart/2005/8/layout/orgChart1"/>
    <dgm:cxn modelId="{076F6BF4-7648-4B7B-BFA0-CBC8CB84C5BD}" type="presParOf" srcId="{886207B3-CCD7-47FC-B0AC-86EB496B8337}" destId="{F39D41C5-492D-4B7E-ADEB-661CDAAC95A3}" srcOrd="0" destOrd="0" presId="urn:microsoft.com/office/officeart/2005/8/layout/orgChart1"/>
    <dgm:cxn modelId="{6D4B2EED-B6B6-4FC8-A559-AA6F02DBC285}" type="presParOf" srcId="{886207B3-CCD7-47FC-B0AC-86EB496B8337}" destId="{D7DAF138-6858-4E8A-AC75-BE39CEA965CB}" srcOrd="1" destOrd="0" presId="urn:microsoft.com/office/officeart/2005/8/layout/orgChart1"/>
    <dgm:cxn modelId="{D1F168CD-BCCA-4E23-934A-433C26802222}" type="presParOf" srcId="{1ECC9E66-FD4B-44BB-9EFB-F669C0CA5BD4}" destId="{B7C88725-3787-4C3F-8571-8A8F7F37B3D2}" srcOrd="1" destOrd="0" presId="urn:microsoft.com/office/officeart/2005/8/layout/orgChart1"/>
    <dgm:cxn modelId="{80826B34-EEC7-4DFF-92C5-B6B44C55A8C7}" type="presParOf" srcId="{1ECC9E66-FD4B-44BB-9EFB-F669C0CA5BD4}" destId="{083297FE-6935-454B-9E56-527B93578AC0}" srcOrd="2" destOrd="0" presId="urn:microsoft.com/office/officeart/2005/8/layout/orgChart1"/>
    <dgm:cxn modelId="{A17A02FC-A5E5-48EC-AB51-3E18450B0773}" type="presParOf" srcId="{1EAECBF2-C086-43F3-AC86-8B38A5D6C1E8}" destId="{24D3FE3B-A68C-421A-B4F1-21E0E183090E}" srcOrd="6" destOrd="0" presId="urn:microsoft.com/office/officeart/2005/8/layout/orgChart1"/>
    <dgm:cxn modelId="{AB95944F-B93A-4409-B36F-22339F50E6AF}" type="presParOf" srcId="{1EAECBF2-C086-43F3-AC86-8B38A5D6C1E8}" destId="{26E2EE2B-32D7-4204-92BA-114CA23C8E2E}" srcOrd="7" destOrd="0" presId="urn:microsoft.com/office/officeart/2005/8/layout/orgChart1"/>
    <dgm:cxn modelId="{C6F9112A-5349-440D-B8FE-E5C69A3634E3}" type="presParOf" srcId="{26E2EE2B-32D7-4204-92BA-114CA23C8E2E}" destId="{3B43E81E-9E38-4C90-A625-3E13F1C28F94}" srcOrd="0" destOrd="0" presId="urn:microsoft.com/office/officeart/2005/8/layout/orgChart1"/>
    <dgm:cxn modelId="{EC33BF81-CCE0-4641-9A01-E97B1196D380}" type="presParOf" srcId="{3B43E81E-9E38-4C90-A625-3E13F1C28F94}" destId="{DCF7ABBE-4A20-4639-9358-FC7B4EE23E7E}" srcOrd="0" destOrd="0" presId="urn:microsoft.com/office/officeart/2005/8/layout/orgChart1"/>
    <dgm:cxn modelId="{B7DB0DCA-8695-4DE2-8E19-BDC8284078A4}" type="presParOf" srcId="{3B43E81E-9E38-4C90-A625-3E13F1C28F94}" destId="{9810B906-FE16-42AD-B023-C2A66C3399C0}" srcOrd="1" destOrd="0" presId="urn:microsoft.com/office/officeart/2005/8/layout/orgChart1"/>
    <dgm:cxn modelId="{B0FCB8CE-A1CC-4194-9765-D08DD08E4DF7}" type="presParOf" srcId="{26E2EE2B-32D7-4204-92BA-114CA23C8E2E}" destId="{A93354F9-B039-45A4-A002-04419B3933FF}" srcOrd="1" destOrd="0" presId="urn:microsoft.com/office/officeart/2005/8/layout/orgChart1"/>
    <dgm:cxn modelId="{067DC2B1-EBCA-46D8-AF17-2FB7377CD6DD}" type="presParOf" srcId="{26E2EE2B-32D7-4204-92BA-114CA23C8E2E}" destId="{3C271DFA-C706-498A-84A1-70BF9295D4ED}" srcOrd="2" destOrd="0" presId="urn:microsoft.com/office/officeart/2005/8/layout/orgChart1"/>
    <dgm:cxn modelId="{153104D5-1C19-4768-9668-C1B65AF46416}" type="presParOf" srcId="{1EAECBF2-C086-43F3-AC86-8B38A5D6C1E8}" destId="{779B97D8-AFD9-4607-82A1-EB531EB03CE6}" srcOrd="8" destOrd="0" presId="urn:microsoft.com/office/officeart/2005/8/layout/orgChart1"/>
    <dgm:cxn modelId="{81358FF5-51F4-400C-9574-78197882EB73}" type="presParOf" srcId="{1EAECBF2-C086-43F3-AC86-8B38A5D6C1E8}" destId="{4B359C71-E5E8-4B64-80CA-6D2E296D8C5E}" srcOrd="9" destOrd="0" presId="urn:microsoft.com/office/officeart/2005/8/layout/orgChart1"/>
    <dgm:cxn modelId="{9351684D-C97E-4805-87B0-68B41BED8938}" type="presParOf" srcId="{4B359C71-E5E8-4B64-80CA-6D2E296D8C5E}" destId="{967BFC56-77BF-43A3-9287-8AF840A62825}" srcOrd="0" destOrd="0" presId="urn:microsoft.com/office/officeart/2005/8/layout/orgChart1"/>
    <dgm:cxn modelId="{840B876F-C310-4B4D-97F4-5264017D64E3}" type="presParOf" srcId="{967BFC56-77BF-43A3-9287-8AF840A62825}" destId="{575E32A4-D409-49CD-B2F1-0028B7356930}" srcOrd="0" destOrd="0" presId="urn:microsoft.com/office/officeart/2005/8/layout/orgChart1"/>
    <dgm:cxn modelId="{CDD9654C-B55A-43FF-A8E1-85B0B951D551}" type="presParOf" srcId="{967BFC56-77BF-43A3-9287-8AF840A62825}" destId="{F3ECE9E8-E323-4D1E-BC14-1E241CE87D55}" srcOrd="1" destOrd="0" presId="urn:microsoft.com/office/officeart/2005/8/layout/orgChart1"/>
    <dgm:cxn modelId="{5CF6CE7A-8F1C-4C30-95D9-D381AD5FD81A}" type="presParOf" srcId="{4B359C71-E5E8-4B64-80CA-6D2E296D8C5E}" destId="{757A072C-CB0A-4F48-AB4F-E5791F5BC8C1}" srcOrd="1" destOrd="0" presId="urn:microsoft.com/office/officeart/2005/8/layout/orgChart1"/>
    <dgm:cxn modelId="{75280BDD-8A49-41E8-8EF8-0423AE391126}" type="presParOf" srcId="{4B359C71-E5E8-4B64-80CA-6D2E296D8C5E}" destId="{7D569F3E-2A2F-4C68-B5A5-B969904102D6}" srcOrd="2" destOrd="0" presId="urn:microsoft.com/office/officeart/2005/8/layout/orgChart1"/>
    <dgm:cxn modelId="{7D32F52B-4FAD-450D-AF93-3586DC2EC18A}" type="presParOf" srcId="{91F05B89-A36A-4464-AAC5-5CA9C59C686C}" destId="{BE338D2E-6ADA-4A3D-8835-8560FAE8DB96}" srcOrd="2" destOrd="0" presId="urn:microsoft.com/office/officeart/2005/8/layout/orgChart1"/>
    <dgm:cxn modelId="{CF2E31CF-D24C-4CF0-8849-00A6948CDBCE}" type="presParOf" srcId="{D517C830-4B46-4A8E-A9EC-352066568ECF}" destId="{F823A74C-BF67-4BFA-831D-83C542ACD447}" srcOrd="2" destOrd="0" presId="urn:microsoft.com/office/officeart/2005/8/layout/orgChart1"/>
    <dgm:cxn modelId="{C688A4E1-7673-47E1-A858-69E402C6E598}" type="presParOf" srcId="{E31032A0-7627-455E-9251-25A32AFD7902}" destId="{7AD11336-0416-4B0F-91F8-D4EB14B0222A}" srcOrd="6" destOrd="0" presId="urn:microsoft.com/office/officeart/2005/8/layout/orgChart1"/>
    <dgm:cxn modelId="{C933BD24-D61A-4595-9AE8-FD4D4F9CD841}" type="presParOf" srcId="{E31032A0-7627-455E-9251-25A32AFD7902}" destId="{F6400F27-77CB-4415-9481-73CC5E9CA76F}" srcOrd="7" destOrd="0" presId="urn:microsoft.com/office/officeart/2005/8/layout/orgChart1"/>
    <dgm:cxn modelId="{306BAB5F-DC0B-444E-AD67-F76CFD5548A1}" type="presParOf" srcId="{F6400F27-77CB-4415-9481-73CC5E9CA76F}" destId="{E1BC7C29-9F4F-4ECD-BA92-24D6DBB4A518}" srcOrd="0" destOrd="0" presId="urn:microsoft.com/office/officeart/2005/8/layout/orgChart1"/>
    <dgm:cxn modelId="{5118494D-1D92-447A-BA0B-ADAEC6CFA6EC}" type="presParOf" srcId="{E1BC7C29-9F4F-4ECD-BA92-24D6DBB4A518}" destId="{88566FF7-E7B1-4339-B2C3-1D8A492F397E}" srcOrd="0" destOrd="0" presId="urn:microsoft.com/office/officeart/2005/8/layout/orgChart1"/>
    <dgm:cxn modelId="{CFBF3801-9C45-40A6-A3C2-67D16BBE3490}" type="presParOf" srcId="{E1BC7C29-9F4F-4ECD-BA92-24D6DBB4A518}" destId="{692D6751-0FDE-4DC6-8892-588431622832}" srcOrd="1" destOrd="0" presId="urn:microsoft.com/office/officeart/2005/8/layout/orgChart1"/>
    <dgm:cxn modelId="{1696B2DC-E66C-4E65-8937-F7E54F6555B1}" type="presParOf" srcId="{F6400F27-77CB-4415-9481-73CC5E9CA76F}" destId="{458D41C3-1BB6-4AC4-AC64-D6E8181EA869}" srcOrd="1" destOrd="0" presId="urn:microsoft.com/office/officeart/2005/8/layout/orgChart1"/>
    <dgm:cxn modelId="{DC0E44EF-8231-4BBA-B496-D1D432C5145E}" type="presParOf" srcId="{F6400F27-77CB-4415-9481-73CC5E9CA76F}" destId="{9A4F3BFD-A508-4B1D-8FF9-965D2F058AAC}" srcOrd="2" destOrd="0" presId="urn:microsoft.com/office/officeart/2005/8/layout/orgChart1"/>
    <dgm:cxn modelId="{F0A486EA-3F5C-43F2-8DE6-0561D46184FA}" type="presParOf" srcId="{E31032A0-7627-455E-9251-25A32AFD7902}" destId="{0484CC38-5354-4122-9160-51E54517182E}" srcOrd="8" destOrd="0" presId="urn:microsoft.com/office/officeart/2005/8/layout/orgChart1"/>
    <dgm:cxn modelId="{1C65ED0B-4B7A-4C3F-BD7A-77FF161A324B}" type="presParOf" srcId="{E31032A0-7627-455E-9251-25A32AFD7902}" destId="{76F11699-7BE6-4B90-8E28-29954C416445}" srcOrd="9" destOrd="0" presId="urn:microsoft.com/office/officeart/2005/8/layout/orgChart1"/>
    <dgm:cxn modelId="{52A1A2B7-6F76-4502-AD38-B56B23F6F61C}" type="presParOf" srcId="{76F11699-7BE6-4B90-8E28-29954C416445}" destId="{D839BF43-EF82-4DDB-A2A4-0FAEB9563146}" srcOrd="0" destOrd="0" presId="urn:microsoft.com/office/officeart/2005/8/layout/orgChart1"/>
    <dgm:cxn modelId="{CDAF2152-6D78-4E89-B186-DE29C6DD1C90}" type="presParOf" srcId="{D839BF43-EF82-4DDB-A2A4-0FAEB9563146}" destId="{A0E05520-D0C6-4525-ABE7-20D2E3C004FE}" srcOrd="0" destOrd="0" presId="urn:microsoft.com/office/officeart/2005/8/layout/orgChart1"/>
    <dgm:cxn modelId="{E44936C7-6611-4506-A817-C62508646BCD}" type="presParOf" srcId="{D839BF43-EF82-4DDB-A2A4-0FAEB9563146}" destId="{7E406B42-05D0-4F49-87C2-0691A7DCC154}" srcOrd="1" destOrd="0" presId="urn:microsoft.com/office/officeart/2005/8/layout/orgChart1"/>
    <dgm:cxn modelId="{22C0B9AD-80B7-4E3A-A4D3-81CFB1405F02}" type="presParOf" srcId="{76F11699-7BE6-4B90-8E28-29954C416445}" destId="{25EDF52F-AD87-449D-A84B-527712225CCB}" srcOrd="1" destOrd="0" presId="urn:microsoft.com/office/officeart/2005/8/layout/orgChart1"/>
    <dgm:cxn modelId="{B6D6688B-0C5F-4101-86E4-2C9E87A7F730}" type="presParOf" srcId="{25EDF52F-AD87-449D-A84B-527712225CCB}" destId="{A0207F8B-5E83-4A26-9F87-C10B9A7D4B30}" srcOrd="0" destOrd="0" presId="urn:microsoft.com/office/officeart/2005/8/layout/orgChart1"/>
    <dgm:cxn modelId="{1B5ACF78-D521-442D-91FB-9C364B2078B2}" type="presParOf" srcId="{25EDF52F-AD87-449D-A84B-527712225CCB}" destId="{743C606B-8D3A-4727-B5BB-E6B13CB6AC64}" srcOrd="1" destOrd="0" presId="urn:microsoft.com/office/officeart/2005/8/layout/orgChart1"/>
    <dgm:cxn modelId="{EFF4B986-D624-4975-AF50-15D6C941D7CD}" type="presParOf" srcId="{743C606B-8D3A-4727-B5BB-E6B13CB6AC64}" destId="{DD61556F-C19D-4A72-A5E5-58452EE0690D}" srcOrd="0" destOrd="0" presId="urn:microsoft.com/office/officeart/2005/8/layout/orgChart1"/>
    <dgm:cxn modelId="{778211E5-792C-4D65-BF27-2F05CFC5BB5B}" type="presParOf" srcId="{DD61556F-C19D-4A72-A5E5-58452EE0690D}" destId="{DF7F7393-C061-45B8-85C4-1544FEC4680F}" srcOrd="0" destOrd="0" presId="urn:microsoft.com/office/officeart/2005/8/layout/orgChart1"/>
    <dgm:cxn modelId="{1C186195-60A6-4F61-8014-BE05BB5C68F4}" type="presParOf" srcId="{DD61556F-C19D-4A72-A5E5-58452EE0690D}" destId="{1899B401-9A6F-456B-BD82-09ED0BABECE2}" srcOrd="1" destOrd="0" presId="urn:microsoft.com/office/officeart/2005/8/layout/orgChart1"/>
    <dgm:cxn modelId="{6DFE8DF8-A2B0-4F30-9107-EE4467FA8085}" type="presParOf" srcId="{743C606B-8D3A-4727-B5BB-E6B13CB6AC64}" destId="{CB442C1C-D7BF-4DA6-A1B4-8FE6D176F1F1}" srcOrd="1" destOrd="0" presId="urn:microsoft.com/office/officeart/2005/8/layout/orgChart1"/>
    <dgm:cxn modelId="{34C5FC1F-2C58-4F81-8D9C-6C0E4779E8E7}" type="presParOf" srcId="{743C606B-8D3A-4727-B5BB-E6B13CB6AC64}" destId="{CEB850E8-4BBA-49E3-B964-5D584CC2D2F0}" srcOrd="2" destOrd="0" presId="urn:microsoft.com/office/officeart/2005/8/layout/orgChart1"/>
    <dgm:cxn modelId="{0F3BFF1B-A5F4-4F7B-A4FE-36D6E5062F86}" type="presParOf" srcId="{25EDF52F-AD87-449D-A84B-527712225CCB}" destId="{24C05C3F-6FE0-4925-A944-CCEB14C0ED19}" srcOrd="2" destOrd="0" presId="urn:microsoft.com/office/officeart/2005/8/layout/orgChart1"/>
    <dgm:cxn modelId="{3A2E684A-C32F-4DCA-97D5-A0E5FDB3E0BA}" type="presParOf" srcId="{25EDF52F-AD87-449D-A84B-527712225CCB}" destId="{EE68B7A9-B693-47F3-BDF2-8B290D8C1588}" srcOrd="3" destOrd="0" presId="urn:microsoft.com/office/officeart/2005/8/layout/orgChart1"/>
    <dgm:cxn modelId="{87A74B45-E984-477A-B551-3C9A88901B12}" type="presParOf" srcId="{EE68B7A9-B693-47F3-BDF2-8B290D8C1588}" destId="{EB07C819-8421-4FAD-AA79-33FBC78D3B2B}" srcOrd="0" destOrd="0" presId="urn:microsoft.com/office/officeart/2005/8/layout/orgChart1"/>
    <dgm:cxn modelId="{382AB0A5-0E25-48EB-9803-E22245860AE2}" type="presParOf" srcId="{EB07C819-8421-4FAD-AA79-33FBC78D3B2B}" destId="{FA174C50-6186-4F76-8DFF-99481BE3CE2B}" srcOrd="0" destOrd="0" presId="urn:microsoft.com/office/officeart/2005/8/layout/orgChart1"/>
    <dgm:cxn modelId="{D6602299-B7BA-4A52-8023-7FE7E84FA153}" type="presParOf" srcId="{EB07C819-8421-4FAD-AA79-33FBC78D3B2B}" destId="{E00E865C-5F50-4221-94EA-7A7CD999D292}" srcOrd="1" destOrd="0" presId="urn:microsoft.com/office/officeart/2005/8/layout/orgChart1"/>
    <dgm:cxn modelId="{57DFB950-EFF5-47A5-B08A-00397ABBA82D}" type="presParOf" srcId="{EE68B7A9-B693-47F3-BDF2-8B290D8C1588}" destId="{E259BB1E-BA87-42DF-BB43-F21DEB0109AC}" srcOrd="1" destOrd="0" presId="urn:microsoft.com/office/officeart/2005/8/layout/orgChart1"/>
    <dgm:cxn modelId="{9A9E5311-F1DD-4523-A57C-CD623A77B0ED}" type="presParOf" srcId="{EE68B7A9-B693-47F3-BDF2-8B290D8C1588}" destId="{526560B8-17C2-4AD4-8204-B36A7B120348}" srcOrd="2" destOrd="0" presId="urn:microsoft.com/office/officeart/2005/8/layout/orgChart1"/>
    <dgm:cxn modelId="{5F7487C2-1657-42F1-BEC5-0703D841AB86}" type="presParOf" srcId="{25EDF52F-AD87-449D-A84B-527712225CCB}" destId="{CC186D04-C334-4F3A-B69F-F495E52E105C}" srcOrd="4" destOrd="0" presId="urn:microsoft.com/office/officeart/2005/8/layout/orgChart1"/>
    <dgm:cxn modelId="{9A752DC8-91A5-43EB-985E-1CB6444CA441}" type="presParOf" srcId="{25EDF52F-AD87-449D-A84B-527712225CCB}" destId="{BF16EC52-C747-46ED-AA11-E90AE50397B3}" srcOrd="5" destOrd="0" presId="urn:microsoft.com/office/officeart/2005/8/layout/orgChart1"/>
    <dgm:cxn modelId="{E0A49172-1B54-4944-9D00-ECE662F8A842}" type="presParOf" srcId="{BF16EC52-C747-46ED-AA11-E90AE50397B3}" destId="{735E2D5F-6899-45EC-8B36-F9C1CD48B9EC}" srcOrd="0" destOrd="0" presId="urn:microsoft.com/office/officeart/2005/8/layout/orgChart1"/>
    <dgm:cxn modelId="{A8C9D5B2-149A-4EC5-9FB8-B7C2F8C8ADFF}" type="presParOf" srcId="{735E2D5F-6899-45EC-8B36-F9C1CD48B9EC}" destId="{A4689CF7-E597-4878-93B8-58535E8AB37A}" srcOrd="0" destOrd="0" presId="urn:microsoft.com/office/officeart/2005/8/layout/orgChart1"/>
    <dgm:cxn modelId="{01FCDA08-30A4-480B-818D-F4D39566A09C}" type="presParOf" srcId="{735E2D5F-6899-45EC-8B36-F9C1CD48B9EC}" destId="{40309FB3-6436-40AF-8025-85A06EF2C25C}" srcOrd="1" destOrd="0" presId="urn:microsoft.com/office/officeart/2005/8/layout/orgChart1"/>
    <dgm:cxn modelId="{5A98A65B-9674-4FD5-B1A4-BFC998B47BE4}" type="presParOf" srcId="{BF16EC52-C747-46ED-AA11-E90AE50397B3}" destId="{17D5C19A-09D8-4629-AC13-E25112587448}" srcOrd="1" destOrd="0" presId="urn:microsoft.com/office/officeart/2005/8/layout/orgChart1"/>
    <dgm:cxn modelId="{5496E009-EF86-4CA8-8E11-53683DCB641A}" type="presParOf" srcId="{BF16EC52-C747-46ED-AA11-E90AE50397B3}" destId="{9B6806DE-7FCA-493D-B56E-8138B04B5AEA}" srcOrd="2" destOrd="0" presId="urn:microsoft.com/office/officeart/2005/8/layout/orgChart1"/>
    <dgm:cxn modelId="{5D3BF769-A280-4419-9ED1-618BEF838DF3}" type="presParOf" srcId="{76F11699-7BE6-4B90-8E28-29954C416445}" destId="{BE859765-AF87-4D53-92D7-D12E9B20FF1C}" srcOrd="2" destOrd="0" presId="urn:microsoft.com/office/officeart/2005/8/layout/orgChart1"/>
    <dgm:cxn modelId="{39183072-DA2E-416A-997F-945DE232E2FE}" type="presParOf" srcId="{E31032A0-7627-455E-9251-25A32AFD7902}" destId="{725E3CAA-DBB0-4B86-B674-DAA86F3BEEB4}" srcOrd="10" destOrd="0" presId="urn:microsoft.com/office/officeart/2005/8/layout/orgChart1"/>
    <dgm:cxn modelId="{E62A50D5-BBFF-4D93-81FF-E434C56C44A1}" type="presParOf" srcId="{E31032A0-7627-455E-9251-25A32AFD7902}" destId="{B0B2D025-5D2C-477B-A1E8-2C8767C66A96}" srcOrd="11" destOrd="0" presId="urn:microsoft.com/office/officeart/2005/8/layout/orgChart1"/>
    <dgm:cxn modelId="{099E9742-C13C-4759-907B-BB7F11A30101}" type="presParOf" srcId="{B0B2D025-5D2C-477B-A1E8-2C8767C66A96}" destId="{2E27E5B7-E708-4C8A-A780-315669BCADA3}" srcOrd="0" destOrd="0" presId="urn:microsoft.com/office/officeart/2005/8/layout/orgChart1"/>
    <dgm:cxn modelId="{15E7C441-60FE-4CEA-9894-6244D446AB75}" type="presParOf" srcId="{2E27E5B7-E708-4C8A-A780-315669BCADA3}" destId="{A06F6FF8-0A76-4536-B115-E3B96F136147}" srcOrd="0" destOrd="0" presId="urn:microsoft.com/office/officeart/2005/8/layout/orgChart1"/>
    <dgm:cxn modelId="{26378FF0-39BA-453F-9924-E1D4ECB4944C}" type="presParOf" srcId="{2E27E5B7-E708-4C8A-A780-315669BCADA3}" destId="{4E3A16B5-DDE8-432C-9B39-F59FC61871CA}" srcOrd="1" destOrd="0" presId="urn:microsoft.com/office/officeart/2005/8/layout/orgChart1"/>
    <dgm:cxn modelId="{EA250C1E-0330-4B2B-877D-44A0531CAFFF}" type="presParOf" srcId="{B0B2D025-5D2C-477B-A1E8-2C8767C66A96}" destId="{75395A6F-C4EB-4666-97B0-522435C3B8DB}" srcOrd="1" destOrd="0" presId="urn:microsoft.com/office/officeart/2005/8/layout/orgChart1"/>
    <dgm:cxn modelId="{05CD4446-11B6-4573-AB13-917B5B415AF6}" type="presParOf" srcId="{75395A6F-C4EB-4666-97B0-522435C3B8DB}" destId="{68A7B852-8580-4956-918A-1D6D93500934}" srcOrd="0" destOrd="0" presId="urn:microsoft.com/office/officeart/2005/8/layout/orgChart1"/>
    <dgm:cxn modelId="{91198D18-FAC0-4487-92DB-81E530456263}" type="presParOf" srcId="{75395A6F-C4EB-4666-97B0-522435C3B8DB}" destId="{58125F86-90B8-419E-A395-81A8B55BE075}" srcOrd="1" destOrd="0" presId="urn:microsoft.com/office/officeart/2005/8/layout/orgChart1"/>
    <dgm:cxn modelId="{8C1EFB42-BC93-4CBF-AABB-5BC079796477}" type="presParOf" srcId="{58125F86-90B8-419E-A395-81A8B55BE075}" destId="{246DFE4E-8C13-4777-92CF-5A0DE857D156}" srcOrd="0" destOrd="0" presId="urn:microsoft.com/office/officeart/2005/8/layout/orgChart1"/>
    <dgm:cxn modelId="{8C40DD82-6F93-4B9D-BF69-962B3FD1B805}" type="presParOf" srcId="{246DFE4E-8C13-4777-92CF-5A0DE857D156}" destId="{C6DF7FDD-3775-4A6C-BE01-1F9690BB5F69}" srcOrd="0" destOrd="0" presId="urn:microsoft.com/office/officeart/2005/8/layout/orgChart1"/>
    <dgm:cxn modelId="{53CCE34A-B74C-4822-B871-A066AA80BBA0}" type="presParOf" srcId="{246DFE4E-8C13-4777-92CF-5A0DE857D156}" destId="{EE3A83ED-2DB1-40A8-B689-D7AED991B4F4}" srcOrd="1" destOrd="0" presId="urn:microsoft.com/office/officeart/2005/8/layout/orgChart1"/>
    <dgm:cxn modelId="{AF4C98BF-0961-454D-871D-38BEBD8884B7}" type="presParOf" srcId="{58125F86-90B8-419E-A395-81A8B55BE075}" destId="{58C54C40-D4B7-431D-A537-18FF8C14F5F2}" srcOrd="1" destOrd="0" presId="urn:microsoft.com/office/officeart/2005/8/layout/orgChart1"/>
    <dgm:cxn modelId="{44128708-BE34-4335-9EF8-806D360D73BD}" type="presParOf" srcId="{58125F86-90B8-419E-A395-81A8B55BE075}" destId="{5BB5EFD5-1C3D-4D1C-B528-2B4EEF937B5B}" srcOrd="2" destOrd="0" presId="urn:microsoft.com/office/officeart/2005/8/layout/orgChart1"/>
    <dgm:cxn modelId="{942D998C-CA7B-4C4D-BA82-3A57D32109D9}" type="presParOf" srcId="{75395A6F-C4EB-4666-97B0-522435C3B8DB}" destId="{94C7194F-A1FF-4FF3-B608-A3D082F6C1E1}" srcOrd="2" destOrd="0" presId="urn:microsoft.com/office/officeart/2005/8/layout/orgChart1"/>
    <dgm:cxn modelId="{EF381863-30A8-4E73-B702-A4B200C7CE40}" type="presParOf" srcId="{75395A6F-C4EB-4666-97B0-522435C3B8DB}" destId="{FF35D16F-3C0F-4E2E-8D06-963C374ECC7D}" srcOrd="3" destOrd="0" presId="urn:microsoft.com/office/officeart/2005/8/layout/orgChart1"/>
    <dgm:cxn modelId="{FC2A165C-D29A-4781-B442-2F6EB5F0309D}" type="presParOf" srcId="{FF35D16F-3C0F-4E2E-8D06-963C374ECC7D}" destId="{148BDA47-578C-43D3-A8B8-3A4F3BCA7DC4}" srcOrd="0" destOrd="0" presId="urn:microsoft.com/office/officeart/2005/8/layout/orgChart1"/>
    <dgm:cxn modelId="{D5B3D41C-7735-4C4E-8D6B-13270AFF4C93}" type="presParOf" srcId="{148BDA47-578C-43D3-A8B8-3A4F3BCA7DC4}" destId="{7359E27B-85FC-4E86-99E4-D3E83165A162}" srcOrd="0" destOrd="0" presId="urn:microsoft.com/office/officeart/2005/8/layout/orgChart1"/>
    <dgm:cxn modelId="{7B922772-DF15-4A69-88D3-172C3B84268A}" type="presParOf" srcId="{148BDA47-578C-43D3-A8B8-3A4F3BCA7DC4}" destId="{BF028861-A0BA-4630-9D2E-11A7F4BDC90E}" srcOrd="1" destOrd="0" presId="urn:microsoft.com/office/officeart/2005/8/layout/orgChart1"/>
    <dgm:cxn modelId="{EAB661A7-F0DE-4C54-A47F-A2CEFEAE07B4}" type="presParOf" srcId="{FF35D16F-3C0F-4E2E-8D06-963C374ECC7D}" destId="{A986B3BF-F883-415A-B4F4-56204051C153}" srcOrd="1" destOrd="0" presId="urn:microsoft.com/office/officeart/2005/8/layout/orgChart1"/>
    <dgm:cxn modelId="{D77846F6-1FB9-45A5-A6DB-FE9EE32B2AA5}" type="presParOf" srcId="{FF35D16F-3C0F-4E2E-8D06-963C374ECC7D}" destId="{1B4D4E2B-6E27-4E0C-9720-2539D1D5A1BD}" srcOrd="2" destOrd="0" presId="urn:microsoft.com/office/officeart/2005/8/layout/orgChart1"/>
    <dgm:cxn modelId="{7495B961-EE73-4C41-B92B-FE77522DCC28}" type="presParOf" srcId="{B0B2D025-5D2C-477B-A1E8-2C8767C66A96}" destId="{CF6F504F-A8EF-4D1A-A23C-6D7E4EF00B25}" srcOrd="2" destOrd="0" presId="urn:microsoft.com/office/officeart/2005/8/layout/orgChart1"/>
    <dgm:cxn modelId="{59E8254E-6443-4C54-ACDC-2BFAC6F557F4}" type="presParOf" srcId="{E31032A0-7627-455E-9251-25A32AFD7902}" destId="{C62D1188-C554-4690-8DCD-411E5D5A9D20}" srcOrd="12" destOrd="0" presId="urn:microsoft.com/office/officeart/2005/8/layout/orgChart1"/>
    <dgm:cxn modelId="{DBC14D7D-2981-4477-ABA6-C89DBA481C0B}" type="presParOf" srcId="{E31032A0-7627-455E-9251-25A32AFD7902}" destId="{31191691-1B7B-4C78-B348-201BCF1323C4}" srcOrd="13" destOrd="0" presId="urn:microsoft.com/office/officeart/2005/8/layout/orgChart1"/>
    <dgm:cxn modelId="{C76A32E7-ED5E-468B-A177-4807EB2572A1}" type="presParOf" srcId="{31191691-1B7B-4C78-B348-201BCF1323C4}" destId="{42BA1F55-93DA-455A-A723-F95AE993EE07}" srcOrd="0" destOrd="0" presId="urn:microsoft.com/office/officeart/2005/8/layout/orgChart1"/>
    <dgm:cxn modelId="{2ADDF7EA-2ADB-4825-8C83-7A3ADA7D74F2}" type="presParOf" srcId="{42BA1F55-93DA-455A-A723-F95AE993EE07}" destId="{1FAAD7F5-9F74-4F78-B59E-7D0F54697954}" srcOrd="0" destOrd="0" presId="urn:microsoft.com/office/officeart/2005/8/layout/orgChart1"/>
    <dgm:cxn modelId="{24B4C518-7BBE-4E34-85F4-81762EB489BC}" type="presParOf" srcId="{42BA1F55-93DA-455A-A723-F95AE993EE07}" destId="{05F29A2B-6D2D-48CB-8ADC-57DDFF8A23A1}" srcOrd="1" destOrd="0" presId="urn:microsoft.com/office/officeart/2005/8/layout/orgChart1"/>
    <dgm:cxn modelId="{DE6B1965-1558-446C-9312-8D6127F97FB2}" type="presParOf" srcId="{31191691-1B7B-4C78-B348-201BCF1323C4}" destId="{3DEC106E-5A0E-4C28-AF54-04A5F12F51CE}" srcOrd="1" destOrd="0" presId="urn:microsoft.com/office/officeart/2005/8/layout/orgChart1"/>
    <dgm:cxn modelId="{9CDA1BE7-E61B-4F7C-8294-DED7D2501353}" type="presParOf" srcId="{31191691-1B7B-4C78-B348-201BCF1323C4}" destId="{F745BED5-F0F0-4AE9-906F-510771F41EA7}" srcOrd="2" destOrd="0" presId="urn:microsoft.com/office/officeart/2005/8/layout/orgChart1"/>
    <dgm:cxn modelId="{4BEA5DD3-3606-455E-9CC9-DB26C1A4AFB3}" type="presParOf" srcId="{B022DCF9-0165-4BAA-96A8-B23F248238A3}" destId="{D1A9940A-0BDE-47E8-A498-3D833F5138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584D7-040D-451A-BDBC-32857251D39C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19A935-6DC9-4E1B-985A-49FA61BFA15F}">
      <dgm:prSet phldrT="[Text]"/>
      <dgm:spPr/>
      <dgm:t>
        <a:bodyPr/>
        <a:lstStyle/>
        <a:p>
          <a:r>
            <a:rPr lang="en-IN" b="0" smtClean="0">
              <a:latin typeface="+mn-lt"/>
            </a:rPr>
            <a:t>Appsum</a:t>
          </a:r>
          <a:endParaRPr lang="en-IN" b="0" dirty="0">
            <a:latin typeface="+mn-lt"/>
          </a:endParaRPr>
        </a:p>
      </dgm:t>
    </dgm:pt>
    <dgm:pt modelId="{10189BA0-BC6B-4E83-996C-590C6F73313B}" type="parTrans" cxnId="{C411301F-0763-4BC9-AAB6-2DAD3A8AC283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E00E0B2B-584B-4F70-9065-D8F15567C15B}" type="sibTrans" cxnId="{C411301F-0763-4BC9-AAB6-2DAD3A8AC283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1400681B-D576-41C4-AA3F-E83D15EB2BC9}">
      <dgm:prSet phldrT="[Text]"/>
      <dgm:spPr/>
      <dgm:t>
        <a:bodyPr/>
        <a:lstStyle/>
        <a:p>
          <a:r>
            <a:rPr lang="en-IN" b="0" smtClean="0">
              <a:latin typeface="+mn-lt"/>
            </a:rPr>
            <a:t>1. Feasibility Study</a:t>
          </a:r>
          <a:endParaRPr lang="en-IN" b="0" dirty="0">
            <a:latin typeface="+mn-lt"/>
          </a:endParaRPr>
        </a:p>
      </dgm:t>
    </dgm:pt>
    <dgm:pt modelId="{7F2E1135-479A-49BB-955E-0381D6DB29E2}" type="parTrans" cxnId="{93E01110-E6F7-4E3C-8418-1F056B69724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58DD5181-8CB2-4F90-B0CB-D916EAC3ED83}" type="sibTrans" cxnId="{93E01110-E6F7-4E3C-8418-1F056B69724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5B40C5A2-ACF7-4BEA-AC55-66E00B02AA49}">
      <dgm:prSet phldrT="[Text]"/>
      <dgm:spPr/>
      <dgm:t>
        <a:bodyPr/>
        <a:lstStyle/>
        <a:p>
          <a:r>
            <a:rPr lang="en-IN" b="0" smtClean="0">
              <a:latin typeface="+mn-lt"/>
            </a:rPr>
            <a:t>2.1 Architecture</a:t>
          </a:r>
          <a:endParaRPr lang="en-IN" b="0" dirty="0">
            <a:latin typeface="+mn-lt"/>
          </a:endParaRPr>
        </a:p>
      </dgm:t>
    </dgm:pt>
    <dgm:pt modelId="{EBD008F1-EC09-450D-98CA-13AD79B8A53F}" type="parTrans" cxnId="{E5EAF3A6-20F8-4AD8-8565-1ABAD9071FE6}">
      <dgm:prSet/>
      <dgm:spPr/>
      <dgm:t>
        <a:bodyPr/>
        <a:lstStyle/>
        <a:p>
          <a:endParaRPr lang="en-IN"/>
        </a:p>
      </dgm:t>
    </dgm:pt>
    <dgm:pt modelId="{9F2868F0-A42E-42F0-BB76-ACA28E8AC7D8}" type="sibTrans" cxnId="{E5EAF3A6-20F8-4AD8-8565-1ABAD9071FE6}">
      <dgm:prSet/>
      <dgm:spPr/>
      <dgm:t>
        <a:bodyPr/>
        <a:lstStyle/>
        <a:p>
          <a:endParaRPr lang="en-IN"/>
        </a:p>
      </dgm:t>
    </dgm:pt>
    <dgm:pt modelId="{BADB32E5-2CD5-4A4F-BE0B-AD63A17510ED}">
      <dgm:prSet phldrT="[Text]"/>
      <dgm:spPr/>
      <dgm:t>
        <a:bodyPr/>
        <a:lstStyle/>
        <a:p>
          <a:r>
            <a:rPr lang="en-IN" b="0" smtClean="0">
              <a:latin typeface="+mn-lt"/>
            </a:rPr>
            <a:t>2.2 Work Break Down Structure</a:t>
          </a:r>
          <a:endParaRPr lang="en-IN" b="0" dirty="0">
            <a:latin typeface="+mn-lt"/>
          </a:endParaRPr>
        </a:p>
      </dgm:t>
    </dgm:pt>
    <dgm:pt modelId="{248FF90D-88CA-4DE1-B9E6-AAB5064FF1F1}" type="parTrans" cxnId="{12FC3CC5-B4A6-4BBB-B275-22045B9DFCC6}">
      <dgm:prSet/>
      <dgm:spPr/>
      <dgm:t>
        <a:bodyPr/>
        <a:lstStyle/>
        <a:p>
          <a:endParaRPr lang="en-IN"/>
        </a:p>
      </dgm:t>
    </dgm:pt>
    <dgm:pt modelId="{617524E9-4536-4160-B0DB-A7995CE8886A}" type="sibTrans" cxnId="{12FC3CC5-B4A6-4BBB-B275-22045B9DFCC6}">
      <dgm:prSet/>
      <dgm:spPr/>
      <dgm:t>
        <a:bodyPr/>
        <a:lstStyle/>
        <a:p>
          <a:endParaRPr lang="en-IN"/>
        </a:p>
      </dgm:t>
    </dgm:pt>
    <dgm:pt modelId="{25D6E63C-9FE4-4BB1-9A61-E1D1A5354B08}">
      <dgm:prSet phldrT="[Text]"/>
      <dgm:spPr/>
      <dgm:t>
        <a:bodyPr/>
        <a:lstStyle/>
        <a:p>
          <a:r>
            <a:rPr lang="en-IN" b="0" smtClean="0">
              <a:latin typeface="+mn-lt"/>
            </a:rPr>
            <a:t>2.3 Estimation </a:t>
          </a:r>
          <a:endParaRPr lang="en-IN" b="0" dirty="0">
            <a:latin typeface="+mn-lt"/>
          </a:endParaRPr>
        </a:p>
      </dgm:t>
    </dgm:pt>
    <dgm:pt modelId="{7441A922-2980-4161-B395-83049EDD802C}" type="parTrans" cxnId="{3CB75929-98CA-4DAF-9E8E-173BD59E91E2}">
      <dgm:prSet/>
      <dgm:spPr/>
      <dgm:t>
        <a:bodyPr/>
        <a:lstStyle/>
        <a:p>
          <a:endParaRPr lang="en-IN"/>
        </a:p>
      </dgm:t>
    </dgm:pt>
    <dgm:pt modelId="{EBB85CDA-B094-4D1A-A0E5-88C9F7E9963D}" type="sibTrans" cxnId="{3CB75929-98CA-4DAF-9E8E-173BD59E91E2}">
      <dgm:prSet/>
      <dgm:spPr/>
      <dgm:t>
        <a:bodyPr/>
        <a:lstStyle/>
        <a:p>
          <a:endParaRPr lang="en-IN"/>
        </a:p>
      </dgm:t>
    </dgm:pt>
    <dgm:pt modelId="{218D2863-4185-44EC-B31E-F9019B9B74AC}">
      <dgm:prSet phldrT="[Text]"/>
      <dgm:spPr/>
      <dgm:t>
        <a:bodyPr/>
        <a:lstStyle/>
        <a:p>
          <a:r>
            <a:rPr lang="en-IN" b="0" dirty="0" smtClean="0">
              <a:latin typeface="+mn-lt"/>
            </a:rPr>
            <a:t>2.4 Financial Feasibility/ Costing</a:t>
          </a:r>
          <a:endParaRPr lang="en-IN" b="0" dirty="0">
            <a:latin typeface="+mn-lt"/>
          </a:endParaRPr>
        </a:p>
      </dgm:t>
    </dgm:pt>
    <dgm:pt modelId="{0EEC569A-FE71-476F-AE54-04B1EBFA17DE}" type="parTrans" cxnId="{54EC4A36-04E9-40D8-9213-2649B97C7A3C}">
      <dgm:prSet/>
      <dgm:spPr/>
      <dgm:t>
        <a:bodyPr/>
        <a:lstStyle/>
        <a:p>
          <a:endParaRPr lang="en-IN"/>
        </a:p>
      </dgm:t>
    </dgm:pt>
    <dgm:pt modelId="{0EB909F2-5385-4A8B-A9DF-404EAF518892}" type="sibTrans" cxnId="{54EC4A36-04E9-40D8-9213-2649B97C7A3C}">
      <dgm:prSet/>
      <dgm:spPr/>
      <dgm:t>
        <a:bodyPr/>
        <a:lstStyle/>
        <a:p>
          <a:endParaRPr lang="en-IN"/>
        </a:p>
      </dgm:t>
    </dgm:pt>
    <dgm:pt modelId="{D46290F1-DF3A-4292-8E01-7C89C88EA9F9}">
      <dgm:prSet phldrT="[Text]"/>
      <dgm:spPr/>
      <dgm:t>
        <a:bodyPr/>
        <a:lstStyle/>
        <a:p>
          <a:r>
            <a:rPr lang="en-IN" b="0" dirty="0" smtClean="0">
              <a:latin typeface="+mn-lt"/>
            </a:rPr>
            <a:t>3. Appsum Development</a:t>
          </a:r>
          <a:endParaRPr lang="en-IN" b="0" dirty="0">
            <a:latin typeface="+mn-lt"/>
          </a:endParaRPr>
        </a:p>
      </dgm:t>
    </dgm:pt>
    <dgm:pt modelId="{FFDD33FA-5A5E-49C4-96EB-6B729414CEBF}" type="parTrans" cxnId="{BA5F9F51-7F97-463E-97E5-33FFAA933C33}">
      <dgm:prSet/>
      <dgm:spPr/>
      <dgm:t>
        <a:bodyPr/>
        <a:lstStyle/>
        <a:p>
          <a:endParaRPr lang="en-IN"/>
        </a:p>
      </dgm:t>
    </dgm:pt>
    <dgm:pt modelId="{9D8C1142-E0A3-48EC-BD01-C43C613C4FF8}" type="sibTrans" cxnId="{BA5F9F51-7F97-463E-97E5-33FFAA933C33}">
      <dgm:prSet/>
      <dgm:spPr/>
      <dgm:t>
        <a:bodyPr/>
        <a:lstStyle/>
        <a:p>
          <a:endParaRPr lang="en-IN"/>
        </a:p>
      </dgm:t>
    </dgm:pt>
    <dgm:pt modelId="{0703D5D8-462E-49EC-ACE4-441A8CEE861B}">
      <dgm:prSet phldrT="[Text]"/>
      <dgm:spPr/>
      <dgm:t>
        <a:bodyPr/>
        <a:lstStyle/>
        <a:p>
          <a:r>
            <a:rPr lang="en-IN" b="0" smtClean="0">
              <a:latin typeface="+mn-lt"/>
            </a:rPr>
            <a:t>3.1 App Screen </a:t>
          </a:r>
          <a:endParaRPr lang="en-IN" b="0" dirty="0">
            <a:latin typeface="+mn-lt"/>
          </a:endParaRPr>
        </a:p>
      </dgm:t>
    </dgm:pt>
    <dgm:pt modelId="{CA0F6DEA-A4A2-46FA-BA27-C629FB9341D1}" type="parTrans" cxnId="{E7EAA4D0-7F28-4DCA-BBC7-DC2EFA52BF7E}">
      <dgm:prSet/>
      <dgm:spPr/>
      <dgm:t>
        <a:bodyPr/>
        <a:lstStyle/>
        <a:p>
          <a:endParaRPr lang="en-IN"/>
        </a:p>
      </dgm:t>
    </dgm:pt>
    <dgm:pt modelId="{4D79CB4E-3D54-4FD0-9619-AC640A6334AE}" type="sibTrans" cxnId="{E7EAA4D0-7F28-4DCA-BBC7-DC2EFA52BF7E}">
      <dgm:prSet/>
      <dgm:spPr/>
      <dgm:t>
        <a:bodyPr/>
        <a:lstStyle/>
        <a:p>
          <a:endParaRPr lang="en-IN"/>
        </a:p>
      </dgm:t>
    </dgm:pt>
    <dgm:pt modelId="{5A9CA990-ACEC-4EC1-B598-1ACDB306CBE1}">
      <dgm:prSet phldrT="[Text]"/>
      <dgm:spPr/>
      <dgm:t>
        <a:bodyPr/>
        <a:lstStyle/>
        <a:p>
          <a:r>
            <a:rPr lang="en-IN" b="0" smtClean="0">
              <a:latin typeface="+mn-lt"/>
            </a:rPr>
            <a:t>3.2 API’s</a:t>
          </a:r>
          <a:endParaRPr lang="en-IN" b="0" dirty="0">
            <a:latin typeface="+mn-lt"/>
          </a:endParaRPr>
        </a:p>
      </dgm:t>
    </dgm:pt>
    <dgm:pt modelId="{5504C3FA-CC55-45C6-83FB-B583F758E4EB}" type="parTrans" cxnId="{76478247-C6D2-4695-B182-A611527DDEDB}">
      <dgm:prSet/>
      <dgm:spPr/>
      <dgm:t>
        <a:bodyPr/>
        <a:lstStyle/>
        <a:p>
          <a:endParaRPr lang="en-IN"/>
        </a:p>
      </dgm:t>
    </dgm:pt>
    <dgm:pt modelId="{85CAA4AC-083D-42FA-B2DE-EC34DAE6AB23}" type="sibTrans" cxnId="{76478247-C6D2-4695-B182-A611527DDEDB}">
      <dgm:prSet/>
      <dgm:spPr/>
      <dgm:t>
        <a:bodyPr/>
        <a:lstStyle/>
        <a:p>
          <a:endParaRPr lang="en-IN"/>
        </a:p>
      </dgm:t>
    </dgm:pt>
    <dgm:pt modelId="{A227AE88-3A25-4CB8-B987-5CB9F52CD5A1}">
      <dgm:prSet phldrT="[Text]"/>
      <dgm:spPr/>
      <dgm:t>
        <a:bodyPr/>
        <a:lstStyle/>
        <a:p>
          <a:r>
            <a:rPr lang="en-IN" b="0" smtClean="0">
              <a:latin typeface="+mn-lt"/>
            </a:rPr>
            <a:t>3.3 Databases</a:t>
          </a:r>
          <a:endParaRPr lang="en-IN" b="0" dirty="0">
            <a:latin typeface="+mn-lt"/>
          </a:endParaRPr>
        </a:p>
      </dgm:t>
    </dgm:pt>
    <dgm:pt modelId="{61904B5F-29C1-43C3-94AA-40E5BD6FEBE1}" type="parTrans" cxnId="{0DDAA329-842F-482E-8725-69F43713945B}">
      <dgm:prSet/>
      <dgm:spPr/>
      <dgm:t>
        <a:bodyPr/>
        <a:lstStyle/>
        <a:p>
          <a:endParaRPr lang="en-IN"/>
        </a:p>
      </dgm:t>
    </dgm:pt>
    <dgm:pt modelId="{1291DA8A-6230-45E9-B9DF-8549C7577D58}" type="sibTrans" cxnId="{0DDAA329-842F-482E-8725-69F43713945B}">
      <dgm:prSet/>
      <dgm:spPr/>
      <dgm:t>
        <a:bodyPr/>
        <a:lstStyle/>
        <a:p>
          <a:endParaRPr lang="en-IN"/>
        </a:p>
      </dgm:t>
    </dgm:pt>
    <dgm:pt modelId="{BD87012B-630C-4B64-B299-63C062412D2B}">
      <dgm:prSet phldrT="[Text]"/>
      <dgm:spPr/>
      <dgm:t>
        <a:bodyPr/>
        <a:lstStyle/>
        <a:p>
          <a:r>
            <a:rPr lang="en-IN" b="0" smtClean="0">
              <a:latin typeface="+mn-lt"/>
            </a:rPr>
            <a:t>3.4 Web Services</a:t>
          </a:r>
          <a:endParaRPr lang="en-IN" b="0" dirty="0">
            <a:latin typeface="+mn-lt"/>
          </a:endParaRPr>
        </a:p>
      </dgm:t>
    </dgm:pt>
    <dgm:pt modelId="{9D201DD0-3795-4C61-864C-C41A39CB6CE0}" type="parTrans" cxnId="{C8BA7BF3-F083-4959-A66E-7DCC398A9AF0}">
      <dgm:prSet/>
      <dgm:spPr/>
      <dgm:t>
        <a:bodyPr/>
        <a:lstStyle/>
        <a:p>
          <a:endParaRPr lang="en-IN"/>
        </a:p>
      </dgm:t>
    </dgm:pt>
    <dgm:pt modelId="{01B3CF21-0AF0-4B18-8A8A-C70C75F79542}" type="sibTrans" cxnId="{C8BA7BF3-F083-4959-A66E-7DCC398A9AF0}">
      <dgm:prSet/>
      <dgm:spPr/>
      <dgm:t>
        <a:bodyPr/>
        <a:lstStyle/>
        <a:p>
          <a:endParaRPr lang="en-IN"/>
        </a:p>
      </dgm:t>
    </dgm:pt>
    <dgm:pt modelId="{5F4130FD-5571-460C-8EBB-9FEEA8708073}">
      <dgm:prSet phldrT="[Text]"/>
      <dgm:spPr/>
      <dgm:t>
        <a:bodyPr/>
        <a:lstStyle/>
        <a:p>
          <a:r>
            <a:rPr lang="en-IN" b="0" smtClean="0">
              <a:latin typeface="+mn-lt"/>
            </a:rPr>
            <a:t>3.5 Query Engine</a:t>
          </a:r>
          <a:endParaRPr lang="en-IN" b="0" dirty="0">
            <a:latin typeface="+mn-lt"/>
          </a:endParaRPr>
        </a:p>
      </dgm:t>
    </dgm:pt>
    <dgm:pt modelId="{1A1BD9C7-E945-42F6-8688-AA9CA9F04DDB}" type="parTrans" cxnId="{7695FC39-711D-4E2F-8489-74B5838DE0E2}">
      <dgm:prSet/>
      <dgm:spPr/>
      <dgm:t>
        <a:bodyPr/>
        <a:lstStyle/>
        <a:p>
          <a:endParaRPr lang="en-IN"/>
        </a:p>
      </dgm:t>
    </dgm:pt>
    <dgm:pt modelId="{287FF026-3FD5-4FDD-B452-5A8F5A1F337C}" type="sibTrans" cxnId="{7695FC39-711D-4E2F-8489-74B5838DE0E2}">
      <dgm:prSet/>
      <dgm:spPr/>
      <dgm:t>
        <a:bodyPr/>
        <a:lstStyle/>
        <a:p>
          <a:endParaRPr lang="en-IN"/>
        </a:p>
      </dgm:t>
    </dgm:pt>
    <dgm:pt modelId="{E88B81EB-C10F-4EBC-852C-57C4AC0E0EFA}">
      <dgm:prSet phldrT="[Text]"/>
      <dgm:spPr/>
      <dgm:t>
        <a:bodyPr/>
        <a:lstStyle/>
        <a:p>
          <a:r>
            <a:rPr lang="en-IN" b="0" smtClean="0">
              <a:latin typeface="+mn-lt"/>
            </a:rPr>
            <a:t>3.6 Communication Channel</a:t>
          </a:r>
          <a:endParaRPr lang="en-IN" b="0" dirty="0">
            <a:latin typeface="+mn-lt"/>
          </a:endParaRPr>
        </a:p>
      </dgm:t>
    </dgm:pt>
    <dgm:pt modelId="{242A0E75-5AC5-4815-9151-F9EE03E4D611}" type="parTrans" cxnId="{A4346350-D119-44EF-9E09-9C52410C0813}">
      <dgm:prSet/>
      <dgm:spPr/>
      <dgm:t>
        <a:bodyPr/>
        <a:lstStyle/>
        <a:p>
          <a:endParaRPr lang="en-IN"/>
        </a:p>
      </dgm:t>
    </dgm:pt>
    <dgm:pt modelId="{BC0923D1-7BBB-46F1-9A71-1419A08DB01E}" type="sibTrans" cxnId="{A4346350-D119-44EF-9E09-9C52410C0813}">
      <dgm:prSet/>
      <dgm:spPr/>
      <dgm:t>
        <a:bodyPr/>
        <a:lstStyle/>
        <a:p>
          <a:endParaRPr lang="en-IN"/>
        </a:p>
      </dgm:t>
    </dgm:pt>
    <dgm:pt modelId="{5087B25C-627B-4DCF-AD4A-A0D2CDB47569}">
      <dgm:prSet phldrT="[Text]"/>
      <dgm:spPr/>
      <dgm:t>
        <a:bodyPr/>
        <a:lstStyle/>
        <a:p>
          <a:r>
            <a:rPr lang="en-IN" b="0" smtClean="0">
              <a:latin typeface="+mn-lt"/>
            </a:rPr>
            <a:t>3.7 Authentication  Module</a:t>
          </a:r>
          <a:endParaRPr lang="en-IN" b="0" dirty="0">
            <a:latin typeface="+mn-lt"/>
          </a:endParaRPr>
        </a:p>
      </dgm:t>
    </dgm:pt>
    <dgm:pt modelId="{F634D7E8-DECF-411C-8084-79021BCB26D1}" type="parTrans" cxnId="{5BF3F6F2-546C-41BF-86FC-2B3B1B942876}">
      <dgm:prSet/>
      <dgm:spPr/>
      <dgm:t>
        <a:bodyPr/>
        <a:lstStyle/>
        <a:p>
          <a:endParaRPr lang="en-IN"/>
        </a:p>
      </dgm:t>
    </dgm:pt>
    <dgm:pt modelId="{C82918CA-38ED-47C0-91E7-ED3A075BAE68}" type="sibTrans" cxnId="{5BF3F6F2-546C-41BF-86FC-2B3B1B942876}">
      <dgm:prSet/>
      <dgm:spPr/>
      <dgm:t>
        <a:bodyPr/>
        <a:lstStyle/>
        <a:p>
          <a:endParaRPr lang="en-IN"/>
        </a:p>
      </dgm:t>
    </dgm:pt>
    <dgm:pt modelId="{0502704B-061C-436D-8110-C39BF2AC1E30}">
      <dgm:prSet phldrT="[Text]"/>
      <dgm:spPr/>
      <dgm:t>
        <a:bodyPr/>
        <a:lstStyle/>
        <a:p>
          <a:r>
            <a:rPr lang="en-IN" b="0" smtClean="0">
              <a:latin typeface="+mn-lt"/>
            </a:rPr>
            <a:t>4. Regression Testing</a:t>
          </a:r>
          <a:endParaRPr lang="en-IN" b="0" dirty="0">
            <a:latin typeface="+mn-lt"/>
          </a:endParaRPr>
        </a:p>
      </dgm:t>
    </dgm:pt>
    <dgm:pt modelId="{816B2EAA-EAE1-44C3-95C0-EA5F74EB3304}" type="parTrans" cxnId="{8663B73A-D168-4A2B-A893-DA6919F58B49}">
      <dgm:prSet/>
      <dgm:spPr/>
      <dgm:t>
        <a:bodyPr/>
        <a:lstStyle/>
        <a:p>
          <a:endParaRPr lang="en-IN"/>
        </a:p>
      </dgm:t>
    </dgm:pt>
    <dgm:pt modelId="{823377AC-6255-4B11-834E-638BAE8AA694}" type="sibTrans" cxnId="{8663B73A-D168-4A2B-A893-DA6919F58B49}">
      <dgm:prSet/>
      <dgm:spPr/>
      <dgm:t>
        <a:bodyPr/>
        <a:lstStyle/>
        <a:p>
          <a:endParaRPr lang="en-IN"/>
        </a:p>
      </dgm:t>
    </dgm:pt>
    <dgm:pt modelId="{00CCC10E-6201-4B61-8CBC-6CD746232849}">
      <dgm:prSet phldrT="[Text]"/>
      <dgm:spPr/>
      <dgm:t>
        <a:bodyPr/>
        <a:lstStyle/>
        <a:p>
          <a:r>
            <a:rPr lang="en-IN" b="0" smtClean="0">
              <a:latin typeface="+mn-lt"/>
            </a:rPr>
            <a:t>4.1 System Testing</a:t>
          </a:r>
          <a:endParaRPr lang="en-IN" b="0" dirty="0">
            <a:latin typeface="+mn-lt"/>
          </a:endParaRPr>
        </a:p>
      </dgm:t>
    </dgm:pt>
    <dgm:pt modelId="{46B64F48-0BA7-40D3-9A88-0F34AE41E07A}" type="parTrans" cxnId="{D3386502-E120-44E5-B29F-A0F88BDBD37C}">
      <dgm:prSet/>
      <dgm:spPr/>
      <dgm:t>
        <a:bodyPr/>
        <a:lstStyle/>
        <a:p>
          <a:endParaRPr lang="en-IN"/>
        </a:p>
      </dgm:t>
    </dgm:pt>
    <dgm:pt modelId="{53E0584C-36AF-4075-8A04-5609760A4FB3}" type="sibTrans" cxnId="{D3386502-E120-44E5-B29F-A0F88BDBD37C}">
      <dgm:prSet/>
      <dgm:spPr/>
      <dgm:t>
        <a:bodyPr/>
        <a:lstStyle/>
        <a:p>
          <a:endParaRPr lang="en-IN"/>
        </a:p>
      </dgm:t>
    </dgm:pt>
    <dgm:pt modelId="{BB15BFEF-325C-4EA4-A51E-94887DB9D908}">
      <dgm:prSet phldrT="[Text]"/>
      <dgm:spPr/>
      <dgm:t>
        <a:bodyPr/>
        <a:lstStyle/>
        <a:p>
          <a:r>
            <a:rPr lang="en-IN" b="0" smtClean="0">
              <a:latin typeface="+mn-lt"/>
            </a:rPr>
            <a:t>4.2 Performance Testing </a:t>
          </a:r>
          <a:endParaRPr lang="en-IN" b="0" dirty="0">
            <a:latin typeface="+mn-lt"/>
          </a:endParaRPr>
        </a:p>
      </dgm:t>
    </dgm:pt>
    <dgm:pt modelId="{0214F3C4-E0F3-4B0E-88A2-B6FACA5FA1D0}" type="parTrans" cxnId="{01DCFDBE-B155-48EA-9E90-91F9B116BCAE}">
      <dgm:prSet/>
      <dgm:spPr/>
      <dgm:t>
        <a:bodyPr/>
        <a:lstStyle/>
        <a:p>
          <a:endParaRPr lang="en-IN"/>
        </a:p>
      </dgm:t>
    </dgm:pt>
    <dgm:pt modelId="{C9410048-5B1C-4861-B41E-956EC50014A5}" type="sibTrans" cxnId="{01DCFDBE-B155-48EA-9E90-91F9B116BCAE}">
      <dgm:prSet/>
      <dgm:spPr/>
      <dgm:t>
        <a:bodyPr/>
        <a:lstStyle/>
        <a:p>
          <a:endParaRPr lang="en-IN"/>
        </a:p>
      </dgm:t>
    </dgm:pt>
    <dgm:pt modelId="{22078AA8-7EDF-4993-867F-066ED9826D65}">
      <dgm:prSet phldrT="[Text]"/>
      <dgm:spPr/>
      <dgm:t>
        <a:bodyPr/>
        <a:lstStyle/>
        <a:p>
          <a:r>
            <a:rPr lang="en-IN" b="0" smtClean="0">
              <a:latin typeface="+mn-lt"/>
            </a:rPr>
            <a:t>5. Maintenance</a:t>
          </a:r>
          <a:endParaRPr lang="en-IN" b="0" dirty="0">
            <a:latin typeface="+mn-lt"/>
          </a:endParaRPr>
        </a:p>
      </dgm:t>
    </dgm:pt>
    <dgm:pt modelId="{083311A5-104A-45B3-A286-0353AB07003B}" type="parTrans" cxnId="{E4BEAAC8-50A8-43C3-BB5F-EB6D9C5DE8DD}">
      <dgm:prSet/>
      <dgm:spPr/>
      <dgm:t>
        <a:bodyPr/>
        <a:lstStyle/>
        <a:p>
          <a:endParaRPr lang="en-IN"/>
        </a:p>
      </dgm:t>
    </dgm:pt>
    <dgm:pt modelId="{7465E96D-A067-4C97-B366-53BE2AE40EB9}" type="sibTrans" cxnId="{E4BEAAC8-50A8-43C3-BB5F-EB6D9C5DE8DD}">
      <dgm:prSet/>
      <dgm:spPr/>
      <dgm:t>
        <a:bodyPr/>
        <a:lstStyle/>
        <a:p>
          <a:endParaRPr lang="en-IN"/>
        </a:p>
      </dgm:t>
    </dgm:pt>
    <dgm:pt modelId="{5030427D-A0EE-43FB-8555-20D3DD7771D8}">
      <dgm:prSet phldrT="[Text]"/>
      <dgm:spPr/>
      <dgm:t>
        <a:bodyPr/>
        <a:lstStyle/>
        <a:p>
          <a:r>
            <a:rPr lang="en-IN" b="0" smtClean="0">
              <a:latin typeface="+mn-lt"/>
            </a:rPr>
            <a:t>6. Delivery</a:t>
          </a:r>
          <a:endParaRPr lang="en-IN" b="0" dirty="0">
            <a:latin typeface="+mn-lt"/>
          </a:endParaRPr>
        </a:p>
      </dgm:t>
    </dgm:pt>
    <dgm:pt modelId="{2085409B-F454-4BC2-93D1-739B6312648E}" type="parTrans" cxnId="{8DEA1831-C1AC-4D8C-8EA6-D3B932867360}">
      <dgm:prSet/>
      <dgm:spPr/>
      <dgm:t>
        <a:bodyPr/>
        <a:lstStyle/>
        <a:p>
          <a:endParaRPr lang="en-IN"/>
        </a:p>
      </dgm:t>
    </dgm:pt>
    <dgm:pt modelId="{97BF7DE7-BD7C-482C-8C72-2BD92FD8B35B}" type="sibTrans" cxnId="{8DEA1831-C1AC-4D8C-8EA6-D3B932867360}">
      <dgm:prSet/>
      <dgm:spPr/>
      <dgm:t>
        <a:bodyPr/>
        <a:lstStyle/>
        <a:p>
          <a:endParaRPr lang="en-IN"/>
        </a:p>
      </dgm:t>
    </dgm:pt>
    <dgm:pt modelId="{32DBFBCC-A326-436F-B023-0454975B4BA1}">
      <dgm:prSet phldrT="[Text]"/>
      <dgm:spPr/>
      <dgm:t>
        <a:bodyPr/>
        <a:lstStyle/>
        <a:p>
          <a:r>
            <a:rPr lang="en-IN" b="0" dirty="0" smtClean="0">
              <a:latin typeface="+mn-lt"/>
            </a:rPr>
            <a:t>1.1 Market Feasibility</a:t>
          </a:r>
          <a:endParaRPr lang="en-IN" b="0" dirty="0">
            <a:latin typeface="+mn-lt"/>
          </a:endParaRPr>
        </a:p>
      </dgm:t>
    </dgm:pt>
    <dgm:pt modelId="{0B308A3D-1418-4EA9-8BBE-0A672C59719B}" type="parTrans" cxnId="{CF3185F5-103A-4A6F-8552-3E41A1791D0C}">
      <dgm:prSet/>
      <dgm:spPr/>
      <dgm:t>
        <a:bodyPr/>
        <a:lstStyle/>
        <a:p>
          <a:endParaRPr lang="en-IN"/>
        </a:p>
      </dgm:t>
    </dgm:pt>
    <dgm:pt modelId="{0D76B834-689D-4177-9746-BC1E9592CDAC}" type="sibTrans" cxnId="{CF3185F5-103A-4A6F-8552-3E41A1791D0C}">
      <dgm:prSet/>
      <dgm:spPr/>
      <dgm:t>
        <a:bodyPr/>
        <a:lstStyle/>
        <a:p>
          <a:endParaRPr lang="en-IN"/>
        </a:p>
      </dgm:t>
    </dgm:pt>
    <dgm:pt modelId="{84C3384A-C35E-4D1C-B8A6-714040B025BE}">
      <dgm:prSet phldrT="[Text]"/>
      <dgm:spPr/>
      <dgm:t>
        <a:bodyPr/>
        <a:lstStyle/>
        <a:p>
          <a:r>
            <a:rPr lang="en-IN" b="0" dirty="0" smtClean="0">
              <a:latin typeface="+mn-lt"/>
            </a:rPr>
            <a:t>2. Project Management</a:t>
          </a:r>
          <a:endParaRPr lang="en-IN" b="0" dirty="0">
            <a:latin typeface="+mn-lt"/>
          </a:endParaRPr>
        </a:p>
      </dgm:t>
    </dgm:pt>
    <dgm:pt modelId="{F5BD92FD-4B2A-4919-B656-C234ECF1446A}" type="sibTrans" cxnId="{1E87A72E-D00D-46E9-88A4-84779ED8A79C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7A12CB70-BAED-42AB-B7D9-77B61DC11C62}" type="parTrans" cxnId="{1E87A72E-D00D-46E9-88A4-84779ED8A79C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B4B18DB4-4819-4680-97AC-E1818785EC8C}">
      <dgm:prSet phldrT="[Text]"/>
      <dgm:spPr/>
      <dgm:t>
        <a:bodyPr/>
        <a:lstStyle/>
        <a:p>
          <a:r>
            <a:rPr lang="en-IN" b="0" smtClean="0">
              <a:latin typeface="+mn-lt"/>
            </a:rPr>
            <a:t>1.2 Operational Feasibility</a:t>
          </a:r>
          <a:endParaRPr lang="en-IN" b="0" dirty="0">
            <a:latin typeface="+mn-lt"/>
          </a:endParaRPr>
        </a:p>
      </dgm:t>
    </dgm:pt>
    <dgm:pt modelId="{77D2021B-0D3E-4ADD-BCC1-A1C844F66ADC}" type="parTrans" cxnId="{937CB7BA-49F3-4854-A7CD-06E1860E759A}">
      <dgm:prSet/>
      <dgm:spPr/>
      <dgm:t>
        <a:bodyPr/>
        <a:lstStyle/>
        <a:p>
          <a:endParaRPr lang="en-IN"/>
        </a:p>
      </dgm:t>
    </dgm:pt>
    <dgm:pt modelId="{8B55E158-1EFB-45E3-8463-E4A9752B8CF3}" type="sibTrans" cxnId="{937CB7BA-49F3-4854-A7CD-06E1860E759A}">
      <dgm:prSet/>
      <dgm:spPr/>
      <dgm:t>
        <a:bodyPr/>
        <a:lstStyle/>
        <a:p>
          <a:endParaRPr lang="en-IN"/>
        </a:p>
      </dgm:t>
    </dgm:pt>
    <dgm:pt modelId="{70E6F1E3-C5E4-4B0D-8CEE-3506EEB8A355}">
      <dgm:prSet phldrT="[Text]"/>
      <dgm:spPr/>
      <dgm:t>
        <a:bodyPr/>
        <a:lstStyle/>
        <a:p>
          <a:r>
            <a:rPr lang="en-IN" b="0" smtClean="0">
              <a:latin typeface="+mn-lt"/>
            </a:rPr>
            <a:t>1.3 Technical Feasibility</a:t>
          </a:r>
          <a:endParaRPr lang="en-IN" b="0" dirty="0">
            <a:latin typeface="+mn-lt"/>
          </a:endParaRPr>
        </a:p>
      </dgm:t>
    </dgm:pt>
    <dgm:pt modelId="{F5D84B8F-46D4-4287-967F-73C81F509D02}" type="parTrans" cxnId="{EC227216-7405-4204-BD1A-6FC242AC6BCA}">
      <dgm:prSet/>
      <dgm:spPr/>
      <dgm:t>
        <a:bodyPr/>
        <a:lstStyle/>
        <a:p>
          <a:endParaRPr lang="en-IN"/>
        </a:p>
      </dgm:t>
    </dgm:pt>
    <dgm:pt modelId="{81890A64-F561-432D-96FF-260C165E60D6}" type="sibTrans" cxnId="{EC227216-7405-4204-BD1A-6FC242AC6BCA}">
      <dgm:prSet/>
      <dgm:spPr/>
      <dgm:t>
        <a:bodyPr/>
        <a:lstStyle/>
        <a:p>
          <a:endParaRPr lang="en-IN"/>
        </a:p>
      </dgm:t>
    </dgm:pt>
    <dgm:pt modelId="{4C0570A7-D163-4EDC-B08A-1029B387DF0B}" type="pres">
      <dgm:prSet presAssocID="{361584D7-040D-451A-BDBC-32857251D3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B022DCF9-0165-4BAA-96A8-B23F248238A3}" type="pres">
      <dgm:prSet presAssocID="{6119A935-6DC9-4E1B-985A-49FA61BFA15F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433AC7A-113A-43B3-8248-CBD8795C2B48}" type="pres">
      <dgm:prSet presAssocID="{6119A935-6DC9-4E1B-985A-49FA61BFA15F}" presName="rootComposite1" presStyleCnt="0"/>
      <dgm:spPr/>
      <dgm:t>
        <a:bodyPr/>
        <a:lstStyle/>
        <a:p>
          <a:endParaRPr lang="en-IN"/>
        </a:p>
      </dgm:t>
    </dgm:pt>
    <dgm:pt modelId="{B89985C8-036A-4737-818E-9924C4E20A50}" type="pres">
      <dgm:prSet presAssocID="{6119A935-6DC9-4E1B-985A-49FA61BFA15F}" presName="rootText1" presStyleLbl="node0" presStyleIdx="0" presStyleCnt="1" custLinFactY="-17969" custLinFactNeighborX="1506" custLinFactNeighborY="-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5578843-F13E-41FB-8B38-28A357CF195C}" type="pres">
      <dgm:prSet presAssocID="{6119A935-6DC9-4E1B-985A-49FA61BFA15F}" presName="rootConnector1" presStyleLbl="node1" presStyleIdx="0" presStyleCnt="0"/>
      <dgm:spPr/>
      <dgm:t>
        <a:bodyPr/>
        <a:lstStyle/>
        <a:p>
          <a:endParaRPr lang="en-IN"/>
        </a:p>
      </dgm:t>
    </dgm:pt>
    <dgm:pt modelId="{E31032A0-7627-455E-9251-25A32AFD7902}" type="pres">
      <dgm:prSet presAssocID="{6119A935-6DC9-4E1B-985A-49FA61BFA15F}" presName="hierChild2" presStyleCnt="0"/>
      <dgm:spPr/>
      <dgm:t>
        <a:bodyPr/>
        <a:lstStyle/>
        <a:p>
          <a:endParaRPr lang="en-IN"/>
        </a:p>
      </dgm:t>
    </dgm:pt>
    <dgm:pt modelId="{3DDD8760-4FA1-4330-AE4F-8E51BD3B3C79}" type="pres">
      <dgm:prSet presAssocID="{7F2E1135-479A-49BB-955E-0381D6DB29E2}" presName="Name37" presStyleLbl="parChTrans1D2" presStyleIdx="0" presStyleCnt="6"/>
      <dgm:spPr/>
      <dgm:t>
        <a:bodyPr/>
        <a:lstStyle/>
        <a:p>
          <a:endParaRPr lang="en-IN"/>
        </a:p>
      </dgm:t>
    </dgm:pt>
    <dgm:pt modelId="{1AA8A79C-ABA0-4756-BC84-B8F03844AAD9}" type="pres">
      <dgm:prSet presAssocID="{1400681B-D576-41C4-AA3F-E83D15EB2BC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527E046-B16F-4387-8572-5D298C6280C9}" type="pres">
      <dgm:prSet presAssocID="{1400681B-D576-41C4-AA3F-E83D15EB2BC9}" presName="rootComposite" presStyleCnt="0"/>
      <dgm:spPr/>
      <dgm:t>
        <a:bodyPr/>
        <a:lstStyle/>
        <a:p>
          <a:endParaRPr lang="en-IN"/>
        </a:p>
      </dgm:t>
    </dgm:pt>
    <dgm:pt modelId="{D6405723-1425-4070-AB2A-DA0E040227DB}" type="pres">
      <dgm:prSet presAssocID="{1400681B-D576-41C4-AA3F-E83D15EB2BC9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4E388C1-583F-46D4-8154-CD79E9ACA602}" type="pres">
      <dgm:prSet presAssocID="{1400681B-D576-41C4-AA3F-E83D15EB2BC9}" presName="rootConnector" presStyleLbl="node2" presStyleIdx="0" presStyleCnt="6"/>
      <dgm:spPr/>
      <dgm:t>
        <a:bodyPr/>
        <a:lstStyle/>
        <a:p>
          <a:endParaRPr lang="en-IN"/>
        </a:p>
      </dgm:t>
    </dgm:pt>
    <dgm:pt modelId="{A77C46AD-A498-4517-A5DC-E55A80417C2A}" type="pres">
      <dgm:prSet presAssocID="{1400681B-D576-41C4-AA3F-E83D15EB2BC9}" presName="hierChild4" presStyleCnt="0"/>
      <dgm:spPr/>
      <dgm:t>
        <a:bodyPr/>
        <a:lstStyle/>
        <a:p>
          <a:endParaRPr lang="en-IN"/>
        </a:p>
      </dgm:t>
    </dgm:pt>
    <dgm:pt modelId="{4C763DD6-723F-4874-8BFC-2FE909D20AF5}" type="pres">
      <dgm:prSet presAssocID="{0B308A3D-1418-4EA9-8BBE-0A672C59719B}" presName="Name37" presStyleLbl="parChTrans1D3" presStyleIdx="0" presStyleCnt="16"/>
      <dgm:spPr/>
      <dgm:t>
        <a:bodyPr/>
        <a:lstStyle/>
        <a:p>
          <a:endParaRPr lang="en-IN"/>
        </a:p>
      </dgm:t>
    </dgm:pt>
    <dgm:pt modelId="{9974A8E3-B529-4441-8603-BEAB234BAE02}" type="pres">
      <dgm:prSet presAssocID="{32DBFBCC-A326-436F-B023-0454975B4BA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1E3AB57C-C35D-44F8-9543-ADAE3ED645A2}" type="pres">
      <dgm:prSet presAssocID="{32DBFBCC-A326-436F-B023-0454975B4BA1}" presName="rootComposite" presStyleCnt="0"/>
      <dgm:spPr/>
      <dgm:t>
        <a:bodyPr/>
        <a:lstStyle/>
        <a:p>
          <a:endParaRPr lang="en-IN"/>
        </a:p>
      </dgm:t>
    </dgm:pt>
    <dgm:pt modelId="{80733D54-1F71-448B-A0D6-5C94513F2DDE}" type="pres">
      <dgm:prSet presAssocID="{32DBFBCC-A326-436F-B023-0454975B4BA1}" presName="rootText" presStyleLbl="node3" presStyleIdx="0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1ED9FD6-9689-4928-B7AF-676B95A75EFF}" type="pres">
      <dgm:prSet presAssocID="{32DBFBCC-A326-436F-B023-0454975B4BA1}" presName="rootConnector" presStyleLbl="node3" presStyleIdx="0" presStyleCnt="16"/>
      <dgm:spPr/>
      <dgm:t>
        <a:bodyPr/>
        <a:lstStyle/>
        <a:p>
          <a:endParaRPr lang="en-IN"/>
        </a:p>
      </dgm:t>
    </dgm:pt>
    <dgm:pt modelId="{6122B545-8D20-4D8E-B9B0-C65F8BD4060A}" type="pres">
      <dgm:prSet presAssocID="{32DBFBCC-A326-436F-B023-0454975B4BA1}" presName="hierChild4" presStyleCnt="0"/>
      <dgm:spPr/>
      <dgm:t>
        <a:bodyPr/>
        <a:lstStyle/>
        <a:p>
          <a:endParaRPr lang="en-IN"/>
        </a:p>
      </dgm:t>
    </dgm:pt>
    <dgm:pt modelId="{1450410C-4A36-4022-A4A2-CEAFEC7B7E4F}" type="pres">
      <dgm:prSet presAssocID="{32DBFBCC-A326-436F-B023-0454975B4BA1}" presName="hierChild5" presStyleCnt="0"/>
      <dgm:spPr/>
      <dgm:t>
        <a:bodyPr/>
        <a:lstStyle/>
        <a:p>
          <a:endParaRPr lang="en-IN"/>
        </a:p>
      </dgm:t>
    </dgm:pt>
    <dgm:pt modelId="{38AEAEC2-685B-4D31-B704-972BDD64F508}" type="pres">
      <dgm:prSet presAssocID="{77D2021B-0D3E-4ADD-BCC1-A1C844F66ADC}" presName="Name37" presStyleLbl="parChTrans1D3" presStyleIdx="1" presStyleCnt="16"/>
      <dgm:spPr/>
      <dgm:t>
        <a:bodyPr/>
        <a:lstStyle/>
        <a:p>
          <a:endParaRPr lang="en-IN"/>
        </a:p>
      </dgm:t>
    </dgm:pt>
    <dgm:pt modelId="{4817236A-F30E-455F-8D47-0DBF6D404229}" type="pres">
      <dgm:prSet presAssocID="{B4B18DB4-4819-4680-97AC-E1818785EC8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F97B4FD5-A3C0-4C69-AC0F-AD7702DE1CC0}" type="pres">
      <dgm:prSet presAssocID="{B4B18DB4-4819-4680-97AC-E1818785EC8C}" presName="rootComposite" presStyleCnt="0"/>
      <dgm:spPr/>
      <dgm:t>
        <a:bodyPr/>
        <a:lstStyle/>
        <a:p>
          <a:endParaRPr lang="en-IN"/>
        </a:p>
      </dgm:t>
    </dgm:pt>
    <dgm:pt modelId="{7AC6B2B3-92F4-4300-AA4F-C03FF4A18518}" type="pres">
      <dgm:prSet presAssocID="{B4B18DB4-4819-4680-97AC-E1818785EC8C}" presName="rootText" presStyleLbl="node3" presStyleIdx="1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6C7C064-1E86-4C6A-9AA8-CD7211DE8CF1}" type="pres">
      <dgm:prSet presAssocID="{B4B18DB4-4819-4680-97AC-E1818785EC8C}" presName="rootConnector" presStyleLbl="node3" presStyleIdx="1" presStyleCnt="16"/>
      <dgm:spPr/>
      <dgm:t>
        <a:bodyPr/>
        <a:lstStyle/>
        <a:p>
          <a:endParaRPr lang="en-IN"/>
        </a:p>
      </dgm:t>
    </dgm:pt>
    <dgm:pt modelId="{B3F81152-3547-4E30-B54D-DFBBE5DD5CE0}" type="pres">
      <dgm:prSet presAssocID="{B4B18DB4-4819-4680-97AC-E1818785EC8C}" presName="hierChild4" presStyleCnt="0"/>
      <dgm:spPr/>
      <dgm:t>
        <a:bodyPr/>
        <a:lstStyle/>
        <a:p>
          <a:endParaRPr lang="en-IN"/>
        </a:p>
      </dgm:t>
    </dgm:pt>
    <dgm:pt modelId="{B49C944F-6DA1-4AC7-A56E-A5596448A9C8}" type="pres">
      <dgm:prSet presAssocID="{B4B18DB4-4819-4680-97AC-E1818785EC8C}" presName="hierChild5" presStyleCnt="0"/>
      <dgm:spPr/>
      <dgm:t>
        <a:bodyPr/>
        <a:lstStyle/>
        <a:p>
          <a:endParaRPr lang="en-IN"/>
        </a:p>
      </dgm:t>
    </dgm:pt>
    <dgm:pt modelId="{E4AB7E75-AC69-49EE-8F77-7A649752483B}" type="pres">
      <dgm:prSet presAssocID="{F5D84B8F-46D4-4287-967F-73C81F509D02}" presName="Name37" presStyleLbl="parChTrans1D3" presStyleIdx="2" presStyleCnt="16"/>
      <dgm:spPr/>
      <dgm:t>
        <a:bodyPr/>
        <a:lstStyle/>
        <a:p>
          <a:endParaRPr lang="en-IN"/>
        </a:p>
      </dgm:t>
    </dgm:pt>
    <dgm:pt modelId="{162D7455-BB07-4201-B8C1-F3AEB700C0C0}" type="pres">
      <dgm:prSet presAssocID="{70E6F1E3-C5E4-4B0D-8CEE-3506EEB8A35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5A3F3B2E-971F-4F67-8D0E-AB16F946CE45}" type="pres">
      <dgm:prSet presAssocID="{70E6F1E3-C5E4-4B0D-8CEE-3506EEB8A355}" presName="rootComposite" presStyleCnt="0"/>
      <dgm:spPr/>
      <dgm:t>
        <a:bodyPr/>
        <a:lstStyle/>
        <a:p>
          <a:endParaRPr lang="en-IN"/>
        </a:p>
      </dgm:t>
    </dgm:pt>
    <dgm:pt modelId="{A25F4B65-D21F-4D66-B604-656DDF1FC97C}" type="pres">
      <dgm:prSet presAssocID="{70E6F1E3-C5E4-4B0D-8CEE-3506EEB8A355}" presName="rootText" presStyleLbl="node3" presStyleIdx="2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C911DB8-C0C6-4F63-A695-A41FADC2B130}" type="pres">
      <dgm:prSet presAssocID="{70E6F1E3-C5E4-4B0D-8CEE-3506EEB8A355}" presName="rootConnector" presStyleLbl="node3" presStyleIdx="2" presStyleCnt="16"/>
      <dgm:spPr/>
      <dgm:t>
        <a:bodyPr/>
        <a:lstStyle/>
        <a:p>
          <a:endParaRPr lang="en-IN"/>
        </a:p>
      </dgm:t>
    </dgm:pt>
    <dgm:pt modelId="{0A6E6074-1903-4CF3-8D13-4BB8CCFF31C4}" type="pres">
      <dgm:prSet presAssocID="{70E6F1E3-C5E4-4B0D-8CEE-3506EEB8A355}" presName="hierChild4" presStyleCnt="0"/>
      <dgm:spPr/>
      <dgm:t>
        <a:bodyPr/>
        <a:lstStyle/>
        <a:p>
          <a:endParaRPr lang="en-IN"/>
        </a:p>
      </dgm:t>
    </dgm:pt>
    <dgm:pt modelId="{D037C201-989E-4C3D-99DD-DADC230C905B}" type="pres">
      <dgm:prSet presAssocID="{70E6F1E3-C5E4-4B0D-8CEE-3506EEB8A355}" presName="hierChild5" presStyleCnt="0"/>
      <dgm:spPr/>
      <dgm:t>
        <a:bodyPr/>
        <a:lstStyle/>
        <a:p>
          <a:endParaRPr lang="en-IN"/>
        </a:p>
      </dgm:t>
    </dgm:pt>
    <dgm:pt modelId="{4A866A4C-C2D6-4010-807F-6EDA55951E91}" type="pres">
      <dgm:prSet presAssocID="{1400681B-D576-41C4-AA3F-E83D15EB2BC9}" presName="hierChild5" presStyleCnt="0"/>
      <dgm:spPr/>
      <dgm:t>
        <a:bodyPr/>
        <a:lstStyle/>
        <a:p>
          <a:endParaRPr lang="en-IN"/>
        </a:p>
      </dgm:t>
    </dgm:pt>
    <dgm:pt modelId="{0F38E853-017D-41AE-948B-136610B7DF14}" type="pres">
      <dgm:prSet presAssocID="{7A12CB70-BAED-42AB-B7D9-77B61DC11C62}" presName="Name37" presStyleLbl="parChTrans1D2" presStyleIdx="1" presStyleCnt="6"/>
      <dgm:spPr/>
      <dgm:t>
        <a:bodyPr/>
        <a:lstStyle/>
        <a:p>
          <a:endParaRPr lang="en-IN"/>
        </a:p>
      </dgm:t>
    </dgm:pt>
    <dgm:pt modelId="{86FB5695-2D13-4BBE-9202-6F9891238079}" type="pres">
      <dgm:prSet presAssocID="{84C3384A-C35E-4D1C-B8A6-714040B025B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08DE79BA-596E-4D59-B88A-7E10560D6FC5}" type="pres">
      <dgm:prSet presAssocID="{84C3384A-C35E-4D1C-B8A6-714040B025BE}" presName="rootComposite" presStyleCnt="0"/>
      <dgm:spPr/>
      <dgm:t>
        <a:bodyPr/>
        <a:lstStyle/>
        <a:p>
          <a:endParaRPr lang="en-IN"/>
        </a:p>
      </dgm:t>
    </dgm:pt>
    <dgm:pt modelId="{D1591EAC-7260-418B-BEFC-D7B3C54D078F}" type="pres">
      <dgm:prSet presAssocID="{84C3384A-C35E-4D1C-B8A6-714040B025BE}" presName="rootText" presStyleLbl="node2" presStyleIdx="1" presStyleCnt="6" custLinFactNeighborX="4830" custLinFactNeighborY="186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D528174-FE88-44F0-B920-8A7EBB572B1D}" type="pres">
      <dgm:prSet presAssocID="{84C3384A-C35E-4D1C-B8A6-714040B025BE}" presName="rootConnector" presStyleLbl="node2" presStyleIdx="1" presStyleCnt="6"/>
      <dgm:spPr/>
      <dgm:t>
        <a:bodyPr/>
        <a:lstStyle/>
        <a:p>
          <a:endParaRPr lang="en-IN"/>
        </a:p>
      </dgm:t>
    </dgm:pt>
    <dgm:pt modelId="{A258BA9F-34BC-4EA8-98D2-C86E2C5DF0D0}" type="pres">
      <dgm:prSet presAssocID="{84C3384A-C35E-4D1C-B8A6-714040B025BE}" presName="hierChild4" presStyleCnt="0"/>
      <dgm:spPr/>
      <dgm:t>
        <a:bodyPr/>
        <a:lstStyle/>
        <a:p>
          <a:endParaRPr lang="en-IN"/>
        </a:p>
      </dgm:t>
    </dgm:pt>
    <dgm:pt modelId="{26F20471-B27C-411C-B112-2E11752052D0}" type="pres">
      <dgm:prSet presAssocID="{EBD008F1-EC09-450D-98CA-13AD79B8A53F}" presName="Name37" presStyleLbl="parChTrans1D3" presStyleIdx="3" presStyleCnt="16"/>
      <dgm:spPr/>
      <dgm:t>
        <a:bodyPr/>
        <a:lstStyle/>
        <a:p>
          <a:endParaRPr lang="en-IN"/>
        </a:p>
      </dgm:t>
    </dgm:pt>
    <dgm:pt modelId="{784C5CB4-48E4-4D19-B122-0EDD21239016}" type="pres">
      <dgm:prSet presAssocID="{5B40C5A2-ACF7-4BEA-AC55-66E00B02AA4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1EB6855B-7793-4262-8BE8-662499B92672}" type="pres">
      <dgm:prSet presAssocID="{5B40C5A2-ACF7-4BEA-AC55-66E00B02AA49}" presName="rootComposite" presStyleCnt="0"/>
      <dgm:spPr/>
      <dgm:t>
        <a:bodyPr/>
        <a:lstStyle/>
        <a:p>
          <a:endParaRPr lang="en-IN"/>
        </a:p>
      </dgm:t>
    </dgm:pt>
    <dgm:pt modelId="{E370C760-A718-43F7-9EB3-FF4182A50B53}" type="pres">
      <dgm:prSet presAssocID="{5B40C5A2-ACF7-4BEA-AC55-66E00B02AA49}" presName="rootText" presStyleLbl="node3" presStyleIdx="3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FBAB4C3-4742-4BBF-8441-B67815B16738}" type="pres">
      <dgm:prSet presAssocID="{5B40C5A2-ACF7-4BEA-AC55-66E00B02AA49}" presName="rootConnector" presStyleLbl="node3" presStyleIdx="3" presStyleCnt="16"/>
      <dgm:spPr/>
      <dgm:t>
        <a:bodyPr/>
        <a:lstStyle/>
        <a:p>
          <a:endParaRPr lang="en-IN"/>
        </a:p>
      </dgm:t>
    </dgm:pt>
    <dgm:pt modelId="{BFFEA4E5-82E0-4927-B35A-CA4048FFBD8D}" type="pres">
      <dgm:prSet presAssocID="{5B40C5A2-ACF7-4BEA-AC55-66E00B02AA49}" presName="hierChild4" presStyleCnt="0"/>
      <dgm:spPr/>
      <dgm:t>
        <a:bodyPr/>
        <a:lstStyle/>
        <a:p>
          <a:endParaRPr lang="en-IN"/>
        </a:p>
      </dgm:t>
    </dgm:pt>
    <dgm:pt modelId="{B5D61D5C-C77E-46D4-B3FE-982DFB940DFB}" type="pres">
      <dgm:prSet presAssocID="{5B40C5A2-ACF7-4BEA-AC55-66E00B02AA49}" presName="hierChild5" presStyleCnt="0"/>
      <dgm:spPr/>
      <dgm:t>
        <a:bodyPr/>
        <a:lstStyle/>
        <a:p>
          <a:endParaRPr lang="en-IN"/>
        </a:p>
      </dgm:t>
    </dgm:pt>
    <dgm:pt modelId="{0896498A-EB74-48D4-AC2E-DDE036D91AF3}" type="pres">
      <dgm:prSet presAssocID="{248FF90D-88CA-4DE1-B9E6-AAB5064FF1F1}" presName="Name37" presStyleLbl="parChTrans1D3" presStyleIdx="4" presStyleCnt="16"/>
      <dgm:spPr/>
      <dgm:t>
        <a:bodyPr/>
        <a:lstStyle/>
        <a:p>
          <a:endParaRPr lang="en-IN"/>
        </a:p>
      </dgm:t>
    </dgm:pt>
    <dgm:pt modelId="{7DDA7458-C917-451B-8018-7DB27F9C4812}" type="pres">
      <dgm:prSet presAssocID="{BADB32E5-2CD5-4A4F-BE0B-AD63A17510E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B610CC9-3AFA-4E19-A168-9874574CC669}" type="pres">
      <dgm:prSet presAssocID="{BADB32E5-2CD5-4A4F-BE0B-AD63A17510ED}" presName="rootComposite" presStyleCnt="0"/>
      <dgm:spPr/>
      <dgm:t>
        <a:bodyPr/>
        <a:lstStyle/>
        <a:p>
          <a:endParaRPr lang="en-IN"/>
        </a:p>
      </dgm:t>
    </dgm:pt>
    <dgm:pt modelId="{1D1CA35C-2E50-4165-93BE-4808489A5DBD}" type="pres">
      <dgm:prSet presAssocID="{BADB32E5-2CD5-4A4F-BE0B-AD63A17510ED}" presName="rootText" presStyleLbl="node3" presStyleIdx="4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3FF2C14-5F05-4DA8-94AD-6172F8624583}" type="pres">
      <dgm:prSet presAssocID="{BADB32E5-2CD5-4A4F-BE0B-AD63A17510ED}" presName="rootConnector" presStyleLbl="node3" presStyleIdx="4" presStyleCnt="16"/>
      <dgm:spPr/>
      <dgm:t>
        <a:bodyPr/>
        <a:lstStyle/>
        <a:p>
          <a:endParaRPr lang="en-IN"/>
        </a:p>
      </dgm:t>
    </dgm:pt>
    <dgm:pt modelId="{C4CB8817-0D0B-4A74-A1EF-843BA5D64C87}" type="pres">
      <dgm:prSet presAssocID="{BADB32E5-2CD5-4A4F-BE0B-AD63A17510ED}" presName="hierChild4" presStyleCnt="0"/>
      <dgm:spPr/>
      <dgm:t>
        <a:bodyPr/>
        <a:lstStyle/>
        <a:p>
          <a:endParaRPr lang="en-IN"/>
        </a:p>
      </dgm:t>
    </dgm:pt>
    <dgm:pt modelId="{29CCBEF2-1F9B-48BD-BA22-32437ECC8EFE}" type="pres">
      <dgm:prSet presAssocID="{BADB32E5-2CD5-4A4F-BE0B-AD63A17510ED}" presName="hierChild5" presStyleCnt="0"/>
      <dgm:spPr/>
      <dgm:t>
        <a:bodyPr/>
        <a:lstStyle/>
        <a:p>
          <a:endParaRPr lang="en-IN"/>
        </a:p>
      </dgm:t>
    </dgm:pt>
    <dgm:pt modelId="{589EA707-3A64-4D33-B17E-883C2225316E}" type="pres">
      <dgm:prSet presAssocID="{7441A922-2980-4161-B395-83049EDD802C}" presName="Name37" presStyleLbl="parChTrans1D3" presStyleIdx="5" presStyleCnt="16"/>
      <dgm:spPr/>
      <dgm:t>
        <a:bodyPr/>
        <a:lstStyle/>
        <a:p>
          <a:endParaRPr lang="en-IN"/>
        </a:p>
      </dgm:t>
    </dgm:pt>
    <dgm:pt modelId="{D5ABF75A-2396-4E57-B105-1ADC9028F44F}" type="pres">
      <dgm:prSet presAssocID="{25D6E63C-9FE4-4BB1-9A61-E1D1A5354B0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611C2036-C908-43CE-A387-45E8FD7C4F70}" type="pres">
      <dgm:prSet presAssocID="{25D6E63C-9FE4-4BB1-9A61-E1D1A5354B08}" presName="rootComposite" presStyleCnt="0"/>
      <dgm:spPr/>
      <dgm:t>
        <a:bodyPr/>
        <a:lstStyle/>
        <a:p>
          <a:endParaRPr lang="en-IN"/>
        </a:p>
      </dgm:t>
    </dgm:pt>
    <dgm:pt modelId="{67854645-6FCD-453D-B9A8-BCF0EDF003E2}" type="pres">
      <dgm:prSet presAssocID="{25D6E63C-9FE4-4BB1-9A61-E1D1A5354B08}" presName="rootText" presStyleLbl="node3" presStyleIdx="5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F935B46-E200-4C9F-9B48-2E3A67768845}" type="pres">
      <dgm:prSet presAssocID="{25D6E63C-9FE4-4BB1-9A61-E1D1A5354B08}" presName="rootConnector" presStyleLbl="node3" presStyleIdx="5" presStyleCnt="16"/>
      <dgm:spPr/>
      <dgm:t>
        <a:bodyPr/>
        <a:lstStyle/>
        <a:p>
          <a:endParaRPr lang="en-IN"/>
        </a:p>
      </dgm:t>
    </dgm:pt>
    <dgm:pt modelId="{4DDE2F6B-50C7-4B3D-BC1D-E3AC494B4121}" type="pres">
      <dgm:prSet presAssocID="{25D6E63C-9FE4-4BB1-9A61-E1D1A5354B08}" presName="hierChild4" presStyleCnt="0"/>
      <dgm:spPr/>
      <dgm:t>
        <a:bodyPr/>
        <a:lstStyle/>
        <a:p>
          <a:endParaRPr lang="en-IN"/>
        </a:p>
      </dgm:t>
    </dgm:pt>
    <dgm:pt modelId="{ED902923-01B7-426B-9D9C-59952F4308FF}" type="pres">
      <dgm:prSet presAssocID="{25D6E63C-9FE4-4BB1-9A61-E1D1A5354B08}" presName="hierChild5" presStyleCnt="0"/>
      <dgm:spPr/>
      <dgm:t>
        <a:bodyPr/>
        <a:lstStyle/>
        <a:p>
          <a:endParaRPr lang="en-IN"/>
        </a:p>
      </dgm:t>
    </dgm:pt>
    <dgm:pt modelId="{A0483FFE-C697-4A0A-A4D6-754B74B17165}" type="pres">
      <dgm:prSet presAssocID="{0EEC569A-FE71-476F-AE54-04B1EBFA17DE}" presName="Name37" presStyleLbl="parChTrans1D3" presStyleIdx="6" presStyleCnt="16"/>
      <dgm:spPr/>
      <dgm:t>
        <a:bodyPr/>
        <a:lstStyle/>
        <a:p>
          <a:endParaRPr lang="en-IN"/>
        </a:p>
      </dgm:t>
    </dgm:pt>
    <dgm:pt modelId="{311D4478-CA7C-4DAB-9BD3-3E7762264063}" type="pres">
      <dgm:prSet presAssocID="{218D2863-4185-44EC-B31E-F9019B9B74A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432D3BBC-9199-49A7-96FA-E1C4410CFC85}" type="pres">
      <dgm:prSet presAssocID="{218D2863-4185-44EC-B31E-F9019B9B74AC}" presName="rootComposite" presStyleCnt="0"/>
      <dgm:spPr/>
      <dgm:t>
        <a:bodyPr/>
        <a:lstStyle/>
        <a:p>
          <a:endParaRPr lang="en-IN"/>
        </a:p>
      </dgm:t>
    </dgm:pt>
    <dgm:pt modelId="{2257E436-A121-4125-8637-CB00EC8511D9}" type="pres">
      <dgm:prSet presAssocID="{218D2863-4185-44EC-B31E-F9019B9B74AC}" presName="rootText" presStyleLbl="node3" presStyleIdx="6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D164486-C1E1-4C79-A12E-36966E802066}" type="pres">
      <dgm:prSet presAssocID="{218D2863-4185-44EC-B31E-F9019B9B74AC}" presName="rootConnector" presStyleLbl="node3" presStyleIdx="6" presStyleCnt="16"/>
      <dgm:spPr/>
      <dgm:t>
        <a:bodyPr/>
        <a:lstStyle/>
        <a:p>
          <a:endParaRPr lang="en-IN"/>
        </a:p>
      </dgm:t>
    </dgm:pt>
    <dgm:pt modelId="{D9EC8D5D-A41A-4C7D-A534-3E365B6FA7FC}" type="pres">
      <dgm:prSet presAssocID="{218D2863-4185-44EC-B31E-F9019B9B74AC}" presName="hierChild4" presStyleCnt="0"/>
      <dgm:spPr/>
      <dgm:t>
        <a:bodyPr/>
        <a:lstStyle/>
        <a:p>
          <a:endParaRPr lang="en-IN"/>
        </a:p>
      </dgm:t>
    </dgm:pt>
    <dgm:pt modelId="{04142433-246D-4705-91EC-DBE311A5E826}" type="pres">
      <dgm:prSet presAssocID="{218D2863-4185-44EC-B31E-F9019B9B74AC}" presName="hierChild5" presStyleCnt="0"/>
      <dgm:spPr/>
      <dgm:t>
        <a:bodyPr/>
        <a:lstStyle/>
        <a:p>
          <a:endParaRPr lang="en-IN"/>
        </a:p>
      </dgm:t>
    </dgm:pt>
    <dgm:pt modelId="{23946CE0-5214-4F6B-9E08-AED59AED9990}" type="pres">
      <dgm:prSet presAssocID="{84C3384A-C35E-4D1C-B8A6-714040B025BE}" presName="hierChild5" presStyleCnt="0"/>
      <dgm:spPr/>
      <dgm:t>
        <a:bodyPr/>
        <a:lstStyle/>
        <a:p>
          <a:endParaRPr lang="en-IN"/>
        </a:p>
      </dgm:t>
    </dgm:pt>
    <dgm:pt modelId="{83D2E5F1-F996-4FCC-9352-39F60E13811E}" type="pres">
      <dgm:prSet presAssocID="{FFDD33FA-5A5E-49C4-96EB-6B729414CEBF}" presName="Name37" presStyleLbl="parChTrans1D2" presStyleIdx="2" presStyleCnt="6"/>
      <dgm:spPr/>
      <dgm:t>
        <a:bodyPr/>
        <a:lstStyle/>
        <a:p>
          <a:endParaRPr lang="en-IN"/>
        </a:p>
      </dgm:t>
    </dgm:pt>
    <dgm:pt modelId="{3A094DFC-CAF1-467C-AB10-6AEC1B19065C}" type="pres">
      <dgm:prSet presAssocID="{D46290F1-DF3A-4292-8E01-7C89C88EA9F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2C4D5EFB-0567-470C-908D-16C72E2452D2}" type="pres">
      <dgm:prSet presAssocID="{D46290F1-DF3A-4292-8E01-7C89C88EA9F9}" presName="rootComposite" presStyleCnt="0"/>
      <dgm:spPr/>
      <dgm:t>
        <a:bodyPr/>
        <a:lstStyle/>
        <a:p>
          <a:endParaRPr lang="en-IN"/>
        </a:p>
      </dgm:t>
    </dgm:pt>
    <dgm:pt modelId="{3047C04F-FC9C-4F14-9CBF-B315ACBDF8F9}" type="pres">
      <dgm:prSet presAssocID="{D46290F1-DF3A-4292-8E01-7C89C88EA9F9}" presName="rootText" presStyleLbl="node2" presStyleIdx="2" presStyleCnt="6" custLinFactNeighborX="3683" custLinFactNeighborY="1473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2D564A3-B10B-482D-B450-D6BD3333F2EC}" type="pres">
      <dgm:prSet presAssocID="{D46290F1-DF3A-4292-8E01-7C89C88EA9F9}" presName="rootConnector" presStyleLbl="node2" presStyleIdx="2" presStyleCnt="6"/>
      <dgm:spPr/>
      <dgm:t>
        <a:bodyPr/>
        <a:lstStyle/>
        <a:p>
          <a:endParaRPr lang="en-IN"/>
        </a:p>
      </dgm:t>
    </dgm:pt>
    <dgm:pt modelId="{3CDFA9EC-AA50-40E7-B9CD-295058B51C55}" type="pres">
      <dgm:prSet presAssocID="{D46290F1-DF3A-4292-8E01-7C89C88EA9F9}" presName="hierChild4" presStyleCnt="0"/>
      <dgm:spPr/>
      <dgm:t>
        <a:bodyPr/>
        <a:lstStyle/>
        <a:p>
          <a:endParaRPr lang="en-IN"/>
        </a:p>
      </dgm:t>
    </dgm:pt>
    <dgm:pt modelId="{24CB2C43-2285-4856-BEE2-BDA4238DBD5F}" type="pres">
      <dgm:prSet presAssocID="{CA0F6DEA-A4A2-46FA-BA27-C629FB9341D1}" presName="Name37" presStyleLbl="parChTrans1D3" presStyleIdx="7" presStyleCnt="16"/>
      <dgm:spPr/>
      <dgm:t>
        <a:bodyPr/>
        <a:lstStyle/>
        <a:p>
          <a:endParaRPr lang="en-IN"/>
        </a:p>
      </dgm:t>
    </dgm:pt>
    <dgm:pt modelId="{F69395CD-0D52-415B-A863-2D1AA7C860B5}" type="pres">
      <dgm:prSet presAssocID="{0703D5D8-462E-49EC-ACE4-441A8CEE861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DBA233A0-091C-457F-B3A9-04A151A4EC17}" type="pres">
      <dgm:prSet presAssocID="{0703D5D8-462E-49EC-ACE4-441A8CEE861B}" presName="rootComposite" presStyleCnt="0"/>
      <dgm:spPr/>
      <dgm:t>
        <a:bodyPr/>
        <a:lstStyle/>
        <a:p>
          <a:endParaRPr lang="en-IN"/>
        </a:p>
      </dgm:t>
    </dgm:pt>
    <dgm:pt modelId="{0491537A-ED04-4BBE-A1A1-DF79126DEA61}" type="pres">
      <dgm:prSet presAssocID="{0703D5D8-462E-49EC-ACE4-441A8CEE861B}" presName="rootText" presStyleLbl="node3" presStyleIdx="7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1BD24F0-4B19-494E-B29F-A87C8CC0129F}" type="pres">
      <dgm:prSet presAssocID="{0703D5D8-462E-49EC-ACE4-441A8CEE861B}" presName="rootConnector" presStyleLbl="node3" presStyleIdx="7" presStyleCnt="16"/>
      <dgm:spPr/>
      <dgm:t>
        <a:bodyPr/>
        <a:lstStyle/>
        <a:p>
          <a:endParaRPr lang="en-IN"/>
        </a:p>
      </dgm:t>
    </dgm:pt>
    <dgm:pt modelId="{03E5C106-3C72-435D-8A16-4C4589B72241}" type="pres">
      <dgm:prSet presAssocID="{0703D5D8-462E-49EC-ACE4-441A8CEE861B}" presName="hierChild4" presStyleCnt="0"/>
      <dgm:spPr/>
      <dgm:t>
        <a:bodyPr/>
        <a:lstStyle/>
        <a:p>
          <a:endParaRPr lang="en-IN"/>
        </a:p>
      </dgm:t>
    </dgm:pt>
    <dgm:pt modelId="{130FE489-1EFC-45D7-B63B-3E1E4FD51A64}" type="pres">
      <dgm:prSet presAssocID="{0703D5D8-462E-49EC-ACE4-441A8CEE861B}" presName="hierChild5" presStyleCnt="0"/>
      <dgm:spPr/>
      <dgm:t>
        <a:bodyPr/>
        <a:lstStyle/>
        <a:p>
          <a:endParaRPr lang="en-IN"/>
        </a:p>
      </dgm:t>
    </dgm:pt>
    <dgm:pt modelId="{F0B9DF02-5C25-4811-B491-1E376E24D022}" type="pres">
      <dgm:prSet presAssocID="{5504C3FA-CC55-45C6-83FB-B583F758E4EB}" presName="Name37" presStyleLbl="parChTrans1D3" presStyleIdx="8" presStyleCnt="16"/>
      <dgm:spPr/>
      <dgm:t>
        <a:bodyPr/>
        <a:lstStyle/>
        <a:p>
          <a:endParaRPr lang="en-IN"/>
        </a:p>
      </dgm:t>
    </dgm:pt>
    <dgm:pt modelId="{9086603D-BECE-4B0D-85FB-875DFF161BD4}" type="pres">
      <dgm:prSet presAssocID="{5A9CA990-ACEC-4EC1-B598-1ACDB306CBE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97008C73-374A-452B-9D38-869DEEFCF10C}" type="pres">
      <dgm:prSet presAssocID="{5A9CA990-ACEC-4EC1-B598-1ACDB306CBE1}" presName="rootComposite" presStyleCnt="0"/>
      <dgm:spPr/>
      <dgm:t>
        <a:bodyPr/>
        <a:lstStyle/>
        <a:p>
          <a:endParaRPr lang="en-IN"/>
        </a:p>
      </dgm:t>
    </dgm:pt>
    <dgm:pt modelId="{AE8A9DD6-BC6E-4951-AAC7-2BA63DA0ABC2}" type="pres">
      <dgm:prSet presAssocID="{5A9CA990-ACEC-4EC1-B598-1ACDB306CBE1}" presName="rootText" presStyleLbl="node3" presStyleIdx="8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7C80E53-DEF4-4D6E-8EDF-CE0477B14777}" type="pres">
      <dgm:prSet presAssocID="{5A9CA990-ACEC-4EC1-B598-1ACDB306CBE1}" presName="rootConnector" presStyleLbl="node3" presStyleIdx="8" presStyleCnt="16"/>
      <dgm:spPr/>
      <dgm:t>
        <a:bodyPr/>
        <a:lstStyle/>
        <a:p>
          <a:endParaRPr lang="en-IN"/>
        </a:p>
      </dgm:t>
    </dgm:pt>
    <dgm:pt modelId="{89CCB07B-0C38-4432-8232-E6B72DD2F622}" type="pres">
      <dgm:prSet presAssocID="{5A9CA990-ACEC-4EC1-B598-1ACDB306CBE1}" presName="hierChild4" presStyleCnt="0"/>
      <dgm:spPr/>
      <dgm:t>
        <a:bodyPr/>
        <a:lstStyle/>
        <a:p>
          <a:endParaRPr lang="en-IN"/>
        </a:p>
      </dgm:t>
    </dgm:pt>
    <dgm:pt modelId="{CD30D685-F236-494E-BADA-AD1923C99A5F}" type="pres">
      <dgm:prSet presAssocID="{5A9CA990-ACEC-4EC1-B598-1ACDB306CBE1}" presName="hierChild5" presStyleCnt="0"/>
      <dgm:spPr/>
      <dgm:t>
        <a:bodyPr/>
        <a:lstStyle/>
        <a:p>
          <a:endParaRPr lang="en-IN"/>
        </a:p>
      </dgm:t>
    </dgm:pt>
    <dgm:pt modelId="{844BF35B-7047-40DF-8B69-6CDF5D56C19C}" type="pres">
      <dgm:prSet presAssocID="{61904B5F-29C1-43C3-94AA-40E5BD6FEBE1}" presName="Name37" presStyleLbl="parChTrans1D3" presStyleIdx="9" presStyleCnt="16"/>
      <dgm:spPr/>
      <dgm:t>
        <a:bodyPr/>
        <a:lstStyle/>
        <a:p>
          <a:endParaRPr lang="en-IN"/>
        </a:p>
      </dgm:t>
    </dgm:pt>
    <dgm:pt modelId="{BF50A1FE-D89F-4E44-8B35-61160829AE8A}" type="pres">
      <dgm:prSet presAssocID="{A227AE88-3A25-4CB8-B987-5CB9F52CD5A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FAAD76B5-F80C-489F-82F4-D536295DE311}" type="pres">
      <dgm:prSet presAssocID="{A227AE88-3A25-4CB8-B987-5CB9F52CD5A1}" presName="rootComposite" presStyleCnt="0"/>
      <dgm:spPr/>
      <dgm:t>
        <a:bodyPr/>
        <a:lstStyle/>
        <a:p>
          <a:endParaRPr lang="en-IN"/>
        </a:p>
      </dgm:t>
    </dgm:pt>
    <dgm:pt modelId="{8E28F3F7-FDA0-4FA0-8F96-F10BC5A5E148}" type="pres">
      <dgm:prSet presAssocID="{A227AE88-3A25-4CB8-B987-5CB9F52CD5A1}" presName="rootText" presStyleLbl="node3" presStyleIdx="9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3E5B79D-19DB-47E8-AEC3-3C252966ED6E}" type="pres">
      <dgm:prSet presAssocID="{A227AE88-3A25-4CB8-B987-5CB9F52CD5A1}" presName="rootConnector" presStyleLbl="node3" presStyleIdx="9" presStyleCnt="16"/>
      <dgm:spPr/>
      <dgm:t>
        <a:bodyPr/>
        <a:lstStyle/>
        <a:p>
          <a:endParaRPr lang="en-IN"/>
        </a:p>
      </dgm:t>
    </dgm:pt>
    <dgm:pt modelId="{96434090-A3C3-4389-988B-757E13B29705}" type="pres">
      <dgm:prSet presAssocID="{A227AE88-3A25-4CB8-B987-5CB9F52CD5A1}" presName="hierChild4" presStyleCnt="0"/>
      <dgm:spPr/>
      <dgm:t>
        <a:bodyPr/>
        <a:lstStyle/>
        <a:p>
          <a:endParaRPr lang="en-IN"/>
        </a:p>
      </dgm:t>
    </dgm:pt>
    <dgm:pt modelId="{22FE8B02-B89D-4797-8F2F-000B82E6A304}" type="pres">
      <dgm:prSet presAssocID="{A227AE88-3A25-4CB8-B987-5CB9F52CD5A1}" presName="hierChild5" presStyleCnt="0"/>
      <dgm:spPr/>
      <dgm:t>
        <a:bodyPr/>
        <a:lstStyle/>
        <a:p>
          <a:endParaRPr lang="en-IN"/>
        </a:p>
      </dgm:t>
    </dgm:pt>
    <dgm:pt modelId="{F9B12B2C-958D-4912-B93C-9278A7A2FEA4}" type="pres">
      <dgm:prSet presAssocID="{9D201DD0-3795-4C61-864C-C41A39CB6CE0}" presName="Name37" presStyleLbl="parChTrans1D3" presStyleIdx="10" presStyleCnt="16"/>
      <dgm:spPr/>
      <dgm:t>
        <a:bodyPr/>
        <a:lstStyle/>
        <a:p>
          <a:endParaRPr lang="en-IN"/>
        </a:p>
      </dgm:t>
    </dgm:pt>
    <dgm:pt modelId="{90BC4641-4877-481E-A834-E00CDBEE6695}" type="pres">
      <dgm:prSet presAssocID="{BD87012B-630C-4B64-B299-63C062412D2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9C8165A-03C4-49AD-9899-06F58E9C2C0A}" type="pres">
      <dgm:prSet presAssocID="{BD87012B-630C-4B64-B299-63C062412D2B}" presName="rootComposite" presStyleCnt="0"/>
      <dgm:spPr/>
      <dgm:t>
        <a:bodyPr/>
        <a:lstStyle/>
        <a:p>
          <a:endParaRPr lang="en-IN"/>
        </a:p>
      </dgm:t>
    </dgm:pt>
    <dgm:pt modelId="{4E94CB8C-9A59-4FA4-B586-0EC7759336AD}" type="pres">
      <dgm:prSet presAssocID="{BD87012B-630C-4B64-B299-63C062412D2B}" presName="rootText" presStyleLbl="node3" presStyleIdx="10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FDF2FD3-DD22-40F8-B0BC-6F2D3B56A3AA}" type="pres">
      <dgm:prSet presAssocID="{BD87012B-630C-4B64-B299-63C062412D2B}" presName="rootConnector" presStyleLbl="node3" presStyleIdx="10" presStyleCnt="16"/>
      <dgm:spPr/>
      <dgm:t>
        <a:bodyPr/>
        <a:lstStyle/>
        <a:p>
          <a:endParaRPr lang="en-IN"/>
        </a:p>
      </dgm:t>
    </dgm:pt>
    <dgm:pt modelId="{1B0AB580-760D-45C0-B4D6-CFAB577AA84F}" type="pres">
      <dgm:prSet presAssocID="{BD87012B-630C-4B64-B299-63C062412D2B}" presName="hierChild4" presStyleCnt="0"/>
      <dgm:spPr/>
      <dgm:t>
        <a:bodyPr/>
        <a:lstStyle/>
        <a:p>
          <a:endParaRPr lang="en-IN"/>
        </a:p>
      </dgm:t>
    </dgm:pt>
    <dgm:pt modelId="{87F7238B-5A3D-4D4C-A9BE-1EDD33A5B6E8}" type="pres">
      <dgm:prSet presAssocID="{BD87012B-630C-4B64-B299-63C062412D2B}" presName="hierChild5" presStyleCnt="0"/>
      <dgm:spPr/>
      <dgm:t>
        <a:bodyPr/>
        <a:lstStyle/>
        <a:p>
          <a:endParaRPr lang="en-IN"/>
        </a:p>
      </dgm:t>
    </dgm:pt>
    <dgm:pt modelId="{7E36CDF3-9C5E-41AF-A1DE-2241401844DC}" type="pres">
      <dgm:prSet presAssocID="{1A1BD9C7-E945-42F6-8688-AA9CA9F04DDB}" presName="Name37" presStyleLbl="parChTrans1D3" presStyleIdx="11" presStyleCnt="16"/>
      <dgm:spPr/>
      <dgm:t>
        <a:bodyPr/>
        <a:lstStyle/>
        <a:p>
          <a:endParaRPr lang="en-IN"/>
        </a:p>
      </dgm:t>
    </dgm:pt>
    <dgm:pt modelId="{7E5AD89C-022D-415B-82C7-C67F4587F228}" type="pres">
      <dgm:prSet presAssocID="{5F4130FD-5571-460C-8EBB-9FEEA870807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12914207-645C-47CD-BC76-CA2F4131C0A4}" type="pres">
      <dgm:prSet presAssocID="{5F4130FD-5571-460C-8EBB-9FEEA8708073}" presName="rootComposite" presStyleCnt="0"/>
      <dgm:spPr/>
      <dgm:t>
        <a:bodyPr/>
        <a:lstStyle/>
        <a:p>
          <a:endParaRPr lang="en-IN"/>
        </a:p>
      </dgm:t>
    </dgm:pt>
    <dgm:pt modelId="{0AEBD204-B242-4EC5-9173-5D207F8D336F}" type="pres">
      <dgm:prSet presAssocID="{5F4130FD-5571-460C-8EBB-9FEEA8708073}" presName="rootText" presStyleLbl="node3" presStyleIdx="11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66916B8-C54A-4E03-943A-475A0E4CDFF6}" type="pres">
      <dgm:prSet presAssocID="{5F4130FD-5571-460C-8EBB-9FEEA8708073}" presName="rootConnector" presStyleLbl="node3" presStyleIdx="11" presStyleCnt="16"/>
      <dgm:spPr/>
      <dgm:t>
        <a:bodyPr/>
        <a:lstStyle/>
        <a:p>
          <a:endParaRPr lang="en-IN"/>
        </a:p>
      </dgm:t>
    </dgm:pt>
    <dgm:pt modelId="{BE59DF66-CBCB-463E-8F43-F143C445BE7D}" type="pres">
      <dgm:prSet presAssocID="{5F4130FD-5571-460C-8EBB-9FEEA8708073}" presName="hierChild4" presStyleCnt="0"/>
      <dgm:spPr/>
      <dgm:t>
        <a:bodyPr/>
        <a:lstStyle/>
        <a:p>
          <a:endParaRPr lang="en-IN"/>
        </a:p>
      </dgm:t>
    </dgm:pt>
    <dgm:pt modelId="{0E7C09DF-37D8-417C-BEC6-A71C0CD2A510}" type="pres">
      <dgm:prSet presAssocID="{5F4130FD-5571-460C-8EBB-9FEEA8708073}" presName="hierChild5" presStyleCnt="0"/>
      <dgm:spPr/>
      <dgm:t>
        <a:bodyPr/>
        <a:lstStyle/>
        <a:p>
          <a:endParaRPr lang="en-IN"/>
        </a:p>
      </dgm:t>
    </dgm:pt>
    <dgm:pt modelId="{2D0E65E3-2FD3-418E-A88C-4F2E31050DDF}" type="pres">
      <dgm:prSet presAssocID="{242A0E75-5AC5-4815-9151-F9EE03E4D611}" presName="Name37" presStyleLbl="parChTrans1D3" presStyleIdx="12" presStyleCnt="16"/>
      <dgm:spPr/>
      <dgm:t>
        <a:bodyPr/>
        <a:lstStyle/>
        <a:p>
          <a:endParaRPr lang="en-IN"/>
        </a:p>
      </dgm:t>
    </dgm:pt>
    <dgm:pt modelId="{1C93AC77-F85F-492E-945A-101CDA0234E0}" type="pres">
      <dgm:prSet presAssocID="{E88B81EB-C10F-4EBC-852C-57C4AC0E0EF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2A877EC5-0156-4C5A-A767-C487F58F9B86}" type="pres">
      <dgm:prSet presAssocID="{E88B81EB-C10F-4EBC-852C-57C4AC0E0EFA}" presName="rootComposite" presStyleCnt="0"/>
      <dgm:spPr/>
      <dgm:t>
        <a:bodyPr/>
        <a:lstStyle/>
        <a:p>
          <a:endParaRPr lang="en-IN"/>
        </a:p>
      </dgm:t>
    </dgm:pt>
    <dgm:pt modelId="{B6004D10-5542-4EAA-A327-BD790C1AD1EB}" type="pres">
      <dgm:prSet presAssocID="{E88B81EB-C10F-4EBC-852C-57C4AC0E0EFA}" presName="rootText" presStyleLbl="node3" presStyleIdx="12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1C6A2B2-8339-49C4-8376-39158101ECB3}" type="pres">
      <dgm:prSet presAssocID="{E88B81EB-C10F-4EBC-852C-57C4AC0E0EFA}" presName="rootConnector" presStyleLbl="node3" presStyleIdx="12" presStyleCnt="16"/>
      <dgm:spPr/>
      <dgm:t>
        <a:bodyPr/>
        <a:lstStyle/>
        <a:p>
          <a:endParaRPr lang="en-IN"/>
        </a:p>
      </dgm:t>
    </dgm:pt>
    <dgm:pt modelId="{7FCA5E3C-A3F8-45E5-88A2-FD2CB9B0F710}" type="pres">
      <dgm:prSet presAssocID="{E88B81EB-C10F-4EBC-852C-57C4AC0E0EFA}" presName="hierChild4" presStyleCnt="0"/>
      <dgm:spPr/>
      <dgm:t>
        <a:bodyPr/>
        <a:lstStyle/>
        <a:p>
          <a:endParaRPr lang="en-IN"/>
        </a:p>
      </dgm:t>
    </dgm:pt>
    <dgm:pt modelId="{9563808F-8F36-40B4-85B3-A8C7644E9A26}" type="pres">
      <dgm:prSet presAssocID="{E88B81EB-C10F-4EBC-852C-57C4AC0E0EFA}" presName="hierChild5" presStyleCnt="0"/>
      <dgm:spPr/>
      <dgm:t>
        <a:bodyPr/>
        <a:lstStyle/>
        <a:p>
          <a:endParaRPr lang="en-IN"/>
        </a:p>
      </dgm:t>
    </dgm:pt>
    <dgm:pt modelId="{2A85F417-DAC4-4F25-8749-88B9BCDFEBC5}" type="pres">
      <dgm:prSet presAssocID="{F634D7E8-DECF-411C-8084-79021BCB26D1}" presName="Name37" presStyleLbl="parChTrans1D3" presStyleIdx="13" presStyleCnt="16"/>
      <dgm:spPr/>
      <dgm:t>
        <a:bodyPr/>
        <a:lstStyle/>
        <a:p>
          <a:endParaRPr lang="en-IN"/>
        </a:p>
      </dgm:t>
    </dgm:pt>
    <dgm:pt modelId="{46C2D6D9-25EB-46DB-977E-420302658572}" type="pres">
      <dgm:prSet presAssocID="{5087B25C-627B-4DCF-AD4A-A0D2CDB4756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5A526A1-AC6B-43C4-9B0B-101EF4755982}" type="pres">
      <dgm:prSet presAssocID="{5087B25C-627B-4DCF-AD4A-A0D2CDB47569}" presName="rootComposite" presStyleCnt="0"/>
      <dgm:spPr/>
      <dgm:t>
        <a:bodyPr/>
        <a:lstStyle/>
        <a:p>
          <a:endParaRPr lang="en-IN"/>
        </a:p>
      </dgm:t>
    </dgm:pt>
    <dgm:pt modelId="{52FB5C15-F27D-4E71-9BD7-D27EAB9416B0}" type="pres">
      <dgm:prSet presAssocID="{5087B25C-627B-4DCF-AD4A-A0D2CDB47569}" presName="rootText" presStyleLbl="node3" presStyleIdx="13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82862CB-789E-478A-80AA-1EEA5FBE5479}" type="pres">
      <dgm:prSet presAssocID="{5087B25C-627B-4DCF-AD4A-A0D2CDB47569}" presName="rootConnector" presStyleLbl="node3" presStyleIdx="13" presStyleCnt="16"/>
      <dgm:spPr/>
      <dgm:t>
        <a:bodyPr/>
        <a:lstStyle/>
        <a:p>
          <a:endParaRPr lang="en-IN"/>
        </a:p>
      </dgm:t>
    </dgm:pt>
    <dgm:pt modelId="{5EFDC195-9509-44A6-B9AD-937DBFABC2AA}" type="pres">
      <dgm:prSet presAssocID="{5087B25C-627B-4DCF-AD4A-A0D2CDB47569}" presName="hierChild4" presStyleCnt="0"/>
      <dgm:spPr/>
      <dgm:t>
        <a:bodyPr/>
        <a:lstStyle/>
        <a:p>
          <a:endParaRPr lang="en-IN"/>
        </a:p>
      </dgm:t>
    </dgm:pt>
    <dgm:pt modelId="{DAC0189E-4B98-4A41-B652-909969C615F1}" type="pres">
      <dgm:prSet presAssocID="{5087B25C-627B-4DCF-AD4A-A0D2CDB47569}" presName="hierChild5" presStyleCnt="0"/>
      <dgm:spPr/>
      <dgm:t>
        <a:bodyPr/>
        <a:lstStyle/>
        <a:p>
          <a:endParaRPr lang="en-IN"/>
        </a:p>
      </dgm:t>
    </dgm:pt>
    <dgm:pt modelId="{4A938CFD-31FD-432C-8C98-EB2C2BCCF2F9}" type="pres">
      <dgm:prSet presAssocID="{D46290F1-DF3A-4292-8E01-7C89C88EA9F9}" presName="hierChild5" presStyleCnt="0"/>
      <dgm:spPr/>
      <dgm:t>
        <a:bodyPr/>
        <a:lstStyle/>
        <a:p>
          <a:endParaRPr lang="en-IN"/>
        </a:p>
      </dgm:t>
    </dgm:pt>
    <dgm:pt modelId="{47804C58-E6C8-45A6-86B1-AF8A69E5FAA8}" type="pres">
      <dgm:prSet presAssocID="{816B2EAA-EAE1-44C3-95C0-EA5F74EB3304}" presName="Name37" presStyleLbl="parChTrans1D2" presStyleIdx="3" presStyleCnt="6"/>
      <dgm:spPr/>
      <dgm:t>
        <a:bodyPr/>
        <a:lstStyle/>
        <a:p>
          <a:endParaRPr lang="en-IN"/>
        </a:p>
      </dgm:t>
    </dgm:pt>
    <dgm:pt modelId="{A3E5431E-03D8-4D9D-98B8-1F1329B49F76}" type="pres">
      <dgm:prSet presAssocID="{0502704B-061C-436D-8110-C39BF2AC1E3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29C1FCFA-E7FD-441E-BA13-89F412FC5677}" type="pres">
      <dgm:prSet presAssocID="{0502704B-061C-436D-8110-C39BF2AC1E30}" presName="rootComposite" presStyleCnt="0"/>
      <dgm:spPr/>
      <dgm:t>
        <a:bodyPr/>
        <a:lstStyle/>
        <a:p>
          <a:endParaRPr lang="en-IN"/>
        </a:p>
      </dgm:t>
    </dgm:pt>
    <dgm:pt modelId="{38FEFD87-C505-4CCA-86C1-3F351A4264FE}" type="pres">
      <dgm:prSet presAssocID="{0502704B-061C-436D-8110-C39BF2AC1E30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058AF0C-BABF-4970-A014-9F887992139C}" type="pres">
      <dgm:prSet presAssocID="{0502704B-061C-436D-8110-C39BF2AC1E30}" presName="rootConnector" presStyleLbl="node2" presStyleIdx="3" presStyleCnt="6"/>
      <dgm:spPr/>
      <dgm:t>
        <a:bodyPr/>
        <a:lstStyle/>
        <a:p>
          <a:endParaRPr lang="en-IN"/>
        </a:p>
      </dgm:t>
    </dgm:pt>
    <dgm:pt modelId="{CF71D27E-07F3-4FDD-AD0F-961745E42D98}" type="pres">
      <dgm:prSet presAssocID="{0502704B-061C-436D-8110-C39BF2AC1E30}" presName="hierChild4" presStyleCnt="0"/>
      <dgm:spPr/>
      <dgm:t>
        <a:bodyPr/>
        <a:lstStyle/>
        <a:p>
          <a:endParaRPr lang="en-IN"/>
        </a:p>
      </dgm:t>
    </dgm:pt>
    <dgm:pt modelId="{5FBD1EC9-A870-4D44-B878-8512929903C3}" type="pres">
      <dgm:prSet presAssocID="{46B64F48-0BA7-40D3-9A88-0F34AE41E07A}" presName="Name37" presStyleLbl="parChTrans1D3" presStyleIdx="14" presStyleCnt="16"/>
      <dgm:spPr/>
      <dgm:t>
        <a:bodyPr/>
        <a:lstStyle/>
        <a:p>
          <a:endParaRPr lang="en-IN"/>
        </a:p>
      </dgm:t>
    </dgm:pt>
    <dgm:pt modelId="{53460D04-E71C-4DE5-91FB-5556E3C61204}" type="pres">
      <dgm:prSet presAssocID="{00CCC10E-6201-4B61-8CBC-6CD74623284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4CE64DA3-EE86-4B04-ABB4-F7398471BB19}" type="pres">
      <dgm:prSet presAssocID="{00CCC10E-6201-4B61-8CBC-6CD746232849}" presName="rootComposite" presStyleCnt="0"/>
      <dgm:spPr/>
      <dgm:t>
        <a:bodyPr/>
        <a:lstStyle/>
        <a:p>
          <a:endParaRPr lang="en-IN"/>
        </a:p>
      </dgm:t>
    </dgm:pt>
    <dgm:pt modelId="{4147C243-7342-4A8E-8903-EFE252EDB7AD}" type="pres">
      <dgm:prSet presAssocID="{00CCC10E-6201-4B61-8CBC-6CD746232849}" presName="rootText" presStyleLbl="node3" presStyleIdx="14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12396A1-D29A-46D4-9957-48F8CA8BD224}" type="pres">
      <dgm:prSet presAssocID="{00CCC10E-6201-4B61-8CBC-6CD746232849}" presName="rootConnector" presStyleLbl="node3" presStyleIdx="14" presStyleCnt="16"/>
      <dgm:spPr/>
      <dgm:t>
        <a:bodyPr/>
        <a:lstStyle/>
        <a:p>
          <a:endParaRPr lang="en-IN"/>
        </a:p>
      </dgm:t>
    </dgm:pt>
    <dgm:pt modelId="{6B6E6C9F-08AC-411D-8B86-C38B5F897CD5}" type="pres">
      <dgm:prSet presAssocID="{00CCC10E-6201-4B61-8CBC-6CD746232849}" presName="hierChild4" presStyleCnt="0"/>
      <dgm:spPr/>
      <dgm:t>
        <a:bodyPr/>
        <a:lstStyle/>
        <a:p>
          <a:endParaRPr lang="en-IN"/>
        </a:p>
      </dgm:t>
    </dgm:pt>
    <dgm:pt modelId="{3251F02E-3EB6-495D-8333-102F5BB44B76}" type="pres">
      <dgm:prSet presAssocID="{00CCC10E-6201-4B61-8CBC-6CD746232849}" presName="hierChild5" presStyleCnt="0"/>
      <dgm:spPr/>
      <dgm:t>
        <a:bodyPr/>
        <a:lstStyle/>
        <a:p>
          <a:endParaRPr lang="en-IN"/>
        </a:p>
      </dgm:t>
    </dgm:pt>
    <dgm:pt modelId="{7A0D1FC0-B0CF-4E72-A388-2BFFCA674446}" type="pres">
      <dgm:prSet presAssocID="{0214F3C4-E0F3-4B0E-88A2-B6FACA5FA1D0}" presName="Name37" presStyleLbl="parChTrans1D3" presStyleIdx="15" presStyleCnt="16"/>
      <dgm:spPr/>
      <dgm:t>
        <a:bodyPr/>
        <a:lstStyle/>
        <a:p>
          <a:endParaRPr lang="en-IN"/>
        </a:p>
      </dgm:t>
    </dgm:pt>
    <dgm:pt modelId="{CC9A588F-AAE5-48E3-AABA-1CCCBFF4E6B2}" type="pres">
      <dgm:prSet presAssocID="{BB15BFEF-325C-4EA4-A51E-94887DB9D90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97074F9D-48D7-4CD8-B19A-B2FB2DACBB3D}" type="pres">
      <dgm:prSet presAssocID="{BB15BFEF-325C-4EA4-A51E-94887DB9D908}" presName="rootComposite" presStyleCnt="0"/>
      <dgm:spPr/>
      <dgm:t>
        <a:bodyPr/>
        <a:lstStyle/>
        <a:p>
          <a:endParaRPr lang="en-IN"/>
        </a:p>
      </dgm:t>
    </dgm:pt>
    <dgm:pt modelId="{1EA9B17D-4FCE-4647-8C55-1EF4F3770B54}" type="pres">
      <dgm:prSet presAssocID="{BB15BFEF-325C-4EA4-A51E-94887DB9D908}" presName="rootText" presStyleLbl="node3" presStyleIdx="15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4003F92-E3CD-49AE-A613-7CDB150F8AA9}" type="pres">
      <dgm:prSet presAssocID="{BB15BFEF-325C-4EA4-A51E-94887DB9D908}" presName="rootConnector" presStyleLbl="node3" presStyleIdx="15" presStyleCnt="16"/>
      <dgm:spPr/>
      <dgm:t>
        <a:bodyPr/>
        <a:lstStyle/>
        <a:p>
          <a:endParaRPr lang="en-IN"/>
        </a:p>
      </dgm:t>
    </dgm:pt>
    <dgm:pt modelId="{EDEEEF27-A9C8-4C2B-8ADF-A885CACA5E27}" type="pres">
      <dgm:prSet presAssocID="{BB15BFEF-325C-4EA4-A51E-94887DB9D908}" presName="hierChild4" presStyleCnt="0"/>
      <dgm:spPr/>
      <dgm:t>
        <a:bodyPr/>
        <a:lstStyle/>
        <a:p>
          <a:endParaRPr lang="en-IN"/>
        </a:p>
      </dgm:t>
    </dgm:pt>
    <dgm:pt modelId="{FA8D0F98-B8AA-4ACE-A481-D9836A2FBD48}" type="pres">
      <dgm:prSet presAssocID="{BB15BFEF-325C-4EA4-A51E-94887DB9D908}" presName="hierChild5" presStyleCnt="0"/>
      <dgm:spPr/>
      <dgm:t>
        <a:bodyPr/>
        <a:lstStyle/>
        <a:p>
          <a:endParaRPr lang="en-IN"/>
        </a:p>
      </dgm:t>
    </dgm:pt>
    <dgm:pt modelId="{2A48B4CF-0F31-4CFB-895C-309BF9A1D524}" type="pres">
      <dgm:prSet presAssocID="{0502704B-061C-436D-8110-C39BF2AC1E30}" presName="hierChild5" presStyleCnt="0"/>
      <dgm:spPr/>
      <dgm:t>
        <a:bodyPr/>
        <a:lstStyle/>
        <a:p>
          <a:endParaRPr lang="en-IN"/>
        </a:p>
      </dgm:t>
    </dgm:pt>
    <dgm:pt modelId="{A10CB113-2D66-4697-8989-4ADB164FC4B4}" type="pres">
      <dgm:prSet presAssocID="{083311A5-104A-45B3-A286-0353AB07003B}" presName="Name37" presStyleLbl="parChTrans1D2" presStyleIdx="4" presStyleCnt="6"/>
      <dgm:spPr/>
      <dgm:t>
        <a:bodyPr/>
        <a:lstStyle/>
        <a:p>
          <a:endParaRPr lang="en-IN"/>
        </a:p>
      </dgm:t>
    </dgm:pt>
    <dgm:pt modelId="{8B0E9059-D9D3-40DF-A571-DB34BFE7AA06}" type="pres">
      <dgm:prSet presAssocID="{22078AA8-7EDF-4993-867F-066ED9826D6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FBAA6969-81B8-4862-A92E-4F5A7DFD9D79}" type="pres">
      <dgm:prSet presAssocID="{22078AA8-7EDF-4993-867F-066ED9826D65}" presName="rootComposite" presStyleCnt="0"/>
      <dgm:spPr/>
      <dgm:t>
        <a:bodyPr/>
        <a:lstStyle/>
        <a:p>
          <a:endParaRPr lang="en-IN"/>
        </a:p>
      </dgm:t>
    </dgm:pt>
    <dgm:pt modelId="{7D35D9B7-9C65-4BB7-A827-F9E3AFAE7281}" type="pres">
      <dgm:prSet presAssocID="{22078AA8-7EDF-4993-867F-066ED9826D65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60143F8-35D4-405C-BC21-2B0ABD3C711F}" type="pres">
      <dgm:prSet presAssocID="{22078AA8-7EDF-4993-867F-066ED9826D65}" presName="rootConnector" presStyleLbl="node2" presStyleIdx="4" presStyleCnt="6"/>
      <dgm:spPr/>
      <dgm:t>
        <a:bodyPr/>
        <a:lstStyle/>
        <a:p>
          <a:endParaRPr lang="en-IN"/>
        </a:p>
      </dgm:t>
    </dgm:pt>
    <dgm:pt modelId="{8EF439D3-5B4F-43AC-92CE-2A6440303283}" type="pres">
      <dgm:prSet presAssocID="{22078AA8-7EDF-4993-867F-066ED9826D65}" presName="hierChild4" presStyleCnt="0"/>
      <dgm:spPr/>
      <dgm:t>
        <a:bodyPr/>
        <a:lstStyle/>
        <a:p>
          <a:endParaRPr lang="en-IN"/>
        </a:p>
      </dgm:t>
    </dgm:pt>
    <dgm:pt modelId="{14C94647-7407-4251-9236-1C2F3820A3CB}" type="pres">
      <dgm:prSet presAssocID="{22078AA8-7EDF-4993-867F-066ED9826D65}" presName="hierChild5" presStyleCnt="0"/>
      <dgm:spPr/>
      <dgm:t>
        <a:bodyPr/>
        <a:lstStyle/>
        <a:p>
          <a:endParaRPr lang="en-IN"/>
        </a:p>
      </dgm:t>
    </dgm:pt>
    <dgm:pt modelId="{8CF37380-CEB0-459B-BC6C-8B7377BF79F7}" type="pres">
      <dgm:prSet presAssocID="{2085409B-F454-4BC2-93D1-739B6312648E}" presName="Name37" presStyleLbl="parChTrans1D2" presStyleIdx="5" presStyleCnt="6"/>
      <dgm:spPr/>
      <dgm:t>
        <a:bodyPr/>
        <a:lstStyle/>
        <a:p>
          <a:endParaRPr lang="en-IN"/>
        </a:p>
      </dgm:t>
    </dgm:pt>
    <dgm:pt modelId="{BAD30B5F-C3E8-4FA2-A6F6-84E6876EC65C}" type="pres">
      <dgm:prSet presAssocID="{5030427D-A0EE-43FB-8555-20D3DD7771D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CA5DFB9-C5A0-4906-9C87-1ECEC428A1EF}" type="pres">
      <dgm:prSet presAssocID="{5030427D-A0EE-43FB-8555-20D3DD7771D8}" presName="rootComposite" presStyleCnt="0"/>
      <dgm:spPr/>
      <dgm:t>
        <a:bodyPr/>
        <a:lstStyle/>
        <a:p>
          <a:endParaRPr lang="en-IN"/>
        </a:p>
      </dgm:t>
    </dgm:pt>
    <dgm:pt modelId="{9AE86EB7-464F-4F66-9439-5401233F2812}" type="pres">
      <dgm:prSet presAssocID="{5030427D-A0EE-43FB-8555-20D3DD7771D8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0C7D4BE-DA50-4FCE-8B15-78A11FBA1A70}" type="pres">
      <dgm:prSet presAssocID="{5030427D-A0EE-43FB-8555-20D3DD7771D8}" presName="rootConnector" presStyleLbl="node2" presStyleIdx="5" presStyleCnt="6"/>
      <dgm:spPr/>
      <dgm:t>
        <a:bodyPr/>
        <a:lstStyle/>
        <a:p>
          <a:endParaRPr lang="en-IN"/>
        </a:p>
      </dgm:t>
    </dgm:pt>
    <dgm:pt modelId="{61B9548F-3153-4F41-9B40-F7EBD96C7C4B}" type="pres">
      <dgm:prSet presAssocID="{5030427D-A0EE-43FB-8555-20D3DD7771D8}" presName="hierChild4" presStyleCnt="0"/>
      <dgm:spPr/>
      <dgm:t>
        <a:bodyPr/>
        <a:lstStyle/>
        <a:p>
          <a:endParaRPr lang="en-IN"/>
        </a:p>
      </dgm:t>
    </dgm:pt>
    <dgm:pt modelId="{79D906F7-E5D4-4953-85B9-803284D0FC7A}" type="pres">
      <dgm:prSet presAssocID="{5030427D-A0EE-43FB-8555-20D3DD7771D8}" presName="hierChild5" presStyleCnt="0"/>
      <dgm:spPr/>
      <dgm:t>
        <a:bodyPr/>
        <a:lstStyle/>
        <a:p>
          <a:endParaRPr lang="en-IN"/>
        </a:p>
      </dgm:t>
    </dgm:pt>
    <dgm:pt modelId="{D1A9940A-0BDE-47E8-A498-3D833F513872}" type="pres">
      <dgm:prSet presAssocID="{6119A935-6DC9-4E1B-985A-49FA61BFA15F}" presName="hierChild3" presStyleCnt="0"/>
      <dgm:spPr/>
      <dgm:t>
        <a:bodyPr/>
        <a:lstStyle/>
        <a:p>
          <a:endParaRPr lang="en-IN"/>
        </a:p>
      </dgm:t>
    </dgm:pt>
  </dgm:ptLst>
  <dgm:cxnLst>
    <dgm:cxn modelId="{77E955A5-AC08-4E13-9361-16391720E89B}" type="presOf" srcId="{22078AA8-7EDF-4993-867F-066ED9826D65}" destId="{A60143F8-35D4-405C-BC21-2B0ABD3C711F}" srcOrd="1" destOrd="0" presId="urn:microsoft.com/office/officeart/2005/8/layout/orgChart1"/>
    <dgm:cxn modelId="{68E6E0E2-A8A0-47F6-AA9A-50446A06FFBE}" type="presOf" srcId="{00CCC10E-6201-4B61-8CBC-6CD746232849}" destId="{4147C243-7342-4A8E-8903-EFE252EDB7AD}" srcOrd="0" destOrd="0" presId="urn:microsoft.com/office/officeart/2005/8/layout/orgChart1"/>
    <dgm:cxn modelId="{E2A42481-F430-4610-BE2E-695C592719DF}" type="presOf" srcId="{6119A935-6DC9-4E1B-985A-49FA61BFA15F}" destId="{B89985C8-036A-4737-818E-9924C4E20A50}" srcOrd="0" destOrd="0" presId="urn:microsoft.com/office/officeart/2005/8/layout/orgChart1"/>
    <dgm:cxn modelId="{375AC51A-F8A2-492B-897B-5D79710CA158}" type="presOf" srcId="{7F2E1135-479A-49BB-955E-0381D6DB29E2}" destId="{3DDD8760-4FA1-4330-AE4F-8E51BD3B3C79}" srcOrd="0" destOrd="0" presId="urn:microsoft.com/office/officeart/2005/8/layout/orgChart1"/>
    <dgm:cxn modelId="{770A694A-CF55-4665-A423-556CDB85639C}" type="presOf" srcId="{70E6F1E3-C5E4-4B0D-8CEE-3506EEB8A355}" destId="{AC911DB8-C0C6-4F63-A695-A41FADC2B130}" srcOrd="1" destOrd="0" presId="urn:microsoft.com/office/officeart/2005/8/layout/orgChart1"/>
    <dgm:cxn modelId="{E4BEAAC8-50A8-43C3-BB5F-EB6D9C5DE8DD}" srcId="{6119A935-6DC9-4E1B-985A-49FA61BFA15F}" destId="{22078AA8-7EDF-4993-867F-066ED9826D65}" srcOrd="4" destOrd="0" parTransId="{083311A5-104A-45B3-A286-0353AB07003B}" sibTransId="{7465E96D-A067-4C97-B366-53BE2AE40EB9}"/>
    <dgm:cxn modelId="{93E01110-E6F7-4E3C-8418-1F056B69724E}" srcId="{6119A935-6DC9-4E1B-985A-49FA61BFA15F}" destId="{1400681B-D576-41C4-AA3F-E83D15EB2BC9}" srcOrd="0" destOrd="0" parTransId="{7F2E1135-479A-49BB-955E-0381D6DB29E2}" sibTransId="{58DD5181-8CB2-4F90-B0CB-D916EAC3ED83}"/>
    <dgm:cxn modelId="{F36D1B92-DCF0-42DD-8B68-779BF9FFE5BB}" type="presOf" srcId="{7A12CB70-BAED-42AB-B7D9-77B61DC11C62}" destId="{0F38E853-017D-41AE-948B-136610B7DF14}" srcOrd="0" destOrd="0" presId="urn:microsoft.com/office/officeart/2005/8/layout/orgChart1"/>
    <dgm:cxn modelId="{12FC3CC5-B4A6-4BBB-B275-22045B9DFCC6}" srcId="{84C3384A-C35E-4D1C-B8A6-714040B025BE}" destId="{BADB32E5-2CD5-4A4F-BE0B-AD63A17510ED}" srcOrd="1" destOrd="0" parTransId="{248FF90D-88CA-4DE1-B9E6-AAB5064FF1F1}" sibTransId="{617524E9-4536-4160-B0DB-A7995CE8886A}"/>
    <dgm:cxn modelId="{1E930C62-D737-4725-956B-85BAF1AC08B1}" type="presOf" srcId="{5A9CA990-ACEC-4EC1-B598-1ACDB306CBE1}" destId="{AE8A9DD6-BC6E-4951-AAC7-2BA63DA0ABC2}" srcOrd="0" destOrd="0" presId="urn:microsoft.com/office/officeart/2005/8/layout/orgChart1"/>
    <dgm:cxn modelId="{D3386502-E120-44E5-B29F-A0F88BDBD37C}" srcId="{0502704B-061C-436D-8110-C39BF2AC1E30}" destId="{00CCC10E-6201-4B61-8CBC-6CD746232849}" srcOrd="0" destOrd="0" parTransId="{46B64F48-0BA7-40D3-9A88-0F34AE41E07A}" sibTransId="{53E0584C-36AF-4075-8A04-5609760A4FB3}"/>
    <dgm:cxn modelId="{87E7E752-230A-4F57-B430-495A7909D627}" type="presOf" srcId="{25D6E63C-9FE4-4BB1-9A61-E1D1A5354B08}" destId="{5F935B46-E200-4C9F-9B48-2E3A67768845}" srcOrd="1" destOrd="0" presId="urn:microsoft.com/office/officeart/2005/8/layout/orgChart1"/>
    <dgm:cxn modelId="{90D9A378-CF7F-426A-A460-063D970B6559}" type="presOf" srcId="{84C3384A-C35E-4D1C-B8A6-714040B025BE}" destId="{0D528174-FE88-44F0-B920-8A7EBB572B1D}" srcOrd="1" destOrd="0" presId="urn:microsoft.com/office/officeart/2005/8/layout/orgChart1"/>
    <dgm:cxn modelId="{F993A9D2-BDBC-447B-960C-BE2EF6708495}" type="presOf" srcId="{CA0F6DEA-A4A2-46FA-BA27-C629FB9341D1}" destId="{24CB2C43-2285-4856-BEE2-BDA4238DBD5F}" srcOrd="0" destOrd="0" presId="urn:microsoft.com/office/officeart/2005/8/layout/orgChart1"/>
    <dgm:cxn modelId="{85F45724-008E-4F12-8C3F-B47DFE684DF9}" type="presOf" srcId="{70E6F1E3-C5E4-4B0D-8CEE-3506EEB8A355}" destId="{A25F4B65-D21F-4D66-B604-656DDF1FC97C}" srcOrd="0" destOrd="0" presId="urn:microsoft.com/office/officeart/2005/8/layout/orgChart1"/>
    <dgm:cxn modelId="{5622CCBC-2090-463E-A8E2-4CADD9DCDC77}" type="presOf" srcId="{BD87012B-630C-4B64-B299-63C062412D2B}" destId="{4E94CB8C-9A59-4FA4-B586-0EC7759336AD}" srcOrd="0" destOrd="0" presId="urn:microsoft.com/office/officeart/2005/8/layout/orgChart1"/>
    <dgm:cxn modelId="{BA416F67-E27B-4868-BBCA-1CE94226F76D}" type="presOf" srcId="{1A1BD9C7-E945-42F6-8688-AA9CA9F04DDB}" destId="{7E36CDF3-9C5E-41AF-A1DE-2241401844DC}" srcOrd="0" destOrd="0" presId="urn:microsoft.com/office/officeart/2005/8/layout/orgChart1"/>
    <dgm:cxn modelId="{996A96A9-A615-4C46-A833-7C69B341E658}" type="presOf" srcId="{22078AA8-7EDF-4993-867F-066ED9826D65}" destId="{7D35D9B7-9C65-4BB7-A827-F9E3AFAE7281}" srcOrd="0" destOrd="0" presId="urn:microsoft.com/office/officeart/2005/8/layout/orgChart1"/>
    <dgm:cxn modelId="{00116767-4CA6-4406-A340-19A54F67489A}" type="presOf" srcId="{0703D5D8-462E-49EC-ACE4-441A8CEE861B}" destId="{0491537A-ED04-4BBE-A1A1-DF79126DEA61}" srcOrd="0" destOrd="0" presId="urn:microsoft.com/office/officeart/2005/8/layout/orgChart1"/>
    <dgm:cxn modelId="{90287CCA-7F86-40BF-A39F-FA9E7860E066}" type="presOf" srcId="{083311A5-104A-45B3-A286-0353AB07003B}" destId="{A10CB113-2D66-4697-8989-4ADB164FC4B4}" srcOrd="0" destOrd="0" presId="urn:microsoft.com/office/officeart/2005/8/layout/orgChart1"/>
    <dgm:cxn modelId="{8DEA1831-C1AC-4D8C-8EA6-D3B932867360}" srcId="{6119A935-6DC9-4E1B-985A-49FA61BFA15F}" destId="{5030427D-A0EE-43FB-8555-20D3DD7771D8}" srcOrd="5" destOrd="0" parTransId="{2085409B-F454-4BC2-93D1-739B6312648E}" sibTransId="{97BF7DE7-BD7C-482C-8C72-2BD92FD8B35B}"/>
    <dgm:cxn modelId="{7C3B2CCB-9A62-42A9-B5FC-A99731908F96}" type="presOf" srcId="{218D2863-4185-44EC-B31E-F9019B9B74AC}" destId="{0D164486-C1E1-4C79-A12E-36966E802066}" srcOrd="1" destOrd="0" presId="urn:microsoft.com/office/officeart/2005/8/layout/orgChart1"/>
    <dgm:cxn modelId="{7695FC39-711D-4E2F-8489-74B5838DE0E2}" srcId="{D46290F1-DF3A-4292-8E01-7C89C88EA9F9}" destId="{5F4130FD-5571-460C-8EBB-9FEEA8708073}" srcOrd="4" destOrd="0" parTransId="{1A1BD9C7-E945-42F6-8688-AA9CA9F04DDB}" sibTransId="{287FF026-3FD5-4FDD-B452-5A8F5A1F337C}"/>
    <dgm:cxn modelId="{7C51D43A-C9AE-4CED-A3AD-57BC44D39153}" type="presOf" srcId="{5030427D-A0EE-43FB-8555-20D3DD7771D8}" destId="{C0C7D4BE-DA50-4FCE-8B15-78A11FBA1A70}" srcOrd="1" destOrd="0" presId="urn:microsoft.com/office/officeart/2005/8/layout/orgChart1"/>
    <dgm:cxn modelId="{1058F13F-E1A0-432B-80B7-973BEE3F2123}" type="presOf" srcId="{0502704B-061C-436D-8110-C39BF2AC1E30}" destId="{38FEFD87-C505-4CCA-86C1-3F351A4264FE}" srcOrd="0" destOrd="0" presId="urn:microsoft.com/office/officeart/2005/8/layout/orgChart1"/>
    <dgm:cxn modelId="{950F379B-D70D-4728-B963-812BAFB562EB}" type="presOf" srcId="{32DBFBCC-A326-436F-B023-0454975B4BA1}" destId="{D1ED9FD6-9689-4928-B7AF-676B95A75EFF}" srcOrd="1" destOrd="0" presId="urn:microsoft.com/office/officeart/2005/8/layout/orgChart1"/>
    <dgm:cxn modelId="{BA5F9F51-7F97-463E-97E5-33FFAA933C33}" srcId="{6119A935-6DC9-4E1B-985A-49FA61BFA15F}" destId="{D46290F1-DF3A-4292-8E01-7C89C88EA9F9}" srcOrd="2" destOrd="0" parTransId="{FFDD33FA-5A5E-49C4-96EB-6B729414CEBF}" sibTransId="{9D8C1142-E0A3-48EC-BD01-C43C613C4FF8}"/>
    <dgm:cxn modelId="{F491532D-90F9-4E37-A855-8868374B9399}" type="presOf" srcId="{0EEC569A-FE71-476F-AE54-04B1EBFA17DE}" destId="{A0483FFE-C697-4A0A-A4D6-754B74B17165}" srcOrd="0" destOrd="0" presId="urn:microsoft.com/office/officeart/2005/8/layout/orgChart1"/>
    <dgm:cxn modelId="{778EE132-98B7-4E04-BBD4-6DB3DF126C40}" type="presOf" srcId="{D46290F1-DF3A-4292-8E01-7C89C88EA9F9}" destId="{3047C04F-FC9C-4F14-9CBF-B315ACBDF8F9}" srcOrd="0" destOrd="0" presId="urn:microsoft.com/office/officeart/2005/8/layout/orgChart1"/>
    <dgm:cxn modelId="{9E135A50-37C7-4F39-AECF-B2E8DE4D8680}" type="presOf" srcId="{32DBFBCC-A326-436F-B023-0454975B4BA1}" destId="{80733D54-1F71-448B-A0D6-5C94513F2DDE}" srcOrd="0" destOrd="0" presId="urn:microsoft.com/office/officeart/2005/8/layout/orgChart1"/>
    <dgm:cxn modelId="{43A65506-0B15-40ED-BDCA-BFF73A08281C}" type="presOf" srcId="{84C3384A-C35E-4D1C-B8A6-714040B025BE}" destId="{D1591EAC-7260-418B-BEFC-D7B3C54D078F}" srcOrd="0" destOrd="0" presId="urn:microsoft.com/office/officeart/2005/8/layout/orgChart1"/>
    <dgm:cxn modelId="{01DCFDBE-B155-48EA-9E90-91F9B116BCAE}" srcId="{0502704B-061C-436D-8110-C39BF2AC1E30}" destId="{BB15BFEF-325C-4EA4-A51E-94887DB9D908}" srcOrd="1" destOrd="0" parTransId="{0214F3C4-E0F3-4B0E-88A2-B6FACA5FA1D0}" sibTransId="{C9410048-5B1C-4861-B41E-956EC50014A5}"/>
    <dgm:cxn modelId="{245841FA-23C1-49B1-8D5A-262BF249C3BB}" type="presOf" srcId="{EBD008F1-EC09-450D-98CA-13AD79B8A53F}" destId="{26F20471-B27C-411C-B112-2E11752052D0}" srcOrd="0" destOrd="0" presId="urn:microsoft.com/office/officeart/2005/8/layout/orgChart1"/>
    <dgm:cxn modelId="{C0059F6D-690A-4B65-8778-FC8401DDE225}" type="presOf" srcId="{7441A922-2980-4161-B395-83049EDD802C}" destId="{589EA707-3A64-4D33-B17E-883C2225316E}" srcOrd="0" destOrd="0" presId="urn:microsoft.com/office/officeart/2005/8/layout/orgChart1"/>
    <dgm:cxn modelId="{A9003052-E08F-4664-9CFD-9E066B6C0F43}" type="presOf" srcId="{242A0E75-5AC5-4815-9151-F9EE03E4D611}" destId="{2D0E65E3-2FD3-418E-A88C-4F2E31050DDF}" srcOrd="0" destOrd="0" presId="urn:microsoft.com/office/officeart/2005/8/layout/orgChart1"/>
    <dgm:cxn modelId="{EC227216-7405-4204-BD1A-6FC242AC6BCA}" srcId="{1400681B-D576-41C4-AA3F-E83D15EB2BC9}" destId="{70E6F1E3-C5E4-4B0D-8CEE-3506EEB8A355}" srcOrd="2" destOrd="0" parTransId="{F5D84B8F-46D4-4287-967F-73C81F509D02}" sibTransId="{81890A64-F561-432D-96FF-260C165E60D6}"/>
    <dgm:cxn modelId="{CB897EA6-724D-44C3-BB91-1034245A398C}" type="presOf" srcId="{E88B81EB-C10F-4EBC-852C-57C4AC0E0EFA}" destId="{81C6A2B2-8339-49C4-8376-39158101ECB3}" srcOrd="1" destOrd="0" presId="urn:microsoft.com/office/officeart/2005/8/layout/orgChart1"/>
    <dgm:cxn modelId="{36B3EF79-06E4-43B2-96C5-7128A70F1CB5}" type="presOf" srcId="{BD87012B-630C-4B64-B299-63C062412D2B}" destId="{5FDF2FD3-DD22-40F8-B0BC-6F2D3B56A3AA}" srcOrd="1" destOrd="0" presId="urn:microsoft.com/office/officeart/2005/8/layout/orgChart1"/>
    <dgm:cxn modelId="{9D916BB8-D61C-43AF-AABD-182A367576F9}" type="presOf" srcId="{5087B25C-627B-4DCF-AD4A-A0D2CDB47569}" destId="{582862CB-789E-478A-80AA-1EEA5FBE5479}" srcOrd="1" destOrd="0" presId="urn:microsoft.com/office/officeart/2005/8/layout/orgChart1"/>
    <dgm:cxn modelId="{3CB75929-98CA-4DAF-9E8E-173BD59E91E2}" srcId="{84C3384A-C35E-4D1C-B8A6-714040B025BE}" destId="{25D6E63C-9FE4-4BB1-9A61-E1D1A5354B08}" srcOrd="2" destOrd="0" parTransId="{7441A922-2980-4161-B395-83049EDD802C}" sibTransId="{EBB85CDA-B094-4D1A-A0E5-88C9F7E9963D}"/>
    <dgm:cxn modelId="{1F5BC02D-3DD4-43AD-A44F-01E0D5318C72}" type="presOf" srcId="{6119A935-6DC9-4E1B-985A-49FA61BFA15F}" destId="{35578843-F13E-41FB-8B38-28A357CF195C}" srcOrd="1" destOrd="0" presId="urn:microsoft.com/office/officeart/2005/8/layout/orgChart1"/>
    <dgm:cxn modelId="{0E935584-9BF3-4694-9453-20BBB558A7CF}" type="presOf" srcId="{B4B18DB4-4819-4680-97AC-E1818785EC8C}" destId="{7AC6B2B3-92F4-4300-AA4F-C03FF4A18518}" srcOrd="0" destOrd="0" presId="urn:microsoft.com/office/officeart/2005/8/layout/orgChart1"/>
    <dgm:cxn modelId="{A663798F-C3CD-4336-9B43-0B6C86C1DA84}" type="presOf" srcId="{0502704B-061C-436D-8110-C39BF2AC1E30}" destId="{9058AF0C-BABF-4970-A014-9F887992139C}" srcOrd="1" destOrd="0" presId="urn:microsoft.com/office/officeart/2005/8/layout/orgChart1"/>
    <dgm:cxn modelId="{FFA2953B-563D-43C9-B1C8-2901F4024892}" type="presOf" srcId="{25D6E63C-9FE4-4BB1-9A61-E1D1A5354B08}" destId="{67854645-6FCD-453D-B9A8-BCF0EDF003E2}" srcOrd="0" destOrd="0" presId="urn:microsoft.com/office/officeart/2005/8/layout/orgChart1"/>
    <dgm:cxn modelId="{19115BFB-1450-4397-B165-F9BFC6B2DA51}" type="presOf" srcId="{61904B5F-29C1-43C3-94AA-40E5BD6FEBE1}" destId="{844BF35B-7047-40DF-8B69-6CDF5D56C19C}" srcOrd="0" destOrd="0" presId="urn:microsoft.com/office/officeart/2005/8/layout/orgChart1"/>
    <dgm:cxn modelId="{1E87A72E-D00D-46E9-88A4-84779ED8A79C}" srcId="{6119A935-6DC9-4E1B-985A-49FA61BFA15F}" destId="{84C3384A-C35E-4D1C-B8A6-714040B025BE}" srcOrd="1" destOrd="0" parTransId="{7A12CB70-BAED-42AB-B7D9-77B61DC11C62}" sibTransId="{F5BD92FD-4B2A-4919-B656-C234ECF1446A}"/>
    <dgm:cxn modelId="{E5EAF3A6-20F8-4AD8-8565-1ABAD9071FE6}" srcId="{84C3384A-C35E-4D1C-B8A6-714040B025BE}" destId="{5B40C5A2-ACF7-4BEA-AC55-66E00B02AA49}" srcOrd="0" destOrd="0" parTransId="{EBD008F1-EC09-450D-98CA-13AD79B8A53F}" sibTransId="{9F2868F0-A42E-42F0-BB76-ACA28E8AC7D8}"/>
    <dgm:cxn modelId="{F3078AAB-81C4-47E9-B586-4D460893B79F}" type="presOf" srcId="{218D2863-4185-44EC-B31E-F9019B9B74AC}" destId="{2257E436-A121-4125-8637-CB00EC8511D9}" srcOrd="0" destOrd="0" presId="urn:microsoft.com/office/officeart/2005/8/layout/orgChart1"/>
    <dgm:cxn modelId="{C8BA7BF3-F083-4959-A66E-7DCC398A9AF0}" srcId="{D46290F1-DF3A-4292-8E01-7C89C88EA9F9}" destId="{BD87012B-630C-4B64-B299-63C062412D2B}" srcOrd="3" destOrd="0" parTransId="{9D201DD0-3795-4C61-864C-C41A39CB6CE0}" sibTransId="{01B3CF21-0AF0-4B18-8A8A-C70C75F79542}"/>
    <dgm:cxn modelId="{B320843B-D396-46BF-B05E-9025BA751415}" type="presOf" srcId="{A227AE88-3A25-4CB8-B987-5CB9F52CD5A1}" destId="{F3E5B79D-19DB-47E8-AEC3-3C252966ED6E}" srcOrd="1" destOrd="0" presId="urn:microsoft.com/office/officeart/2005/8/layout/orgChart1"/>
    <dgm:cxn modelId="{E7EAA4D0-7F28-4DCA-BBC7-DC2EFA52BF7E}" srcId="{D46290F1-DF3A-4292-8E01-7C89C88EA9F9}" destId="{0703D5D8-462E-49EC-ACE4-441A8CEE861B}" srcOrd="0" destOrd="0" parTransId="{CA0F6DEA-A4A2-46FA-BA27-C629FB9341D1}" sibTransId="{4D79CB4E-3D54-4FD0-9619-AC640A6334AE}"/>
    <dgm:cxn modelId="{CF3185F5-103A-4A6F-8552-3E41A1791D0C}" srcId="{1400681B-D576-41C4-AA3F-E83D15EB2BC9}" destId="{32DBFBCC-A326-436F-B023-0454975B4BA1}" srcOrd="0" destOrd="0" parTransId="{0B308A3D-1418-4EA9-8BBE-0A672C59719B}" sibTransId="{0D76B834-689D-4177-9746-BC1E9592CDAC}"/>
    <dgm:cxn modelId="{B7697219-326F-4B7F-AEBF-C10150867ACB}" type="presOf" srcId="{5030427D-A0EE-43FB-8555-20D3DD7771D8}" destId="{9AE86EB7-464F-4F66-9439-5401233F2812}" srcOrd="0" destOrd="0" presId="urn:microsoft.com/office/officeart/2005/8/layout/orgChart1"/>
    <dgm:cxn modelId="{22395ACD-3B71-4365-ACEC-15AF28465B84}" type="presOf" srcId="{0703D5D8-462E-49EC-ACE4-441A8CEE861B}" destId="{A1BD24F0-4B19-494E-B29F-A87C8CC0129F}" srcOrd="1" destOrd="0" presId="urn:microsoft.com/office/officeart/2005/8/layout/orgChart1"/>
    <dgm:cxn modelId="{CC052DDC-B71A-4BEF-BCE6-9E895BE298E1}" type="presOf" srcId="{00CCC10E-6201-4B61-8CBC-6CD746232849}" destId="{F12396A1-D29A-46D4-9957-48F8CA8BD224}" srcOrd="1" destOrd="0" presId="urn:microsoft.com/office/officeart/2005/8/layout/orgChart1"/>
    <dgm:cxn modelId="{5E0BD524-B3E4-4A37-8CA7-7C0A7D6AFA67}" type="presOf" srcId="{77D2021B-0D3E-4ADD-BCC1-A1C844F66ADC}" destId="{38AEAEC2-685B-4D31-B704-972BDD64F508}" srcOrd="0" destOrd="0" presId="urn:microsoft.com/office/officeart/2005/8/layout/orgChart1"/>
    <dgm:cxn modelId="{AF69C541-4984-4FAC-9E86-A485B04582E0}" type="presOf" srcId="{F5D84B8F-46D4-4287-967F-73C81F509D02}" destId="{E4AB7E75-AC69-49EE-8F77-7A649752483B}" srcOrd="0" destOrd="0" presId="urn:microsoft.com/office/officeart/2005/8/layout/orgChart1"/>
    <dgm:cxn modelId="{E12D6FCB-7AC2-4956-8678-BAEA924CCD36}" type="presOf" srcId="{5087B25C-627B-4DCF-AD4A-A0D2CDB47569}" destId="{52FB5C15-F27D-4E71-9BD7-D27EAB9416B0}" srcOrd="0" destOrd="0" presId="urn:microsoft.com/office/officeart/2005/8/layout/orgChart1"/>
    <dgm:cxn modelId="{5BF3F6F2-546C-41BF-86FC-2B3B1B942876}" srcId="{D46290F1-DF3A-4292-8E01-7C89C88EA9F9}" destId="{5087B25C-627B-4DCF-AD4A-A0D2CDB47569}" srcOrd="6" destOrd="0" parTransId="{F634D7E8-DECF-411C-8084-79021BCB26D1}" sibTransId="{C82918CA-38ED-47C0-91E7-ED3A075BAE68}"/>
    <dgm:cxn modelId="{0CA3A8D3-5DDB-4DF6-9352-D7371800D8B0}" type="presOf" srcId="{0B308A3D-1418-4EA9-8BBE-0A672C59719B}" destId="{4C763DD6-723F-4874-8BFC-2FE909D20AF5}" srcOrd="0" destOrd="0" presId="urn:microsoft.com/office/officeart/2005/8/layout/orgChart1"/>
    <dgm:cxn modelId="{323E0E35-82D5-40EA-AD39-15A30654D7E5}" type="presOf" srcId="{46B64F48-0BA7-40D3-9A88-0F34AE41E07A}" destId="{5FBD1EC9-A870-4D44-B878-8512929903C3}" srcOrd="0" destOrd="0" presId="urn:microsoft.com/office/officeart/2005/8/layout/orgChart1"/>
    <dgm:cxn modelId="{76FE6150-8AFA-454F-BF6E-5C2B9BCB1603}" type="presOf" srcId="{BADB32E5-2CD5-4A4F-BE0B-AD63A17510ED}" destId="{B3FF2C14-5F05-4DA8-94AD-6172F8624583}" srcOrd="1" destOrd="0" presId="urn:microsoft.com/office/officeart/2005/8/layout/orgChart1"/>
    <dgm:cxn modelId="{1B47A168-FF5B-446B-A460-A3D35398877E}" type="presOf" srcId="{B4B18DB4-4819-4680-97AC-E1818785EC8C}" destId="{D6C7C064-1E86-4C6A-9AA8-CD7211DE8CF1}" srcOrd="1" destOrd="0" presId="urn:microsoft.com/office/officeart/2005/8/layout/orgChart1"/>
    <dgm:cxn modelId="{91601962-E03D-45CB-9B2B-D4305A7A1AC1}" type="presOf" srcId="{FFDD33FA-5A5E-49C4-96EB-6B729414CEBF}" destId="{83D2E5F1-F996-4FCC-9352-39F60E13811E}" srcOrd="0" destOrd="0" presId="urn:microsoft.com/office/officeart/2005/8/layout/orgChart1"/>
    <dgm:cxn modelId="{8663B73A-D168-4A2B-A893-DA6919F58B49}" srcId="{6119A935-6DC9-4E1B-985A-49FA61BFA15F}" destId="{0502704B-061C-436D-8110-C39BF2AC1E30}" srcOrd="3" destOrd="0" parTransId="{816B2EAA-EAE1-44C3-95C0-EA5F74EB3304}" sibTransId="{823377AC-6255-4B11-834E-638BAE8AA694}"/>
    <dgm:cxn modelId="{9E610D07-081A-4545-897E-44A4C310A80A}" type="presOf" srcId="{0214F3C4-E0F3-4B0E-88A2-B6FACA5FA1D0}" destId="{7A0D1FC0-B0CF-4E72-A388-2BFFCA674446}" srcOrd="0" destOrd="0" presId="urn:microsoft.com/office/officeart/2005/8/layout/orgChart1"/>
    <dgm:cxn modelId="{76478247-C6D2-4695-B182-A611527DDEDB}" srcId="{D46290F1-DF3A-4292-8E01-7C89C88EA9F9}" destId="{5A9CA990-ACEC-4EC1-B598-1ACDB306CBE1}" srcOrd="1" destOrd="0" parTransId="{5504C3FA-CC55-45C6-83FB-B583F758E4EB}" sibTransId="{85CAA4AC-083D-42FA-B2DE-EC34DAE6AB23}"/>
    <dgm:cxn modelId="{FC1092CA-FE21-4CC3-B883-30F274D71738}" type="presOf" srcId="{5504C3FA-CC55-45C6-83FB-B583F758E4EB}" destId="{F0B9DF02-5C25-4811-B491-1E376E24D022}" srcOrd="0" destOrd="0" presId="urn:microsoft.com/office/officeart/2005/8/layout/orgChart1"/>
    <dgm:cxn modelId="{7B63AEED-D7B2-4E55-895A-56C5E7BA84C2}" type="presOf" srcId="{816B2EAA-EAE1-44C3-95C0-EA5F74EB3304}" destId="{47804C58-E6C8-45A6-86B1-AF8A69E5FAA8}" srcOrd="0" destOrd="0" presId="urn:microsoft.com/office/officeart/2005/8/layout/orgChart1"/>
    <dgm:cxn modelId="{F65BDAD3-5565-4729-98E6-CD336DCDE2C8}" type="presOf" srcId="{5B40C5A2-ACF7-4BEA-AC55-66E00B02AA49}" destId="{E370C760-A718-43F7-9EB3-FF4182A50B53}" srcOrd="0" destOrd="0" presId="urn:microsoft.com/office/officeart/2005/8/layout/orgChart1"/>
    <dgm:cxn modelId="{7EE5753D-7E30-4282-A48D-59F69DDEECD0}" type="presOf" srcId="{BB15BFEF-325C-4EA4-A51E-94887DB9D908}" destId="{1EA9B17D-4FCE-4647-8C55-1EF4F3770B54}" srcOrd="0" destOrd="0" presId="urn:microsoft.com/office/officeart/2005/8/layout/orgChart1"/>
    <dgm:cxn modelId="{0BF3DF19-F9E8-4763-86D1-F4DDB77069FB}" type="presOf" srcId="{D46290F1-DF3A-4292-8E01-7C89C88EA9F9}" destId="{42D564A3-B10B-482D-B450-D6BD3333F2EC}" srcOrd="1" destOrd="0" presId="urn:microsoft.com/office/officeart/2005/8/layout/orgChart1"/>
    <dgm:cxn modelId="{937CB7BA-49F3-4854-A7CD-06E1860E759A}" srcId="{1400681B-D576-41C4-AA3F-E83D15EB2BC9}" destId="{B4B18DB4-4819-4680-97AC-E1818785EC8C}" srcOrd="1" destOrd="0" parTransId="{77D2021B-0D3E-4ADD-BCC1-A1C844F66ADC}" sibTransId="{8B55E158-1EFB-45E3-8463-E4A9752B8CF3}"/>
    <dgm:cxn modelId="{30A74A99-B34B-488D-905F-737559B950DC}" type="presOf" srcId="{9D201DD0-3795-4C61-864C-C41A39CB6CE0}" destId="{F9B12B2C-958D-4912-B93C-9278A7A2FEA4}" srcOrd="0" destOrd="0" presId="urn:microsoft.com/office/officeart/2005/8/layout/orgChart1"/>
    <dgm:cxn modelId="{CD4C04CB-4817-4ADE-9C5F-43D6B070A0D7}" type="presOf" srcId="{5A9CA990-ACEC-4EC1-B598-1ACDB306CBE1}" destId="{07C80E53-DEF4-4D6E-8EDF-CE0477B14777}" srcOrd="1" destOrd="0" presId="urn:microsoft.com/office/officeart/2005/8/layout/orgChart1"/>
    <dgm:cxn modelId="{0DDAA329-842F-482E-8725-69F43713945B}" srcId="{D46290F1-DF3A-4292-8E01-7C89C88EA9F9}" destId="{A227AE88-3A25-4CB8-B987-5CB9F52CD5A1}" srcOrd="2" destOrd="0" parTransId="{61904B5F-29C1-43C3-94AA-40E5BD6FEBE1}" sibTransId="{1291DA8A-6230-45E9-B9DF-8549C7577D58}"/>
    <dgm:cxn modelId="{E752727C-B81F-4DC9-8C41-5565D3101FB0}" type="presOf" srcId="{361584D7-040D-451A-BDBC-32857251D39C}" destId="{4C0570A7-D163-4EDC-B08A-1029B387DF0B}" srcOrd="0" destOrd="0" presId="urn:microsoft.com/office/officeart/2005/8/layout/orgChart1"/>
    <dgm:cxn modelId="{735A97B6-2BF6-4B83-BF8B-12756C83F32A}" type="presOf" srcId="{1400681B-D576-41C4-AA3F-E83D15EB2BC9}" destId="{84E388C1-583F-46D4-8154-CD79E9ACA602}" srcOrd="1" destOrd="0" presId="urn:microsoft.com/office/officeart/2005/8/layout/orgChart1"/>
    <dgm:cxn modelId="{D7867C26-BBB5-4F9D-B73F-2210091861D7}" type="presOf" srcId="{A227AE88-3A25-4CB8-B987-5CB9F52CD5A1}" destId="{8E28F3F7-FDA0-4FA0-8F96-F10BC5A5E148}" srcOrd="0" destOrd="0" presId="urn:microsoft.com/office/officeart/2005/8/layout/orgChart1"/>
    <dgm:cxn modelId="{43B13634-B06B-4645-A8B6-2EE28915E597}" type="presOf" srcId="{1400681B-D576-41C4-AA3F-E83D15EB2BC9}" destId="{D6405723-1425-4070-AB2A-DA0E040227DB}" srcOrd="0" destOrd="0" presId="urn:microsoft.com/office/officeart/2005/8/layout/orgChart1"/>
    <dgm:cxn modelId="{65402F74-F593-4D8B-AE35-370D28C7EA33}" type="presOf" srcId="{248FF90D-88CA-4DE1-B9E6-AAB5064FF1F1}" destId="{0896498A-EB74-48D4-AC2E-DDE036D91AF3}" srcOrd="0" destOrd="0" presId="urn:microsoft.com/office/officeart/2005/8/layout/orgChart1"/>
    <dgm:cxn modelId="{C411301F-0763-4BC9-AAB6-2DAD3A8AC283}" srcId="{361584D7-040D-451A-BDBC-32857251D39C}" destId="{6119A935-6DC9-4E1B-985A-49FA61BFA15F}" srcOrd="0" destOrd="0" parTransId="{10189BA0-BC6B-4E83-996C-590C6F73313B}" sibTransId="{E00E0B2B-584B-4F70-9065-D8F15567C15B}"/>
    <dgm:cxn modelId="{F25E17C3-C713-49CE-801F-939485E8D52B}" type="presOf" srcId="{5B40C5A2-ACF7-4BEA-AC55-66E00B02AA49}" destId="{3FBAB4C3-4742-4BBF-8441-B67815B16738}" srcOrd="1" destOrd="0" presId="urn:microsoft.com/office/officeart/2005/8/layout/orgChart1"/>
    <dgm:cxn modelId="{033E144B-6C5E-47FB-B820-869E77B6A04E}" type="presOf" srcId="{F634D7E8-DECF-411C-8084-79021BCB26D1}" destId="{2A85F417-DAC4-4F25-8749-88B9BCDFEBC5}" srcOrd="0" destOrd="0" presId="urn:microsoft.com/office/officeart/2005/8/layout/orgChart1"/>
    <dgm:cxn modelId="{A4346350-D119-44EF-9E09-9C52410C0813}" srcId="{D46290F1-DF3A-4292-8E01-7C89C88EA9F9}" destId="{E88B81EB-C10F-4EBC-852C-57C4AC0E0EFA}" srcOrd="5" destOrd="0" parTransId="{242A0E75-5AC5-4815-9151-F9EE03E4D611}" sibTransId="{BC0923D1-7BBB-46F1-9A71-1419A08DB01E}"/>
    <dgm:cxn modelId="{1BCD8E1D-1F8F-4BE9-9F9E-617369B3F5E5}" type="presOf" srcId="{BB15BFEF-325C-4EA4-A51E-94887DB9D908}" destId="{24003F92-E3CD-49AE-A613-7CDB150F8AA9}" srcOrd="1" destOrd="0" presId="urn:microsoft.com/office/officeart/2005/8/layout/orgChart1"/>
    <dgm:cxn modelId="{54EC4A36-04E9-40D8-9213-2649B97C7A3C}" srcId="{84C3384A-C35E-4D1C-B8A6-714040B025BE}" destId="{218D2863-4185-44EC-B31E-F9019B9B74AC}" srcOrd="3" destOrd="0" parTransId="{0EEC569A-FE71-476F-AE54-04B1EBFA17DE}" sibTransId="{0EB909F2-5385-4A8B-A9DF-404EAF518892}"/>
    <dgm:cxn modelId="{D81F8CB1-E3C3-4B42-9D19-66D11CE990CA}" type="presOf" srcId="{E88B81EB-C10F-4EBC-852C-57C4AC0E0EFA}" destId="{B6004D10-5542-4EAA-A327-BD790C1AD1EB}" srcOrd="0" destOrd="0" presId="urn:microsoft.com/office/officeart/2005/8/layout/orgChart1"/>
    <dgm:cxn modelId="{129AE13B-16DA-4ABA-A78A-8807B64E71B0}" type="presOf" srcId="{5F4130FD-5571-460C-8EBB-9FEEA8708073}" destId="{266916B8-C54A-4E03-943A-475A0E4CDFF6}" srcOrd="1" destOrd="0" presId="urn:microsoft.com/office/officeart/2005/8/layout/orgChart1"/>
    <dgm:cxn modelId="{805CD8CD-E8E5-456E-9C5B-81AF9AECC2F1}" type="presOf" srcId="{2085409B-F454-4BC2-93D1-739B6312648E}" destId="{8CF37380-CEB0-459B-BC6C-8B7377BF79F7}" srcOrd="0" destOrd="0" presId="urn:microsoft.com/office/officeart/2005/8/layout/orgChart1"/>
    <dgm:cxn modelId="{4C489B7E-814A-4291-A8B9-5FCFC8B2B31B}" type="presOf" srcId="{5F4130FD-5571-460C-8EBB-9FEEA8708073}" destId="{0AEBD204-B242-4EC5-9173-5D207F8D336F}" srcOrd="0" destOrd="0" presId="urn:microsoft.com/office/officeart/2005/8/layout/orgChart1"/>
    <dgm:cxn modelId="{21116491-681F-4302-8CD3-9F6EE5F6A974}" type="presOf" srcId="{BADB32E5-2CD5-4A4F-BE0B-AD63A17510ED}" destId="{1D1CA35C-2E50-4165-93BE-4808489A5DBD}" srcOrd="0" destOrd="0" presId="urn:microsoft.com/office/officeart/2005/8/layout/orgChart1"/>
    <dgm:cxn modelId="{70A3EFC1-25D4-40C2-91DB-FDB2C66BD372}" type="presParOf" srcId="{4C0570A7-D163-4EDC-B08A-1029B387DF0B}" destId="{B022DCF9-0165-4BAA-96A8-B23F248238A3}" srcOrd="0" destOrd="0" presId="urn:microsoft.com/office/officeart/2005/8/layout/orgChart1"/>
    <dgm:cxn modelId="{375B4311-BF0B-45E8-9B46-AAF85F5A3C0E}" type="presParOf" srcId="{B022DCF9-0165-4BAA-96A8-B23F248238A3}" destId="{8433AC7A-113A-43B3-8248-CBD8795C2B48}" srcOrd="0" destOrd="0" presId="urn:microsoft.com/office/officeart/2005/8/layout/orgChart1"/>
    <dgm:cxn modelId="{57A989AF-AD59-4ADE-BC08-6C5E56C5E5F3}" type="presParOf" srcId="{8433AC7A-113A-43B3-8248-CBD8795C2B48}" destId="{B89985C8-036A-4737-818E-9924C4E20A50}" srcOrd="0" destOrd="0" presId="urn:microsoft.com/office/officeart/2005/8/layout/orgChart1"/>
    <dgm:cxn modelId="{8BBEB167-0B02-438D-BFF4-99363D1DC7D9}" type="presParOf" srcId="{8433AC7A-113A-43B3-8248-CBD8795C2B48}" destId="{35578843-F13E-41FB-8B38-28A357CF195C}" srcOrd="1" destOrd="0" presId="urn:microsoft.com/office/officeart/2005/8/layout/orgChart1"/>
    <dgm:cxn modelId="{A9024E78-16C7-455A-9E5A-0503B1005505}" type="presParOf" srcId="{B022DCF9-0165-4BAA-96A8-B23F248238A3}" destId="{E31032A0-7627-455E-9251-25A32AFD7902}" srcOrd="1" destOrd="0" presId="urn:microsoft.com/office/officeart/2005/8/layout/orgChart1"/>
    <dgm:cxn modelId="{AEC73E53-60AA-4466-80B4-8BEF66E0DF98}" type="presParOf" srcId="{E31032A0-7627-455E-9251-25A32AFD7902}" destId="{3DDD8760-4FA1-4330-AE4F-8E51BD3B3C79}" srcOrd="0" destOrd="0" presId="urn:microsoft.com/office/officeart/2005/8/layout/orgChart1"/>
    <dgm:cxn modelId="{01B3EE6F-816F-45E7-97F6-F7890A9EA76E}" type="presParOf" srcId="{E31032A0-7627-455E-9251-25A32AFD7902}" destId="{1AA8A79C-ABA0-4756-BC84-B8F03844AAD9}" srcOrd="1" destOrd="0" presId="urn:microsoft.com/office/officeart/2005/8/layout/orgChart1"/>
    <dgm:cxn modelId="{BA3D810A-8A2A-40B5-B0A1-61BA1DE7A444}" type="presParOf" srcId="{1AA8A79C-ABA0-4756-BC84-B8F03844AAD9}" destId="{3527E046-B16F-4387-8572-5D298C6280C9}" srcOrd="0" destOrd="0" presId="urn:microsoft.com/office/officeart/2005/8/layout/orgChart1"/>
    <dgm:cxn modelId="{864352C1-CB87-46BC-8BCE-170DA87BD29B}" type="presParOf" srcId="{3527E046-B16F-4387-8572-5D298C6280C9}" destId="{D6405723-1425-4070-AB2A-DA0E040227DB}" srcOrd="0" destOrd="0" presId="urn:microsoft.com/office/officeart/2005/8/layout/orgChart1"/>
    <dgm:cxn modelId="{54BFA362-D09B-4EE3-86E4-A1291C99E151}" type="presParOf" srcId="{3527E046-B16F-4387-8572-5D298C6280C9}" destId="{84E388C1-583F-46D4-8154-CD79E9ACA602}" srcOrd="1" destOrd="0" presId="urn:microsoft.com/office/officeart/2005/8/layout/orgChart1"/>
    <dgm:cxn modelId="{DA30B936-62F8-47C3-AE87-838FE5C4B1F8}" type="presParOf" srcId="{1AA8A79C-ABA0-4756-BC84-B8F03844AAD9}" destId="{A77C46AD-A498-4517-A5DC-E55A80417C2A}" srcOrd="1" destOrd="0" presId="urn:microsoft.com/office/officeart/2005/8/layout/orgChart1"/>
    <dgm:cxn modelId="{DF632899-A883-477C-A929-4CEB6FCBB50F}" type="presParOf" srcId="{A77C46AD-A498-4517-A5DC-E55A80417C2A}" destId="{4C763DD6-723F-4874-8BFC-2FE909D20AF5}" srcOrd="0" destOrd="0" presId="urn:microsoft.com/office/officeart/2005/8/layout/orgChart1"/>
    <dgm:cxn modelId="{F80957DF-76CF-4377-BF32-618493391C1E}" type="presParOf" srcId="{A77C46AD-A498-4517-A5DC-E55A80417C2A}" destId="{9974A8E3-B529-4441-8603-BEAB234BAE02}" srcOrd="1" destOrd="0" presId="urn:microsoft.com/office/officeart/2005/8/layout/orgChart1"/>
    <dgm:cxn modelId="{96091260-CF53-4C6E-9307-4829623C70F1}" type="presParOf" srcId="{9974A8E3-B529-4441-8603-BEAB234BAE02}" destId="{1E3AB57C-C35D-44F8-9543-ADAE3ED645A2}" srcOrd="0" destOrd="0" presId="urn:microsoft.com/office/officeart/2005/8/layout/orgChart1"/>
    <dgm:cxn modelId="{B90CFC73-00C4-44F2-80FC-606CB0A16F6F}" type="presParOf" srcId="{1E3AB57C-C35D-44F8-9543-ADAE3ED645A2}" destId="{80733D54-1F71-448B-A0D6-5C94513F2DDE}" srcOrd="0" destOrd="0" presId="urn:microsoft.com/office/officeart/2005/8/layout/orgChart1"/>
    <dgm:cxn modelId="{BA71831C-C506-4486-89B6-E12DB27851EE}" type="presParOf" srcId="{1E3AB57C-C35D-44F8-9543-ADAE3ED645A2}" destId="{D1ED9FD6-9689-4928-B7AF-676B95A75EFF}" srcOrd="1" destOrd="0" presId="urn:microsoft.com/office/officeart/2005/8/layout/orgChart1"/>
    <dgm:cxn modelId="{3D78A49D-97D7-4396-B872-55DF020AAF60}" type="presParOf" srcId="{9974A8E3-B529-4441-8603-BEAB234BAE02}" destId="{6122B545-8D20-4D8E-B9B0-C65F8BD4060A}" srcOrd="1" destOrd="0" presId="urn:microsoft.com/office/officeart/2005/8/layout/orgChart1"/>
    <dgm:cxn modelId="{C1265440-F1BF-43EE-B608-AE16C62102F3}" type="presParOf" srcId="{9974A8E3-B529-4441-8603-BEAB234BAE02}" destId="{1450410C-4A36-4022-A4A2-CEAFEC7B7E4F}" srcOrd="2" destOrd="0" presId="urn:microsoft.com/office/officeart/2005/8/layout/orgChart1"/>
    <dgm:cxn modelId="{AC12A80D-B8D0-4965-BD39-402F651B6416}" type="presParOf" srcId="{A77C46AD-A498-4517-A5DC-E55A80417C2A}" destId="{38AEAEC2-685B-4D31-B704-972BDD64F508}" srcOrd="2" destOrd="0" presId="urn:microsoft.com/office/officeart/2005/8/layout/orgChart1"/>
    <dgm:cxn modelId="{5BA424EB-A819-45BB-A8EB-D26691BB5C4D}" type="presParOf" srcId="{A77C46AD-A498-4517-A5DC-E55A80417C2A}" destId="{4817236A-F30E-455F-8D47-0DBF6D404229}" srcOrd="3" destOrd="0" presId="urn:microsoft.com/office/officeart/2005/8/layout/orgChart1"/>
    <dgm:cxn modelId="{8E6691EB-5FF2-4FF8-8944-CB919157D2C8}" type="presParOf" srcId="{4817236A-F30E-455F-8D47-0DBF6D404229}" destId="{F97B4FD5-A3C0-4C69-AC0F-AD7702DE1CC0}" srcOrd="0" destOrd="0" presId="urn:microsoft.com/office/officeart/2005/8/layout/orgChart1"/>
    <dgm:cxn modelId="{696CE027-1B3A-4B76-B2FE-DD6E90400095}" type="presParOf" srcId="{F97B4FD5-A3C0-4C69-AC0F-AD7702DE1CC0}" destId="{7AC6B2B3-92F4-4300-AA4F-C03FF4A18518}" srcOrd="0" destOrd="0" presId="urn:microsoft.com/office/officeart/2005/8/layout/orgChart1"/>
    <dgm:cxn modelId="{ACB36F0C-D98A-4A78-89B7-8E382A7B3AF5}" type="presParOf" srcId="{F97B4FD5-A3C0-4C69-AC0F-AD7702DE1CC0}" destId="{D6C7C064-1E86-4C6A-9AA8-CD7211DE8CF1}" srcOrd="1" destOrd="0" presId="urn:microsoft.com/office/officeart/2005/8/layout/orgChart1"/>
    <dgm:cxn modelId="{FA0432B9-252E-409F-B849-14099F107B6D}" type="presParOf" srcId="{4817236A-F30E-455F-8D47-0DBF6D404229}" destId="{B3F81152-3547-4E30-B54D-DFBBE5DD5CE0}" srcOrd="1" destOrd="0" presId="urn:microsoft.com/office/officeart/2005/8/layout/orgChart1"/>
    <dgm:cxn modelId="{37E058BD-A457-4BC7-8C37-D2A460BAE5BE}" type="presParOf" srcId="{4817236A-F30E-455F-8D47-0DBF6D404229}" destId="{B49C944F-6DA1-4AC7-A56E-A5596448A9C8}" srcOrd="2" destOrd="0" presId="urn:microsoft.com/office/officeart/2005/8/layout/orgChart1"/>
    <dgm:cxn modelId="{3BF1F152-0EB1-4A5B-87E7-51E6561BF020}" type="presParOf" srcId="{A77C46AD-A498-4517-A5DC-E55A80417C2A}" destId="{E4AB7E75-AC69-49EE-8F77-7A649752483B}" srcOrd="4" destOrd="0" presId="urn:microsoft.com/office/officeart/2005/8/layout/orgChart1"/>
    <dgm:cxn modelId="{72888CDF-DBF6-4F28-A10E-4737D07D68EA}" type="presParOf" srcId="{A77C46AD-A498-4517-A5DC-E55A80417C2A}" destId="{162D7455-BB07-4201-B8C1-F3AEB700C0C0}" srcOrd="5" destOrd="0" presId="urn:microsoft.com/office/officeart/2005/8/layout/orgChart1"/>
    <dgm:cxn modelId="{CCAB255A-6AEA-446B-80A9-4F648D53CBA6}" type="presParOf" srcId="{162D7455-BB07-4201-B8C1-F3AEB700C0C0}" destId="{5A3F3B2E-971F-4F67-8D0E-AB16F946CE45}" srcOrd="0" destOrd="0" presId="urn:microsoft.com/office/officeart/2005/8/layout/orgChart1"/>
    <dgm:cxn modelId="{40D87D7C-D76F-408B-9221-5F71423D702D}" type="presParOf" srcId="{5A3F3B2E-971F-4F67-8D0E-AB16F946CE45}" destId="{A25F4B65-D21F-4D66-B604-656DDF1FC97C}" srcOrd="0" destOrd="0" presId="urn:microsoft.com/office/officeart/2005/8/layout/orgChart1"/>
    <dgm:cxn modelId="{787DF049-2F79-4977-B014-418E17441C83}" type="presParOf" srcId="{5A3F3B2E-971F-4F67-8D0E-AB16F946CE45}" destId="{AC911DB8-C0C6-4F63-A695-A41FADC2B130}" srcOrd="1" destOrd="0" presId="urn:microsoft.com/office/officeart/2005/8/layout/orgChart1"/>
    <dgm:cxn modelId="{296681FE-C9EE-474F-96E8-AC676A7E3EB2}" type="presParOf" srcId="{162D7455-BB07-4201-B8C1-F3AEB700C0C0}" destId="{0A6E6074-1903-4CF3-8D13-4BB8CCFF31C4}" srcOrd="1" destOrd="0" presId="urn:microsoft.com/office/officeart/2005/8/layout/orgChart1"/>
    <dgm:cxn modelId="{0AFABEA5-E0B4-4356-806C-60147E84A008}" type="presParOf" srcId="{162D7455-BB07-4201-B8C1-F3AEB700C0C0}" destId="{D037C201-989E-4C3D-99DD-DADC230C905B}" srcOrd="2" destOrd="0" presId="urn:microsoft.com/office/officeart/2005/8/layout/orgChart1"/>
    <dgm:cxn modelId="{741265EC-65D6-477F-B749-D5C674F24BFC}" type="presParOf" srcId="{1AA8A79C-ABA0-4756-BC84-B8F03844AAD9}" destId="{4A866A4C-C2D6-4010-807F-6EDA55951E91}" srcOrd="2" destOrd="0" presId="urn:microsoft.com/office/officeart/2005/8/layout/orgChart1"/>
    <dgm:cxn modelId="{A50D05F2-4CD6-424A-89F7-86BF725C4A5C}" type="presParOf" srcId="{E31032A0-7627-455E-9251-25A32AFD7902}" destId="{0F38E853-017D-41AE-948B-136610B7DF14}" srcOrd="2" destOrd="0" presId="urn:microsoft.com/office/officeart/2005/8/layout/orgChart1"/>
    <dgm:cxn modelId="{3799E83D-08CC-4A8A-941B-5491B608E3C2}" type="presParOf" srcId="{E31032A0-7627-455E-9251-25A32AFD7902}" destId="{86FB5695-2D13-4BBE-9202-6F9891238079}" srcOrd="3" destOrd="0" presId="urn:microsoft.com/office/officeart/2005/8/layout/orgChart1"/>
    <dgm:cxn modelId="{D6818850-6EF5-4DBC-B8F2-5DF422D27F8B}" type="presParOf" srcId="{86FB5695-2D13-4BBE-9202-6F9891238079}" destId="{08DE79BA-596E-4D59-B88A-7E10560D6FC5}" srcOrd="0" destOrd="0" presId="urn:microsoft.com/office/officeart/2005/8/layout/orgChart1"/>
    <dgm:cxn modelId="{D68A2B20-8326-4FF3-BD47-BF92BC32250D}" type="presParOf" srcId="{08DE79BA-596E-4D59-B88A-7E10560D6FC5}" destId="{D1591EAC-7260-418B-BEFC-D7B3C54D078F}" srcOrd="0" destOrd="0" presId="urn:microsoft.com/office/officeart/2005/8/layout/orgChart1"/>
    <dgm:cxn modelId="{7BA7B1F1-136A-4B65-AE25-B0283BA40412}" type="presParOf" srcId="{08DE79BA-596E-4D59-B88A-7E10560D6FC5}" destId="{0D528174-FE88-44F0-B920-8A7EBB572B1D}" srcOrd="1" destOrd="0" presId="urn:microsoft.com/office/officeart/2005/8/layout/orgChart1"/>
    <dgm:cxn modelId="{BFFF3766-7477-4D6A-88FD-945C6B60E62C}" type="presParOf" srcId="{86FB5695-2D13-4BBE-9202-6F9891238079}" destId="{A258BA9F-34BC-4EA8-98D2-C86E2C5DF0D0}" srcOrd="1" destOrd="0" presId="urn:microsoft.com/office/officeart/2005/8/layout/orgChart1"/>
    <dgm:cxn modelId="{09B0C261-8981-467D-9B1E-727341FC973E}" type="presParOf" srcId="{A258BA9F-34BC-4EA8-98D2-C86E2C5DF0D0}" destId="{26F20471-B27C-411C-B112-2E11752052D0}" srcOrd="0" destOrd="0" presId="urn:microsoft.com/office/officeart/2005/8/layout/orgChart1"/>
    <dgm:cxn modelId="{A20366BB-E055-49DB-A0DF-168B0B27994F}" type="presParOf" srcId="{A258BA9F-34BC-4EA8-98D2-C86E2C5DF0D0}" destId="{784C5CB4-48E4-4D19-B122-0EDD21239016}" srcOrd="1" destOrd="0" presId="urn:microsoft.com/office/officeart/2005/8/layout/orgChart1"/>
    <dgm:cxn modelId="{CBDD9C57-28FE-49C7-868F-A188502EF709}" type="presParOf" srcId="{784C5CB4-48E4-4D19-B122-0EDD21239016}" destId="{1EB6855B-7793-4262-8BE8-662499B92672}" srcOrd="0" destOrd="0" presId="urn:microsoft.com/office/officeart/2005/8/layout/orgChart1"/>
    <dgm:cxn modelId="{16DDD940-A6F7-49ED-8DE2-C787BACA0D9F}" type="presParOf" srcId="{1EB6855B-7793-4262-8BE8-662499B92672}" destId="{E370C760-A718-43F7-9EB3-FF4182A50B53}" srcOrd="0" destOrd="0" presId="urn:microsoft.com/office/officeart/2005/8/layout/orgChart1"/>
    <dgm:cxn modelId="{899A81EF-3B03-433E-80FE-37BE00AEEC8B}" type="presParOf" srcId="{1EB6855B-7793-4262-8BE8-662499B92672}" destId="{3FBAB4C3-4742-4BBF-8441-B67815B16738}" srcOrd="1" destOrd="0" presId="urn:microsoft.com/office/officeart/2005/8/layout/orgChart1"/>
    <dgm:cxn modelId="{F0DD51BC-0BD0-40F7-AAD5-14C979213944}" type="presParOf" srcId="{784C5CB4-48E4-4D19-B122-0EDD21239016}" destId="{BFFEA4E5-82E0-4927-B35A-CA4048FFBD8D}" srcOrd="1" destOrd="0" presId="urn:microsoft.com/office/officeart/2005/8/layout/orgChart1"/>
    <dgm:cxn modelId="{1684F87B-132B-4040-829A-351ADE882F85}" type="presParOf" srcId="{784C5CB4-48E4-4D19-B122-0EDD21239016}" destId="{B5D61D5C-C77E-46D4-B3FE-982DFB940DFB}" srcOrd="2" destOrd="0" presId="urn:microsoft.com/office/officeart/2005/8/layout/orgChart1"/>
    <dgm:cxn modelId="{E86FE81D-A064-46A5-93BF-C50C35B979EF}" type="presParOf" srcId="{A258BA9F-34BC-4EA8-98D2-C86E2C5DF0D0}" destId="{0896498A-EB74-48D4-AC2E-DDE036D91AF3}" srcOrd="2" destOrd="0" presId="urn:microsoft.com/office/officeart/2005/8/layout/orgChart1"/>
    <dgm:cxn modelId="{88621FC9-0A2F-455C-BCF6-29E332125BD3}" type="presParOf" srcId="{A258BA9F-34BC-4EA8-98D2-C86E2C5DF0D0}" destId="{7DDA7458-C917-451B-8018-7DB27F9C4812}" srcOrd="3" destOrd="0" presId="urn:microsoft.com/office/officeart/2005/8/layout/orgChart1"/>
    <dgm:cxn modelId="{FB9A9EC3-6034-41E9-B287-9C149E70E273}" type="presParOf" srcId="{7DDA7458-C917-451B-8018-7DB27F9C4812}" destId="{AB610CC9-3AFA-4E19-A168-9874574CC669}" srcOrd="0" destOrd="0" presId="urn:microsoft.com/office/officeart/2005/8/layout/orgChart1"/>
    <dgm:cxn modelId="{0C51DD54-AECD-4DC3-9617-8B15580D8A7E}" type="presParOf" srcId="{AB610CC9-3AFA-4E19-A168-9874574CC669}" destId="{1D1CA35C-2E50-4165-93BE-4808489A5DBD}" srcOrd="0" destOrd="0" presId="urn:microsoft.com/office/officeart/2005/8/layout/orgChart1"/>
    <dgm:cxn modelId="{10961334-6B92-4910-8EFF-E1850480369D}" type="presParOf" srcId="{AB610CC9-3AFA-4E19-A168-9874574CC669}" destId="{B3FF2C14-5F05-4DA8-94AD-6172F8624583}" srcOrd="1" destOrd="0" presId="urn:microsoft.com/office/officeart/2005/8/layout/orgChart1"/>
    <dgm:cxn modelId="{2FCBEBF3-C76F-4795-A7C4-D7DD70592C83}" type="presParOf" srcId="{7DDA7458-C917-451B-8018-7DB27F9C4812}" destId="{C4CB8817-0D0B-4A74-A1EF-843BA5D64C87}" srcOrd="1" destOrd="0" presId="urn:microsoft.com/office/officeart/2005/8/layout/orgChart1"/>
    <dgm:cxn modelId="{703478BB-BDCA-422B-920F-71CEF502737E}" type="presParOf" srcId="{7DDA7458-C917-451B-8018-7DB27F9C4812}" destId="{29CCBEF2-1F9B-48BD-BA22-32437ECC8EFE}" srcOrd="2" destOrd="0" presId="urn:microsoft.com/office/officeart/2005/8/layout/orgChart1"/>
    <dgm:cxn modelId="{D1CB2BE0-BBB0-461B-BF9A-6BD649207393}" type="presParOf" srcId="{A258BA9F-34BC-4EA8-98D2-C86E2C5DF0D0}" destId="{589EA707-3A64-4D33-B17E-883C2225316E}" srcOrd="4" destOrd="0" presId="urn:microsoft.com/office/officeart/2005/8/layout/orgChart1"/>
    <dgm:cxn modelId="{24E057F4-1223-457E-A903-55928A5A140E}" type="presParOf" srcId="{A258BA9F-34BC-4EA8-98D2-C86E2C5DF0D0}" destId="{D5ABF75A-2396-4E57-B105-1ADC9028F44F}" srcOrd="5" destOrd="0" presId="urn:microsoft.com/office/officeart/2005/8/layout/orgChart1"/>
    <dgm:cxn modelId="{A7A64D8E-B13B-46FD-AA1B-389B7D81167D}" type="presParOf" srcId="{D5ABF75A-2396-4E57-B105-1ADC9028F44F}" destId="{611C2036-C908-43CE-A387-45E8FD7C4F70}" srcOrd="0" destOrd="0" presId="urn:microsoft.com/office/officeart/2005/8/layout/orgChart1"/>
    <dgm:cxn modelId="{AC2C1D5F-771F-410C-8BBD-08CD61EB1322}" type="presParOf" srcId="{611C2036-C908-43CE-A387-45E8FD7C4F70}" destId="{67854645-6FCD-453D-B9A8-BCF0EDF003E2}" srcOrd="0" destOrd="0" presId="urn:microsoft.com/office/officeart/2005/8/layout/orgChart1"/>
    <dgm:cxn modelId="{BDEEC9B2-93CF-4D8A-ACD3-27D8EB8A20DA}" type="presParOf" srcId="{611C2036-C908-43CE-A387-45E8FD7C4F70}" destId="{5F935B46-E200-4C9F-9B48-2E3A67768845}" srcOrd="1" destOrd="0" presId="urn:microsoft.com/office/officeart/2005/8/layout/orgChart1"/>
    <dgm:cxn modelId="{C6E8763B-0644-4475-94B5-750564E9D9B7}" type="presParOf" srcId="{D5ABF75A-2396-4E57-B105-1ADC9028F44F}" destId="{4DDE2F6B-50C7-4B3D-BC1D-E3AC494B4121}" srcOrd="1" destOrd="0" presId="urn:microsoft.com/office/officeart/2005/8/layout/orgChart1"/>
    <dgm:cxn modelId="{27E1CF11-5160-4CEA-8E43-0B3ED3D791F3}" type="presParOf" srcId="{D5ABF75A-2396-4E57-B105-1ADC9028F44F}" destId="{ED902923-01B7-426B-9D9C-59952F4308FF}" srcOrd="2" destOrd="0" presId="urn:microsoft.com/office/officeart/2005/8/layout/orgChart1"/>
    <dgm:cxn modelId="{261F1329-44B9-4BE6-8521-5D86826EA63E}" type="presParOf" srcId="{A258BA9F-34BC-4EA8-98D2-C86E2C5DF0D0}" destId="{A0483FFE-C697-4A0A-A4D6-754B74B17165}" srcOrd="6" destOrd="0" presId="urn:microsoft.com/office/officeart/2005/8/layout/orgChart1"/>
    <dgm:cxn modelId="{F2DAB671-5281-4D20-8818-9C51D3AA4E13}" type="presParOf" srcId="{A258BA9F-34BC-4EA8-98D2-C86E2C5DF0D0}" destId="{311D4478-CA7C-4DAB-9BD3-3E7762264063}" srcOrd="7" destOrd="0" presId="urn:microsoft.com/office/officeart/2005/8/layout/orgChart1"/>
    <dgm:cxn modelId="{D34B977B-8BC3-4C3E-96C2-7C7844EE7340}" type="presParOf" srcId="{311D4478-CA7C-4DAB-9BD3-3E7762264063}" destId="{432D3BBC-9199-49A7-96FA-E1C4410CFC85}" srcOrd="0" destOrd="0" presId="urn:microsoft.com/office/officeart/2005/8/layout/orgChart1"/>
    <dgm:cxn modelId="{198DDA66-FA51-4D29-B270-DBF6FF086A48}" type="presParOf" srcId="{432D3BBC-9199-49A7-96FA-E1C4410CFC85}" destId="{2257E436-A121-4125-8637-CB00EC8511D9}" srcOrd="0" destOrd="0" presId="urn:microsoft.com/office/officeart/2005/8/layout/orgChart1"/>
    <dgm:cxn modelId="{FC3E0D3F-E638-4D90-9B4B-3431384FF89A}" type="presParOf" srcId="{432D3BBC-9199-49A7-96FA-E1C4410CFC85}" destId="{0D164486-C1E1-4C79-A12E-36966E802066}" srcOrd="1" destOrd="0" presId="urn:microsoft.com/office/officeart/2005/8/layout/orgChart1"/>
    <dgm:cxn modelId="{09F1429A-E5D0-4571-A1E6-E36E4FF3574E}" type="presParOf" srcId="{311D4478-CA7C-4DAB-9BD3-3E7762264063}" destId="{D9EC8D5D-A41A-4C7D-A534-3E365B6FA7FC}" srcOrd="1" destOrd="0" presId="urn:microsoft.com/office/officeart/2005/8/layout/orgChart1"/>
    <dgm:cxn modelId="{15D08229-200E-42B4-9F31-08A61A320B4F}" type="presParOf" srcId="{311D4478-CA7C-4DAB-9BD3-3E7762264063}" destId="{04142433-246D-4705-91EC-DBE311A5E826}" srcOrd="2" destOrd="0" presId="urn:microsoft.com/office/officeart/2005/8/layout/orgChart1"/>
    <dgm:cxn modelId="{64CCDB6E-788C-4931-827F-19FAB6AB6AB8}" type="presParOf" srcId="{86FB5695-2D13-4BBE-9202-6F9891238079}" destId="{23946CE0-5214-4F6B-9E08-AED59AED9990}" srcOrd="2" destOrd="0" presId="urn:microsoft.com/office/officeart/2005/8/layout/orgChart1"/>
    <dgm:cxn modelId="{5EDA5A27-7193-4998-B095-8675D6B19F54}" type="presParOf" srcId="{E31032A0-7627-455E-9251-25A32AFD7902}" destId="{83D2E5F1-F996-4FCC-9352-39F60E13811E}" srcOrd="4" destOrd="0" presId="urn:microsoft.com/office/officeart/2005/8/layout/orgChart1"/>
    <dgm:cxn modelId="{2F24DD8B-1581-4C8F-BBA0-0D11E1FDF231}" type="presParOf" srcId="{E31032A0-7627-455E-9251-25A32AFD7902}" destId="{3A094DFC-CAF1-467C-AB10-6AEC1B19065C}" srcOrd="5" destOrd="0" presId="urn:microsoft.com/office/officeart/2005/8/layout/orgChart1"/>
    <dgm:cxn modelId="{1BA6EB59-5116-48DA-BA4F-6C8D73579728}" type="presParOf" srcId="{3A094DFC-CAF1-467C-AB10-6AEC1B19065C}" destId="{2C4D5EFB-0567-470C-908D-16C72E2452D2}" srcOrd="0" destOrd="0" presId="urn:microsoft.com/office/officeart/2005/8/layout/orgChart1"/>
    <dgm:cxn modelId="{90FF2B73-7251-457A-958D-7EC4BD1BBB4F}" type="presParOf" srcId="{2C4D5EFB-0567-470C-908D-16C72E2452D2}" destId="{3047C04F-FC9C-4F14-9CBF-B315ACBDF8F9}" srcOrd="0" destOrd="0" presId="urn:microsoft.com/office/officeart/2005/8/layout/orgChart1"/>
    <dgm:cxn modelId="{9F29625C-34DA-42D5-840B-5495ECAEE8CF}" type="presParOf" srcId="{2C4D5EFB-0567-470C-908D-16C72E2452D2}" destId="{42D564A3-B10B-482D-B450-D6BD3333F2EC}" srcOrd="1" destOrd="0" presId="urn:microsoft.com/office/officeart/2005/8/layout/orgChart1"/>
    <dgm:cxn modelId="{90FC2A31-BC39-47A3-97D5-3ED9B650CFB8}" type="presParOf" srcId="{3A094DFC-CAF1-467C-AB10-6AEC1B19065C}" destId="{3CDFA9EC-AA50-40E7-B9CD-295058B51C55}" srcOrd="1" destOrd="0" presId="urn:microsoft.com/office/officeart/2005/8/layout/orgChart1"/>
    <dgm:cxn modelId="{474DFF28-76BA-4A59-8FFA-DE5CBD50D157}" type="presParOf" srcId="{3CDFA9EC-AA50-40E7-B9CD-295058B51C55}" destId="{24CB2C43-2285-4856-BEE2-BDA4238DBD5F}" srcOrd="0" destOrd="0" presId="urn:microsoft.com/office/officeart/2005/8/layout/orgChart1"/>
    <dgm:cxn modelId="{5E75A546-851D-446E-8296-F93E24E244C1}" type="presParOf" srcId="{3CDFA9EC-AA50-40E7-B9CD-295058B51C55}" destId="{F69395CD-0D52-415B-A863-2D1AA7C860B5}" srcOrd="1" destOrd="0" presId="urn:microsoft.com/office/officeart/2005/8/layout/orgChart1"/>
    <dgm:cxn modelId="{865198B3-850C-4A63-BA2B-69953B65A1D1}" type="presParOf" srcId="{F69395CD-0D52-415B-A863-2D1AA7C860B5}" destId="{DBA233A0-091C-457F-B3A9-04A151A4EC17}" srcOrd="0" destOrd="0" presId="urn:microsoft.com/office/officeart/2005/8/layout/orgChart1"/>
    <dgm:cxn modelId="{09DF0298-D020-4C6B-83B9-AD615EF65385}" type="presParOf" srcId="{DBA233A0-091C-457F-B3A9-04A151A4EC17}" destId="{0491537A-ED04-4BBE-A1A1-DF79126DEA61}" srcOrd="0" destOrd="0" presId="urn:microsoft.com/office/officeart/2005/8/layout/orgChart1"/>
    <dgm:cxn modelId="{7F4BA75F-5965-481B-8762-3D5FC457A1D1}" type="presParOf" srcId="{DBA233A0-091C-457F-B3A9-04A151A4EC17}" destId="{A1BD24F0-4B19-494E-B29F-A87C8CC0129F}" srcOrd="1" destOrd="0" presId="urn:microsoft.com/office/officeart/2005/8/layout/orgChart1"/>
    <dgm:cxn modelId="{D3BD456D-CA8E-40C4-A9FD-46323C78FAB2}" type="presParOf" srcId="{F69395CD-0D52-415B-A863-2D1AA7C860B5}" destId="{03E5C106-3C72-435D-8A16-4C4589B72241}" srcOrd="1" destOrd="0" presId="urn:microsoft.com/office/officeart/2005/8/layout/orgChart1"/>
    <dgm:cxn modelId="{3233F029-1058-4777-90C1-6CFF9082D700}" type="presParOf" srcId="{F69395CD-0D52-415B-A863-2D1AA7C860B5}" destId="{130FE489-1EFC-45D7-B63B-3E1E4FD51A64}" srcOrd="2" destOrd="0" presId="urn:microsoft.com/office/officeart/2005/8/layout/orgChart1"/>
    <dgm:cxn modelId="{8B90A55D-49CF-415F-88C1-0B39B6F9EEE1}" type="presParOf" srcId="{3CDFA9EC-AA50-40E7-B9CD-295058B51C55}" destId="{F0B9DF02-5C25-4811-B491-1E376E24D022}" srcOrd="2" destOrd="0" presId="urn:microsoft.com/office/officeart/2005/8/layout/orgChart1"/>
    <dgm:cxn modelId="{AFDBB681-A68D-44A5-A2AE-ED9579494AC9}" type="presParOf" srcId="{3CDFA9EC-AA50-40E7-B9CD-295058B51C55}" destId="{9086603D-BECE-4B0D-85FB-875DFF161BD4}" srcOrd="3" destOrd="0" presId="urn:microsoft.com/office/officeart/2005/8/layout/orgChart1"/>
    <dgm:cxn modelId="{4881A84F-F799-4D41-9D29-A3C9690B446D}" type="presParOf" srcId="{9086603D-BECE-4B0D-85FB-875DFF161BD4}" destId="{97008C73-374A-452B-9D38-869DEEFCF10C}" srcOrd="0" destOrd="0" presId="urn:microsoft.com/office/officeart/2005/8/layout/orgChart1"/>
    <dgm:cxn modelId="{2619B67B-0679-4D57-9A2D-331B057F9A5D}" type="presParOf" srcId="{97008C73-374A-452B-9D38-869DEEFCF10C}" destId="{AE8A9DD6-BC6E-4951-AAC7-2BA63DA0ABC2}" srcOrd="0" destOrd="0" presId="urn:microsoft.com/office/officeart/2005/8/layout/orgChart1"/>
    <dgm:cxn modelId="{405E83A4-B4C8-4A55-9C0B-FE84D6800E92}" type="presParOf" srcId="{97008C73-374A-452B-9D38-869DEEFCF10C}" destId="{07C80E53-DEF4-4D6E-8EDF-CE0477B14777}" srcOrd="1" destOrd="0" presId="urn:microsoft.com/office/officeart/2005/8/layout/orgChart1"/>
    <dgm:cxn modelId="{D7ACB91C-3CAA-4071-9552-DEDC04B805B5}" type="presParOf" srcId="{9086603D-BECE-4B0D-85FB-875DFF161BD4}" destId="{89CCB07B-0C38-4432-8232-E6B72DD2F622}" srcOrd="1" destOrd="0" presId="urn:microsoft.com/office/officeart/2005/8/layout/orgChart1"/>
    <dgm:cxn modelId="{A23DCACA-BD91-408A-BE40-85608916C9A7}" type="presParOf" srcId="{9086603D-BECE-4B0D-85FB-875DFF161BD4}" destId="{CD30D685-F236-494E-BADA-AD1923C99A5F}" srcOrd="2" destOrd="0" presId="urn:microsoft.com/office/officeart/2005/8/layout/orgChart1"/>
    <dgm:cxn modelId="{08595189-AA57-4764-B189-5BA9C4471FE8}" type="presParOf" srcId="{3CDFA9EC-AA50-40E7-B9CD-295058B51C55}" destId="{844BF35B-7047-40DF-8B69-6CDF5D56C19C}" srcOrd="4" destOrd="0" presId="urn:microsoft.com/office/officeart/2005/8/layout/orgChart1"/>
    <dgm:cxn modelId="{195F7705-1815-4DFD-B928-20C262C068D5}" type="presParOf" srcId="{3CDFA9EC-AA50-40E7-B9CD-295058B51C55}" destId="{BF50A1FE-D89F-4E44-8B35-61160829AE8A}" srcOrd="5" destOrd="0" presId="urn:microsoft.com/office/officeart/2005/8/layout/orgChart1"/>
    <dgm:cxn modelId="{03D05AAE-32AA-4A7E-8B21-E8A8E59D1C41}" type="presParOf" srcId="{BF50A1FE-D89F-4E44-8B35-61160829AE8A}" destId="{FAAD76B5-F80C-489F-82F4-D536295DE311}" srcOrd="0" destOrd="0" presId="urn:microsoft.com/office/officeart/2005/8/layout/orgChart1"/>
    <dgm:cxn modelId="{6DAE55F5-D158-4F61-B798-05D222495515}" type="presParOf" srcId="{FAAD76B5-F80C-489F-82F4-D536295DE311}" destId="{8E28F3F7-FDA0-4FA0-8F96-F10BC5A5E148}" srcOrd="0" destOrd="0" presId="urn:microsoft.com/office/officeart/2005/8/layout/orgChart1"/>
    <dgm:cxn modelId="{2EA28410-4D6B-4086-97D2-0B69A3CF83C4}" type="presParOf" srcId="{FAAD76B5-F80C-489F-82F4-D536295DE311}" destId="{F3E5B79D-19DB-47E8-AEC3-3C252966ED6E}" srcOrd="1" destOrd="0" presId="urn:microsoft.com/office/officeart/2005/8/layout/orgChart1"/>
    <dgm:cxn modelId="{77D5A078-F22C-4097-B6B2-58FFCFA06EDD}" type="presParOf" srcId="{BF50A1FE-D89F-4E44-8B35-61160829AE8A}" destId="{96434090-A3C3-4389-988B-757E13B29705}" srcOrd="1" destOrd="0" presId="urn:microsoft.com/office/officeart/2005/8/layout/orgChart1"/>
    <dgm:cxn modelId="{F1C040A2-9326-406B-9215-2B506A602AEE}" type="presParOf" srcId="{BF50A1FE-D89F-4E44-8B35-61160829AE8A}" destId="{22FE8B02-B89D-4797-8F2F-000B82E6A304}" srcOrd="2" destOrd="0" presId="urn:microsoft.com/office/officeart/2005/8/layout/orgChart1"/>
    <dgm:cxn modelId="{4896CEF8-BDB8-4C59-8A0F-1CD1B0ECECC7}" type="presParOf" srcId="{3CDFA9EC-AA50-40E7-B9CD-295058B51C55}" destId="{F9B12B2C-958D-4912-B93C-9278A7A2FEA4}" srcOrd="6" destOrd="0" presId="urn:microsoft.com/office/officeart/2005/8/layout/orgChart1"/>
    <dgm:cxn modelId="{D115B142-026E-4FE5-9AE7-21A1F88B852B}" type="presParOf" srcId="{3CDFA9EC-AA50-40E7-B9CD-295058B51C55}" destId="{90BC4641-4877-481E-A834-E00CDBEE6695}" srcOrd="7" destOrd="0" presId="urn:microsoft.com/office/officeart/2005/8/layout/orgChart1"/>
    <dgm:cxn modelId="{BF9F2B60-7D79-4206-8B7A-4B8AA3B3E275}" type="presParOf" srcId="{90BC4641-4877-481E-A834-E00CDBEE6695}" destId="{89C8165A-03C4-49AD-9899-06F58E9C2C0A}" srcOrd="0" destOrd="0" presId="urn:microsoft.com/office/officeart/2005/8/layout/orgChart1"/>
    <dgm:cxn modelId="{B08B7BD6-6218-4692-8CD9-A4B7399EC778}" type="presParOf" srcId="{89C8165A-03C4-49AD-9899-06F58E9C2C0A}" destId="{4E94CB8C-9A59-4FA4-B586-0EC7759336AD}" srcOrd="0" destOrd="0" presId="urn:microsoft.com/office/officeart/2005/8/layout/orgChart1"/>
    <dgm:cxn modelId="{BD46071F-4205-4EC3-A9FB-542AFABE6D4A}" type="presParOf" srcId="{89C8165A-03C4-49AD-9899-06F58E9C2C0A}" destId="{5FDF2FD3-DD22-40F8-B0BC-6F2D3B56A3AA}" srcOrd="1" destOrd="0" presId="urn:microsoft.com/office/officeart/2005/8/layout/orgChart1"/>
    <dgm:cxn modelId="{66F6932F-7431-4B1D-8FA0-6DE187477D3E}" type="presParOf" srcId="{90BC4641-4877-481E-A834-E00CDBEE6695}" destId="{1B0AB580-760D-45C0-B4D6-CFAB577AA84F}" srcOrd="1" destOrd="0" presId="urn:microsoft.com/office/officeart/2005/8/layout/orgChart1"/>
    <dgm:cxn modelId="{BDB561A5-2171-4101-9B97-3B2BEE8AAF6E}" type="presParOf" srcId="{90BC4641-4877-481E-A834-E00CDBEE6695}" destId="{87F7238B-5A3D-4D4C-A9BE-1EDD33A5B6E8}" srcOrd="2" destOrd="0" presId="urn:microsoft.com/office/officeart/2005/8/layout/orgChart1"/>
    <dgm:cxn modelId="{F533054E-8904-4C4A-BD25-4F39F22C24FC}" type="presParOf" srcId="{3CDFA9EC-AA50-40E7-B9CD-295058B51C55}" destId="{7E36CDF3-9C5E-41AF-A1DE-2241401844DC}" srcOrd="8" destOrd="0" presId="urn:microsoft.com/office/officeart/2005/8/layout/orgChart1"/>
    <dgm:cxn modelId="{E4B2B8CD-5366-4712-84E7-7F82748ABF64}" type="presParOf" srcId="{3CDFA9EC-AA50-40E7-B9CD-295058B51C55}" destId="{7E5AD89C-022D-415B-82C7-C67F4587F228}" srcOrd="9" destOrd="0" presId="urn:microsoft.com/office/officeart/2005/8/layout/orgChart1"/>
    <dgm:cxn modelId="{96FF1839-B05E-4E64-8013-E72B568132C7}" type="presParOf" srcId="{7E5AD89C-022D-415B-82C7-C67F4587F228}" destId="{12914207-645C-47CD-BC76-CA2F4131C0A4}" srcOrd="0" destOrd="0" presId="urn:microsoft.com/office/officeart/2005/8/layout/orgChart1"/>
    <dgm:cxn modelId="{5D5C58A7-40D1-4328-8261-853BCE457AF0}" type="presParOf" srcId="{12914207-645C-47CD-BC76-CA2F4131C0A4}" destId="{0AEBD204-B242-4EC5-9173-5D207F8D336F}" srcOrd="0" destOrd="0" presId="urn:microsoft.com/office/officeart/2005/8/layout/orgChart1"/>
    <dgm:cxn modelId="{A2FDFE62-344F-4C67-9B70-E93569A54084}" type="presParOf" srcId="{12914207-645C-47CD-BC76-CA2F4131C0A4}" destId="{266916B8-C54A-4E03-943A-475A0E4CDFF6}" srcOrd="1" destOrd="0" presId="urn:microsoft.com/office/officeart/2005/8/layout/orgChart1"/>
    <dgm:cxn modelId="{DB203B44-0932-4502-A7D0-6AAD66BFACAF}" type="presParOf" srcId="{7E5AD89C-022D-415B-82C7-C67F4587F228}" destId="{BE59DF66-CBCB-463E-8F43-F143C445BE7D}" srcOrd="1" destOrd="0" presId="urn:microsoft.com/office/officeart/2005/8/layout/orgChart1"/>
    <dgm:cxn modelId="{B8E16C2A-315C-4AE6-AE2A-2688B4359158}" type="presParOf" srcId="{7E5AD89C-022D-415B-82C7-C67F4587F228}" destId="{0E7C09DF-37D8-417C-BEC6-A71C0CD2A510}" srcOrd="2" destOrd="0" presId="urn:microsoft.com/office/officeart/2005/8/layout/orgChart1"/>
    <dgm:cxn modelId="{8E988445-22E0-43C5-A79C-44ADFC64E519}" type="presParOf" srcId="{3CDFA9EC-AA50-40E7-B9CD-295058B51C55}" destId="{2D0E65E3-2FD3-418E-A88C-4F2E31050DDF}" srcOrd="10" destOrd="0" presId="urn:microsoft.com/office/officeart/2005/8/layout/orgChart1"/>
    <dgm:cxn modelId="{56123C8D-8DB8-4554-93A3-E8C5941D17E9}" type="presParOf" srcId="{3CDFA9EC-AA50-40E7-B9CD-295058B51C55}" destId="{1C93AC77-F85F-492E-945A-101CDA0234E0}" srcOrd="11" destOrd="0" presId="urn:microsoft.com/office/officeart/2005/8/layout/orgChart1"/>
    <dgm:cxn modelId="{0C38EF05-A4E1-424F-B30A-B943A83704AD}" type="presParOf" srcId="{1C93AC77-F85F-492E-945A-101CDA0234E0}" destId="{2A877EC5-0156-4C5A-A767-C487F58F9B86}" srcOrd="0" destOrd="0" presId="urn:microsoft.com/office/officeart/2005/8/layout/orgChart1"/>
    <dgm:cxn modelId="{301676DC-1B1D-47CE-A5FB-D84C74C48C46}" type="presParOf" srcId="{2A877EC5-0156-4C5A-A767-C487F58F9B86}" destId="{B6004D10-5542-4EAA-A327-BD790C1AD1EB}" srcOrd="0" destOrd="0" presId="urn:microsoft.com/office/officeart/2005/8/layout/orgChart1"/>
    <dgm:cxn modelId="{CED7EA13-D8B4-4D4D-BEC8-3E56FE85EC83}" type="presParOf" srcId="{2A877EC5-0156-4C5A-A767-C487F58F9B86}" destId="{81C6A2B2-8339-49C4-8376-39158101ECB3}" srcOrd="1" destOrd="0" presId="urn:microsoft.com/office/officeart/2005/8/layout/orgChart1"/>
    <dgm:cxn modelId="{968BD756-ABCE-4BCE-90F9-814B94FA558E}" type="presParOf" srcId="{1C93AC77-F85F-492E-945A-101CDA0234E0}" destId="{7FCA5E3C-A3F8-45E5-88A2-FD2CB9B0F710}" srcOrd="1" destOrd="0" presId="urn:microsoft.com/office/officeart/2005/8/layout/orgChart1"/>
    <dgm:cxn modelId="{A2FECFA0-58A7-46BB-8D7E-93BF887E7B2C}" type="presParOf" srcId="{1C93AC77-F85F-492E-945A-101CDA0234E0}" destId="{9563808F-8F36-40B4-85B3-A8C7644E9A26}" srcOrd="2" destOrd="0" presId="urn:microsoft.com/office/officeart/2005/8/layout/orgChart1"/>
    <dgm:cxn modelId="{D8E429C8-3FD2-497D-86D3-FB426EF08F6C}" type="presParOf" srcId="{3CDFA9EC-AA50-40E7-B9CD-295058B51C55}" destId="{2A85F417-DAC4-4F25-8749-88B9BCDFEBC5}" srcOrd="12" destOrd="0" presId="urn:microsoft.com/office/officeart/2005/8/layout/orgChart1"/>
    <dgm:cxn modelId="{63F46275-C221-4BA8-B831-DB60F0CCD561}" type="presParOf" srcId="{3CDFA9EC-AA50-40E7-B9CD-295058B51C55}" destId="{46C2D6D9-25EB-46DB-977E-420302658572}" srcOrd="13" destOrd="0" presId="urn:microsoft.com/office/officeart/2005/8/layout/orgChart1"/>
    <dgm:cxn modelId="{08F4CE29-47B9-4262-A973-DFAC60E5EA47}" type="presParOf" srcId="{46C2D6D9-25EB-46DB-977E-420302658572}" destId="{35A526A1-AC6B-43C4-9B0B-101EF4755982}" srcOrd="0" destOrd="0" presId="urn:microsoft.com/office/officeart/2005/8/layout/orgChart1"/>
    <dgm:cxn modelId="{2D4B63D9-EF6F-4D87-A4E8-FC5D8906FD43}" type="presParOf" srcId="{35A526A1-AC6B-43C4-9B0B-101EF4755982}" destId="{52FB5C15-F27D-4E71-9BD7-D27EAB9416B0}" srcOrd="0" destOrd="0" presId="urn:microsoft.com/office/officeart/2005/8/layout/orgChart1"/>
    <dgm:cxn modelId="{AC1502FA-5991-4875-8D99-E185B54D945F}" type="presParOf" srcId="{35A526A1-AC6B-43C4-9B0B-101EF4755982}" destId="{582862CB-789E-478A-80AA-1EEA5FBE5479}" srcOrd="1" destOrd="0" presId="urn:microsoft.com/office/officeart/2005/8/layout/orgChart1"/>
    <dgm:cxn modelId="{495A2CD1-CBAA-4E73-BD47-595BB54712F8}" type="presParOf" srcId="{46C2D6D9-25EB-46DB-977E-420302658572}" destId="{5EFDC195-9509-44A6-B9AD-937DBFABC2AA}" srcOrd="1" destOrd="0" presId="urn:microsoft.com/office/officeart/2005/8/layout/orgChart1"/>
    <dgm:cxn modelId="{337C04CD-5803-48DA-B9C0-12FA2C37ADF1}" type="presParOf" srcId="{46C2D6D9-25EB-46DB-977E-420302658572}" destId="{DAC0189E-4B98-4A41-B652-909969C615F1}" srcOrd="2" destOrd="0" presId="urn:microsoft.com/office/officeart/2005/8/layout/orgChart1"/>
    <dgm:cxn modelId="{F3C5389B-EAC1-44AB-88F5-DB7AB65FFAA0}" type="presParOf" srcId="{3A094DFC-CAF1-467C-AB10-6AEC1B19065C}" destId="{4A938CFD-31FD-432C-8C98-EB2C2BCCF2F9}" srcOrd="2" destOrd="0" presId="urn:microsoft.com/office/officeart/2005/8/layout/orgChart1"/>
    <dgm:cxn modelId="{66FEFD10-1C70-425E-BF94-2DFB499CB1E6}" type="presParOf" srcId="{E31032A0-7627-455E-9251-25A32AFD7902}" destId="{47804C58-E6C8-45A6-86B1-AF8A69E5FAA8}" srcOrd="6" destOrd="0" presId="urn:microsoft.com/office/officeart/2005/8/layout/orgChart1"/>
    <dgm:cxn modelId="{76826599-7458-4475-9414-B7D0C60A5945}" type="presParOf" srcId="{E31032A0-7627-455E-9251-25A32AFD7902}" destId="{A3E5431E-03D8-4D9D-98B8-1F1329B49F76}" srcOrd="7" destOrd="0" presId="urn:microsoft.com/office/officeart/2005/8/layout/orgChart1"/>
    <dgm:cxn modelId="{3778F7A9-B1D7-46A0-9CB2-60A9261E8573}" type="presParOf" srcId="{A3E5431E-03D8-4D9D-98B8-1F1329B49F76}" destId="{29C1FCFA-E7FD-441E-BA13-89F412FC5677}" srcOrd="0" destOrd="0" presId="urn:microsoft.com/office/officeart/2005/8/layout/orgChart1"/>
    <dgm:cxn modelId="{ABEC98EB-471F-48AD-9046-E844BD924ED2}" type="presParOf" srcId="{29C1FCFA-E7FD-441E-BA13-89F412FC5677}" destId="{38FEFD87-C505-4CCA-86C1-3F351A4264FE}" srcOrd="0" destOrd="0" presId="urn:microsoft.com/office/officeart/2005/8/layout/orgChart1"/>
    <dgm:cxn modelId="{9FA4D624-DA13-439C-94EF-C50E5321649F}" type="presParOf" srcId="{29C1FCFA-E7FD-441E-BA13-89F412FC5677}" destId="{9058AF0C-BABF-4970-A014-9F887992139C}" srcOrd="1" destOrd="0" presId="urn:microsoft.com/office/officeart/2005/8/layout/orgChart1"/>
    <dgm:cxn modelId="{C1CACD26-F67B-4ED4-923E-85725724142E}" type="presParOf" srcId="{A3E5431E-03D8-4D9D-98B8-1F1329B49F76}" destId="{CF71D27E-07F3-4FDD-AD0F-961745E42D98}" srcOrd="1" destOrd="0" presId="urn:microsoft.com/office/officeart/2005/8/layout/orgChart1"/>
    <dgm:cxn modelId="{291B29D3-E435-4EEA-80DE-5AB605BB1FBB}" type="presParOf" srcId="{CF71D27E-07F3-4FDD-AD0F-961745E42D98}" destId="{5FBD1EC9-A870-4D44-B878-8512929903C3}" srcOrd="0" destOrd="0" presId="urn:microsoft.com/office/officeart/2005/8/layout/orgChart1"/>
    <dgm:cxn modelId="{0A146F9A-6715-4F94-9466-53C9297B1012}" type="presParOf" srcId="{CF71D27E-07F3-4FDD-AD0F-961745E42D98}" destId="{53460D04-E71C-4DE5-91FB-5556E3C61204}" srcOrd="1" destOrd="0" presId="urn:microsoft.com/office/officeart/2005/8/layout/orgChart1"/>
    <dgm:cxn modelId="{3D5BECA9-BF18-4CE9-AFED-73924DB9585E}" type="presParOf" srcId="{53460D04-E71C-4DE5-91FB-5556E3C61204}" destId="{4CE64DA3-EE86-4B04-ABB4-F7398471BB19}" srcOrd="0" destOrd="0" presId="urn:microsoft.com/office/officeart/2005/8/layout/orgChart1"/>
    <dgm:cxn modelId="{79CF3D97-AE7F-400B-93D5-44F4A631CA5F}" type="presParOf" srcId="{4CE64DA3-EE86-4B04-ABB4-F7398471BB19}" destId="{4147C243-7342-4A8E-8903-EFE252EDB7AD}" srcOrd="0" destOrd="0" presId="urn:microsoft.com/office/officeart/2005/8/layout/orgChart1"/>
    <dgm:cxn modelId="{554DBDF5-71D2-42A4-BDFF-82253858F384}" type="presParOf" srcId="{4CE64DA3-EE86-4B04-ABB4-F7398471BB19}" destId="{F12396A1-D29A-46D4-9957-48F8CA8BD224}" srcOrd="1" destOrd="0" presId="urn:microsoft.com/office/officeart/2005/8/layout/orgChart1"/>
    <dgm:cxn modelId="{F1AC7C04-8B4E-4F99-939A-D62830CE0BA9}" type="presParOf" srcId="{53460D04-E71C-4DE5-91FB-5556E3C61204}" destId="{6B6E6C9F-08AC-411D-8B86-C38B5F897CD5}" srcOrd="1" destOrd="0" presId="urn:microsoft.com/office/officeart/2005/8/layout/orgChart1"/>
    <dgm:cxn modelId="{82627F1E-81A6-451E-908A-27D4A3ABAB72}" type="presParOf" srcId="{53460D04-E71C-4DE5-91FB-5556E3C61204}" destId="{3251F02E-3EB6-495D-8333-102F5BB44B76}" srcOrd="2" destOrd="0" presId="urn:microsoft.com/office/officeart/2005/8/layout/orgChart1"/>
    <dgm:cxn modelId="{22642F6C-19BD-47D1-AF5D-4F7041CFAE21}" type="presParOf" srcId="{CF71D27E-07F3-4FDD-AD0F-961745E42D98}" destId="{7A0D1FC0-B0CF-4E72-A388-2BFFCA674446}" srcOrd="2" destOrd="0" presId="urn:microsoft.com/office/officeart/2005/8/layout/orgChart1"/>
    <dgm:cxn modelId="{236462D1-BFAD-44CC-A03E-796ADBF2D926}" type="presParOf" srcId="{CF71D27E-07F3-4FDD-AD0F-961745E42D98}" destId="{CC9A588F-AAE5-48E3-AABA-1CCCBFF4E6B2}" srcOrd="3" destOrd="0" presId="urn:microsoft.com/office/officeart/2005/8/layout/orgChart1"/>
    <dgm:cxn modelId="{ACCFD2B3-3FB4-4996-841B-8814E40E7CD0}" type="presParOf" srcId="{CC9A588F-AAE5-48E3-AABA-1CCCBFF4E6B2}" destId="{97074F9D-48D7-4CD8-B19A-B2FB2DACBB3D}" srcOrd="0" destOrd="0" presId="urn:microsoft.com/office/officeart/2005/8/layout/orgChart1"/>
    <dgm:cxn modelId="{EB352EA3-F7A6-40B8-961C-815012CFAA09}" type="presParOf" srcId="{97074F9D-48D7-4CD8-B19A-B2FB2DACBB3D}" destId="{1EA9B17D-4FCE-4647-8C55-1EF4F3770B54}" srcOrd="0" destOrd="0" presId="urn:microsoft.com/office/officeart/2005/8/layout/orgChart1"/>
    <dgm:cxn modelId="{FB524F26-8AE1-4E8C-A1B5-F214BEA0BE08}" type="presParOf" srcId="{97074F9D-48D7-4CD8-B19A-B2FB2DACBB3D}" destId="{24003F92-E3CD-49AE-A613-7CDB150F8AA9}" srcOrd="1" destOrd="0" presId="urn:microsoft.com/office/officeart/2005/8/layout/orgChart1"/>
    <dgm:cxn modelId="{A75EA6BC-F7EF-4D29-B87D-B215ABA6A098}" type="presParOf" srcId="{CC9A588F-AAE5-48E3-AABA-1CCCBFF4E6B2}" destId="{EDEEEF27-A9C8-4C2B-8ADF-A885CACA5E27}" srcOrd="1" destOrd="0" presId="urn:microsoft.com/office/officeart/2005/8/layout/orgChart1"/>
    <dgm:cxn modelId="{EBA602EC-BE6A-4C49-80A9-3E5D6C511C91}" type="presParOf" srcId="{CC9A588F-AAE5-48E3-AABA-1CCCBFF4E6B2}" destId="{FA8D0F98-B8AA-4ACE-A481-D9836A2FBD48}" srcOrd="2" destOrd="0" presId="urn:microsoft.com/office/officeart/2005/8/layout/orgChart1"/>
    <dgm:cxn modelId="{161288B2-31AF-46C5-9113-EF80B1C99E27}" type="presParOf" srcId="{A3E5431E-03D8-4D9D-98B8-1F1329B49F76}" destId="{2A48B4CF-0F31-4CFB-895C-309BF9A1D524}" srcOrd="2" destOrd="0" presId="urn:microsoft.com/office/officeart/2005/8/layout/orgChart1"/>
    <dgm:cxn modelId="{4DB3882B-AF79-4F64-B93C-093493BB1D3A}" type="presParOf" srcId="{E31032A0-7627-455E-9251-25A32AFD7902}" destId="{A10CB113-2D66-4697-8989-4ADB164FC4B4}" srcOrd="8" destOrd="0" presId="urn:microsoft.com/office/officeart/2005/8/layout/orgChart1"/>
    <dgm:cxn modelId="{BA32D06C-3765-4BD1-881E-316D49EF9F55}" type="presParOf" srcId="{E31032A0-7627-455E-9251-25A32AFD7902}" destId="{8B0E9059-D9D3-40DF-A571-DB34BFE7AA06}" srcOrd="9" destOrd="0" presId="urn:microsoft.com/office/officeart/2005/8/layout/orgChart1"/>
    <dgm:cxn modelId="{65EB87BC-77A6-47F8-A156-19FEDD55C562}" type="presParOf" srcId="{8B0E9059-D9D3-40DF-A571-DB34BFE7AA06}" destId="{FBAA6969-81B8-4862-A92E-4F5A7DFD9D79}" srcOrd="0" destOrd="0" presId="urn:microsoft.com/office/officeart/2005/8/layout/orgChart1"/>
    <dgm:cxn modelId="{FE1E7F49-2D91-4264-9F17-20B3DF49EB61}" type="presParOf" srcId="{FBAA6969-81B8-4862-A92E-4F5A7DFD9D79}" destId="{7D35D9B7-9C65-4BB7-A827-F9E3AFAE7281}" srcOrd="0" destOrd="0" presId="urn:microsoft.com/office/officeart/2005/8/layout/orgChart1"/>
    <dgm:cxn modelId="{0D3D96B3-B82F-429A-AA93-8799EB56F88D}" type="presParOf" srcId="{FBAA6969-81B8-4862-A92E-4F5A7DFD9D79}" destId="{A60143F8-35D4-405C-BC21-2B0ABD3C711F}" srcOrd="1" destOrd="0" presId="urn:microsoft.com/office/officeart/2005/8/layout/orgChart1"/>
    <dgm:cxn modelId="{188B342E-5E89-4069-9273-67FD440DB489}" type="presParOf" srcId="{8B0E9059-D9D3-40DF-A571-DB34BFE7AA06}" destId="{8EF439D3-5B4F-43AC-92CE-2A6440303283}" srcOrd="1" destOrd="0" presId="urn:microsoft.com/office/officeart/2005/8/layout/orgChart1"/>
    <dgm:cxn modelId="{36F37B6A-EAD5-4899-BF34-80E2642B7337}" type="presParOf" srcId="{8B0E9059-D9D3-40DF-A571-DB34BFE7AA06}" destId="{14C94647-7407-4251-9236-1C2F3820A3CB}" srcOrd="2" destOrd="0" presId="urn:microsoft.com/office/officeart/2005/8/layout/orgChart1"/>
    <dgm:cxn modelId="{C010475D-65E5-4A4D-8DB1-1D1550A68A09}" type="presParOf" srcId="{E31032A0-7627-455E-9251-25A32AFD7902}" destId="{8CF37380-CEB0-459B-BC6C-8B7377BF79F7}" srcOrd="10" destOrd="0" presId="urn:microsoft.com/office/officeart/2005/8/layout/orgChart1"/>
    <dgm:cxn modelId="{303B7E95-06B6-47D9-95EF-8334914E51D2}" type="presParOf" srcId="{E31032A0-7627-455E-9251-25A32AFD7902}" destId="{BAD30B5F-C3E8-4FA2-A6F6-84E6876EC65C}" srcOrd="11" destOrd="0" presId="urn:microsoft.com/office/officeart/2005/8/layout/orgChart1"/>
    <dgm:cxn modelId="{BC542B62-D56B-4D6A-9CE3-8D43850821CE}" type="presParOf" srcId="{BAD30B5F-C3E8-4FA2-A6F6-84E6876EC65C}" destId="{8CA5DFB9-C5A0-4906-9C87-1ECEC428A1EF}" srcOrd="0" destOrd="0" presId="urn:microsoft.com/office/officeart/2005/8/layout/orgChart1"/>
    <dgm:cxn modelId="{7BD242AE-4CC3-4E4B-B648-1DCD5A1C6BF6}" type="presParOf" srcId="{8CA5DFB9-C5A0-4906-9C87-1ECEC428A1EF}" destId="{9AE86EB7-464F-4F66-9439-5401233F2812}" srcOrd="0" destOrd="0" presId="urn:microsoft.com/office/officeart/2005/8/layout/orgChart1"/>
    <dgm:cxn modelId="{4F33A58E-94FE-4877-BAF9-A2AD24D65493}" type="presParOf" srcId="{8CA5DFB9-C5A0-4906-9C87-1ECEC428A1EF}" destId="{C0C7D4BE-DA50-4FCE-8B15-78A11FBA1A70}" srcOrd="1" destOrd="0" presId="urn:microsoft.com/office/officeart/2005/8/layout/orgChart1"/>
    <dgm:cxn modelId="{0A453D3F-BF78-459D-9A04-8C454DCE7727}" type="presParOf" srcId="{BAD30B5F-C3E8-4FA2-A6F6-84E6876EC65C}" destId="{61B9548F-3153-4F41-9B40-F7EBD96C7C4B}" srcOrd="1" destOrd="0" presId="urn:microsoft.com/office/officeart/2005/8/layout/orgChart1"/>
    <dgm:cxn modelId="{6C3B6048-7A9F-401A-9CF2-ACB283BD8196}" type="presParOf" srcId="{BAD30B5F-C3E8-4FA2-A6F6-84E6876EC65C}" destId="{79D906F7-E5D4-4953-85B9-803284D0FC7A}" srcOrd="2" destOrd="0" presId="urn:microsoft.com/office/officeart/2005/8/layout/orgChart1"/>
    <dgm:cxn modelId="{F6D3B9AD-064B-4EE9-91C7-2E33C01516A6}" type="presParOf" srcId="{B022DCF9-0165-4BAA-96A8-B23F248238A3}" destId="{D1A9940A-0BDE-47E8-A498-3D833F5138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1584D7-040D-451A-BDBC-32857251D39C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19A935-6DC9-4E1B-985A-49FA61BFA15F}">
      <dgm:prSet phldrT="[Text]"/>
      <dgm:spPr/>
      <dgm:t>
        <a:bodyPr/>
        <a:lstStyle/>
        <a:p>
          <a:r>
            <a:rPr lang="en-IN" b="0" smtClean="0">
              <a:latin typeface="+mn-lt"/>
            </a:rPr>
            <a:t>3. Appsum</a:t>
          </a:r>
        </a:p>
        <a:p>
          <a:r>
            <a:rPr lang="en-IN" b="0" smtClean="0">
              <a:latin typeface="+mn-lt"/>
            </a:rPr>
            <a:t>Development</a:t>
          </a:r>
          <a:endParaRPr lang="en-IN" b="0" dirty="0">
            <a:latin typeface="+mn-lt"/>
          </a:endParaRPr>
        </a:p>
      </dgm:t>
    </dgm:pt>
    <dgm:pt modelId="{10189BA0-BC6B-4E83-996C-590C6F73313B}" type="parTrans" cxnId="{C411301F-0763-4BC9-AAB6-2DAD3A8AC283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E00E0B2B-584B-4F70-9065-D8F15567C15B}" type="sibTrans" cxnId="{C411301F-0763-4BC9-AAB6-2DAD3A8AC283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1400681B-D576-41C4-AA3F-E83D15EB2BC9}">
      <dgm:prSet phldrT="[Text]"/>
      <dgm:spPr/>
      <dgm:t>
        <a:bodyPr/>
        <a:lstStyle/>
        <a:p>
          <a:r>
            <a:rPr lang="en-IN" b="0" smtClean="0">
              <a:latin typeface="+mn-lt"/>
            </a:rPr>
            <a:t>3.1 App Screens</a:t>
          </a:r>
          <a:endParaRPr lang="en-IN" b="0" dirty="0">
            <a:latin typeface="+mn-lt"/>
          </a:endParaRPr>
        </a:p>
      </dgm:t>
    </dgm:pt>
    <dgm:pt modelId="{7F2E1135-479A-49BB-955E-0381D6DB29E2}" type="parTrans" cxnId="{93E01110-E6F7-4E3C-8418-1F056B69724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58DD5181-8CB2-4F90-B0CB-D916EAC3ED83}" type="sibTrans" cxnId="{93E01110-E6F7-4E3C-8418-1F056B69724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0E6110ED-64BF-4370-BA36-A185824BD59A}">
      <dgm:prSet phldrT="[Text]"/>
      <dgm:spPr/>
      <dgm:t>
        <a:bodyPr/>
        <a:lstStyle/>
        <a:p>
          <a:r>
            <a:rPr lang="en-IN" b="0" smtClean="0">
              <a:latin typeface="+mn-lt"/>
            </a:rPr>
            <a:t>3.2 API’s</a:t>
          </a:r>
          <a:endParaRPr lang="en-IN" b="0" dirty="0">
            <a:latin typeface="+mn-lt"/>
          </a:endParaRPr>
        </a:p>
      </dgm:t>
    </dgm:pt>
    <dgm:pt modelId="{D45AFF6A-A281-4F24-A76F-427E4263ADBB}" type="parTrans" cxnId="{3EA68CA2-1302-4EA5-A086-E319A63A3D4A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9E3561BE-DD12-4B80-8411-1288C6C38500}" type="sibTrans" cxnId="{3EA68CA2-1302-4EA5-A086-E319A63A3D4A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4B747C70-77E4-4781-9194-EA5B83DAAEFA}">
      <dgm:prSet phldrT="[Text]"/>
      <dgm:spPr/>
      <dgm:t>
        <a:bodyPr/>
        <a:lstStyle/>
        <a:p>
          <a:r>
            <a:rPr lang="en-IN" b="0" smtClean="0">
              <a:latin typeface="+mn-lt"/>
            </a:rPr>
            <a:t>3.4 Web Services</a:t>
          </a:r>
          <a:endParaRPr lang="en-IN" b="0" dirty="0">
            <a:latin typeface="+mn-lt"/>
          </a:endParaRPr>
        </a:p>
      </dgm:t>
    </dgm:pt>
    <dgm:pt modelId="{D845655E-CEA3-49C4-AC28-3AA8B6379C6A}" type="parTrans" cxnId="{907E295B-8C19-40BA-8325-239992B9C401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8C6261B0-3C18-45FC-9FD3-DFC85EB792E2}" type="sibTrans" cxnId="{907E295B-8C19-40BA-8325-239992B9C401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D36C9988-8747-416E-9815-6A5A4E550BAB}">
      <dgm:prSet phldrT="[Text]"/>
      <dgm:spPr/>
      <dgm:t>
        <a:bodyPr/>
        <a:lstStyle/>
        <a:p>
          <a:r>
            <a:rPr lang="en-IN" b="0" smtClean="0">
              <a:latin typeface="+mn-lt"/>
            </a:rPr>
            <a:t>3.3 Database</a:t>
          </a:r>
          <a:endParaRPr lang="en-IN" b="0" dirty="0">
            <a:latin typeface="+mn-lt"/>
          </a:endParaRPr>
        </a:p>
      </dgm:t>
    </dgm:pt>
    <dgm:pt modelId="{1AFCC193-C5E0-42A9-935C-DF7CDA845A88}" type="parTrans" cxnId="{21BDA882-9EFE-4686-AEC1-6540EE3D22F0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D07F9886-5806-46A0-B0FA-697A7B8B654D}" type="sibTrans" cxnId="{21BDA882-9EFE-4686-AEC1-6540EE3D22F0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CABB11F1-EE41-46A6-B7A9-F36DDE0AA8C5}">
      <dgm:prSet phldrT="[Text]"/>
      <dgm:spPr/>
      <dgm:t>
        <a:bodyPr/>
        <a:lstStyle/>
        <a:p>
          <a:r>
            <a:rPr lang="en-IN" b="0" smtClean="0">
              <a:latin typeface="+mn-lt"/>
            </a:rPr>
            <a:t>3.6 Communication Channel </a:t>
          </a:r>
          <a:endParaRPr lang="en-IN" b="0" dirty="0">
            <a:latin typeface="+mn-lt"/>
          </a:endParaRPr>
        </a:p>
      </dgm:t>
    </dgm:pt>
    <dgm:pt modelId="{79558E3B-11DD-4AB1-A6AE-CB0D3F8E3DD8}" type="parTrans" cxnId="{83DE0FA0-3018-4DCF-BAC2-33261242B8F2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F5511139-71B0-4D26-8BAF-8CAB0EF92A9C}" type="sibTrans" cxnId="{83DE0FA0-3018-4DCF-BAC2-33261242B8F2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A42A21C6-160A-4039-9295-41C77D354200}">
      <dgm:prSet phldrT="[Text]"/>
      <dgm:spPr/>
      <dgm:t>
        <a:bodyPr/>
        <a:lstStyle/>
        <a:p>
          <a:r>
            <a:rPr lang="en-IN" b="0" smtClean="0">
              <a:latin typeface="+mn-lt"/>
            </a:rPr>
            <a:t>3.7 Authentication Module</a:t>
          </a:r>
          <a:endParaRPr lang="en-IN" b="0" dirty="0">
            <a:latin typeface="+mn-lt"/>
          </a:endParaRPr>
        </a:p>
      </dgm:t>
    </dgm:pt>
    <dgm:pt modelId="{B5CA5B68-1FCD-4AFD-96AB-9738F1784191}" type="parTrans" cxnId="{7C96DCD8-AE61-4A44-940E-7FD6722ECFD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187DB0A3-35D2-4B1D-B340-C97FD04F8115}" type="sibTrans" cxnId="{7C96DCD8-AE61-4A44-940E-7FD6722ECFD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DB406A60-F04A-44D2-83BE-7A04B52454A8}">
      <dgm:prSet phldrT="[Text]"/>
      <dgm:spPr/>
      <dgm:t>
        <a:bodyPr/>
        <a:lstStyle/>
        <a:p>
          <a:r>
            <a:rPr lang="en-IN" b="0" smtClean="0">
              <a:latin typeface="+mn-lt"/>
            </a:rPr>
            <a:t>3.1.1 Build Master Screen</a:t>
          </a:r>
          <a:endParaRPr lang="en-IN" b="0" dirty="0">
            <a:latin typeface="+mn-lt"/>
          </a:endParaRPr>
        </a:p>
      </dgm:t>
    </dgm:pt>
    <dgm:pt modelId="{40B204DD-A3B9-4F44-8392-1885B4821E90}" type="parTrans" cxnId="{0AC91318-15CD-4251-AFF4-F630E0C4C99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44AE78B8-ECDC-4C24-88BE-DA07C9F74616}" type="sibTrans" cxnId="{0AC91318-15CD-4251-AFF4-F630E0C4C99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1D0E3AEA-E6D2-4576-9905-6430CA5EAE25}">
      <dgm:prSet phldrT="[Text]"/>
      <dgm:spPr/>
      <dgm:t>
        <a:bodyPr/>
        <a:lstStyle/>
        <a:p>
          <a:r>
            <a:rPr lang="en-IN" b="0" smtClean="0">
              <a:latin typeface="+mn-lt"/>
            </a:rPr>
            <a:t>3.1.1.1 Design Location Finder</a:t>
          </a:r>
          <a:endParaRPr lang="en-IN" b="0" dirty="0">
            <a:latin typeface="+mn-lt"/>
          </a:endParaRPr>
        </a:p>
      </dgm:t>
    </dgm:pt>
    <dgm:pt modelId="{02F6C319-E615-4A7C-96D4-3A128EB4FFCD}" type="parTrans" cxnId="{AAC9EE59-B7DB-4509-BCCA-2B7D7EF0C86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92B2B4AD-E721-4603-9E9D-18019A466FE5}" type="sibTrans" cxnId="{AAC9EE59-B7DB-4509-BCCA-2B7D7EF0C86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EAE1176E-0D78-4BD2-85CF-807EC0D91B87}">
      <dgm:prSet phldrT="[Text]"/>
      <dgm:spPr/>
      <dgm:t>
        <a:bodyPr/>
        <a:lstStyle/>
        <a:p>
          <a:r>
            <a:rPr lang="en-IN" b="0" smtClean="0">
              <a:latin typeface="+mn-lt"/>
            </a:rPr>
            <a:t>3.2.1              External API</a:t>
          </a:r>
          <a:endParaRPr lang="en-IN" b="0" dirty="0">
            <a:latin typeface="+mn-lt"/>
          </a:endParaRPr>
        </a:p>
      </dgm:t>
    </dgm:pt>
    <dgm:pt modelId="{7779E3AC-F356-4E8D-822E-3451577B1579}" type="parTrans" cxnId="{CDD09984-D35E-4122-BD86-4B5586BA9DE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7E150881-A1AD-4C92-8DEB-5A7ABDB41CD4}" type="sibTrans" cxnId="{CDD09984-D35E-4122-BD86-4B5586BA9DE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1AF9411F-471D-474D-BBC7-13DF8575E8C4}">
      <dgm:prSet phldrT="[Text]"/>
      <dgm:spPr/>
      <dgm:t>
        <a:bodyPr/>
        <a:lstStyle/>
        <a:p>
          <a:r>
            <a:rPr lang="en-IN" b="0" smtClean="0">
              <a:latin typeface="+mn-lt"/>
            </a:rPr>
            <a:t>3.2.2 Internal API</a:t>
          </a:r>
          <a:endParaRPr lang="en-IN" b="0" dirty="0">
            <a:latin typeface="+mn-lt"/>
          </a:endParaRPr>
        </a:p>
      </dgm:t>
    </dgm:pt>
    <dgm:pt modelId="{C0494505-71B1-4525-A6E1-F40964D94159}" type="parTrans" cxnId="{8B3994FB-F4E4-4B4B-A344-2EAB7604556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B3E4B9FF-C0A7-4E84-90C2-9B53A2FFC086}" type="sibTrans" cxnId="{8B3994FB-F4E4-4B4B-A344-2EAB7604556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6B255190-ED44-4C90-B321-2E68FB32C693}">
      <dgm:prSet phldrT="[Text]"/>
      <dgm:spPr/>
      <dgm:t>
        <a:bodyPr/>
        <a:lstStyle/>
        <a:p>
          <a:r>
            <a:rPr lang="en-IN" b="0" smtClean="0">
              <a:latin typeface="+mn-lt"/>
            </a:rPr>
            <a:t>3.2.1.1 Travel, Food, Shelter, Education, Tourism,      Entertainment</a:t>
          </a:r>
          <a:endParaRPr lang="en-IN" b="0" dirty="0">
            <a:latin typeface="+mn-lt"/>
          </a:endParaRPr>
        </a:p>
      </dgm:t>
    </dgm:pt>
    <dgm:pt modelId="{BB82FE34-0CF6-47D9-9CA1-42C9B442893C}" type="parTrans" cxnId="{8265E003-7DA2-4BE1-A083-B03125163110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5FFAB951-DCA7-4445-9702-2E173A929D5A}" type="sibTrans" cxnId="{8265E003-7DA2-4BE1-A083-B03125163110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66C143C0-0802-4EA8-A0F3-F408FD6323E7}">
      <dgm:prSet phldrT="[Text]"/>
      <dgm:spPr/>
      <dgm:t>
        <a:bodyPr/>
        <a:lstStyle/>
        <a:p>
          <a:r>
            <a:rPr lang="en-IN" b="0" smtClean="0">
              <a:latin typeface="+mn-lt"/>
            </a:rPr>
            <a:t>3.2.2.1 Emergency</a:t>
          </a:r>
          <a:endParaRPr lang="en-IN" b="0" dirty="0">
            <a:latin typeface="+mn-lt"/>
          </a:endParaRPr>
        </a:p>
      </dgm:t>
    </dgm:pt>
    <dgm:pt modelId="{E091CC92-E4D8-4501-9DEE-7500BD20A143}" type="parTrans" cxnId="{E2D9F6D8-EE6C-4218-98AD-DC770AE5175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15B5594E-576E-46C2-A768-FE36721B783E}" type="sibTrans" cxnId="{E2D9F6D8-EE6C-4218-98AD-DC770AE5175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E03385EF-B8F1-46D8-9E55-59992D6DEEB5}">
      <dgm:prSet phldrT="[Text]"/>
      <dgm:spPr/>
      <dgm:t>
        <a:bodyPr/>
        <a:lstStyle/>
        <a:p>
          <a:r>
            <a:rPr lang="en-IN" b="0" smtClean="0">
              <a:latin typeface="+mn-lt"/>
            </a:rPr>
            <a:t> 3.3.1 Create Tables</a:t>
          </a:r>
          <a:endParaRPr lang="en-IN" b="0" dirty="0">
            <a:latin typeface="+mn-lt"/>
          </a:endParaRPr>
        </a:p>
      </dgm:t>
    </dgm:pt>
    <dgm:pt modelId="{937FABCB-CC09-496E-B7CB-D9D3C6B660EB}" type="parTrans" cxnId="{E60D5AE6-A44B-4821-A9F3-2FB450EA6E26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BC2B8717-21A6-4D99-9038-C4135FE2714E}" type="sibTrans" cxnId="{E60D5AE6-A44B-4821-A9F3-2FB450EA6E26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227E11F5-0B91-4D6D-82BC-FE4B041A047E}">
      <dgm:prSet phldrT="[Text]"/>
      <dgm:spPr/>
      <dgm:t>
        <a:bodyPr/>
        <a:lstStyle/>
        <a:p>
          <a:r>
            <a:rPr lang="en-IN" b="0" smtClean="0">
              <a:latin typeface="+mn-lt"/>
            </a:rPr>
            <a:t>3.3.2 Create Views</a:t>
          </a:r>
          <a:endParaRPr lang="en-IN" b="0" dirty="0">
            <a:latin typeface="+mn-lt"/>
          </a:endParaRPr>
        </a:p>
      </dgm:t>
    </dgm:pt>
    <dgm:pt modelId="{9DBB55EE-455E-481A-9CEF-CF2AF06FA462}" type="parTrans" cxnId="{4A56442E-25CB-4782-AAE0-8E3F5FBC4E41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45E1511C-BAA0-47AB-991D-B625BA9A82DD}" type="sibTrans" cxnId="{4A56442E-25CB-4782-AAE0-8E3F5FBC4E41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26359FE2-40C5-4EC5-91D4-BD8A93F306A2}">
      <dgm:prSet phldrT="[Text]"/>
      <dgm:spPr/>
      <dgm:t>
        <a:bodyPr/>
        <a:lstStyle/>
        <a:p>
          <a:r>
            <a:rPr lang="en-IN" b="0" smtClean="0">
              <a:latin typeface="+mn-lt"/>
            </a:rPr>
            <a:t>3.3.3 Create Stored Procedures</a:t>
          </a:r>
          <a:endParaRPr lang="en-IN" b="0" dirty="0">
            <a:latin typeface="+mn-lt"/>
          </a:endParaRPr>
        </a:p>
      </dgm:t>
    </dgm:pt>
    <dgm:pt modelId="{F653B2DC-8B1C-47AC-841E-B69AB1718BF0}" type="parTrans" cxnId="{E7ADA45B-60FE-4045-AFBE-5002A7B153D2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3E68467C-6198-4E90-B8A1-9B40A62DCE41}" type="sibTrans" cxnId="{E7ADA45B-60FE-4045-AFBE-5002A7B153D2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84C3384A-C35E-4D1C-B8A6-714040B025BE}">
      <dgm:prSet phldrT="[Text]"/>
      <dgm:spPr/>
      <dgm:t>
        <a:bodyPr/>
        <a:lstStyle/>
        <a:p>
          <a:r>
            <a:rPr lang="en-IN" b="0" smtClean="0">
              <a:latin typeface="+mn-lt"/>
            </a:rPr>
            <a:t>3.1.2 Navigation Screens</a:t>
          </a:r>
          <a:endParaRPr lang="en-IN" b="0" dirty="0">
            <a:latin typeface="+mn-lt"/>
          </a:endParaRPr>
        </a:p>
      </dgm:t>
    </dgm:pt>
    <dgm:pt modelId="{F5BD92FD-4B2A-4919-B656-C234ECF1446A}" type="sibTrans" cxnId="{1E87A72E-D00D-46E9-88A4-84779ED8A79C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7A12CB70-BAED-42AB-B7D9-77B61DC11C62}" type="parTrans" cxnId="{1E87A72E-D00D-46E9-88A4-84779ED8A79C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94935B67-9170-4AF2-B1BD-1D7BF9D668DE}">
      <dgm:prSet phldrT="[Text]"/>
      <dgm:spPr/>
      <dgm:t>
        <a:bodyPr/>
        <a:lstStyle/>
        <a:p>
          <a:r>
            <a:rPr lang="en-IN" b="0" smtClean="0">
              <a:latin typeface="+mn-lt"/>
            </a:rPr>
            <a:t>3.1.1.2 Design Tiles</a:t>
          </a:r>
          <a:endParaRPr lang="en-IN" b="0" dirty="0">
            <a:latin typeface="+mn-lt"/>
          </a:endParaRPr>
        </a:p>
      </dgm:t>
    </dgm:pt>
    <dgm:pt modelId="{422E9C91-6E25-4BEC-806E-013435FA7D78}" type="parTrans" cxnId="{A702051A-3A93-421C-A12C-699C2C39F596}">
      <dgm:prSet/>
      <dgm:spPr/>
      <dgm:t>
        <a:bodyPr/>
        <a:lstStyle/>
        <a:p>
          <a:endParaRPr lang="en-IN"/>
        </a:p>
      </dgm:t>
    </dgm:pt>
    <dgm:pt modelId="{0B6C813B-D41B-4933-9729-742550AB9289}" type="sibTrans" cxnId="{A702051A-3A93-421C-A12C-699C2C39F596}">
      <dgm:prSet/>
      <dgm:spPr/>
      <dgm:t>
        <a:bodyPr/>
        <a:lstStyle/>
        <a:p>
          <a:endParaRPr lang="en-IN"/>
        </a:p>
      </dgm:t>
    </dgm:pt>
    <dgm:pt modelId="{E57749E9-F192-4B37-8DF2-E752F08D5090}">
      <dgm:prSet phldrT="[Text]"/>
      <dgm:spPr/>
      <dgm:t>
        <a:bodyPr/>
        <a:lstStyle/>
        <a:p>
          <a:r>
            <a:rPr lang="en-IN" b="0" smtClean="0">
              <a:latin typeface="+mn-lt"/>
            </a:rPr>
            <a:t>3.5 Query Engine</a:t>
          </a:r>
          <a:endParaRPr lang="en-IN" b="0" dirty="0">
            <a:latin typeface="+mn-lt"/>
          </a:endParaRPr>
        </a:p>
      </dgm:t>
    </dgm:pt>
    <dgm:pt modelId="{9A39A7CF-032F-4B21-B8B5-EA3413243885}" type="parTrans" cxnId="{8553C56D-027A-45CD-8E34-0B781E44B534}">
      <dgm:prSet/>
      <dgm:spPr/>
      <dgm:t>
        <a:bodyPr/>
        <a:lstStyle/>
        <a:p>
          <a:endParaRPr lang="en-IN"/>
        </a:p>
      </dgm:t>
    </dgm:pt>
    <dgm:pt modelId="{F8FB06EF-84DA-470F-A342-11D42B5BC370}" type="sibTrans" cxnId="{8553C56D-027A-45CD-8E34-0B781E44B534}">
      <dgm:prSet/>
      <dgm:spPr/>
      <dgm:t>
        <a:bodyPr/>
        <a:lstStyle/>
        <a:p>
          <a:endParaRPr lang="en-IN"/>
        </a:p>
      </dgm:t>
    </dgm:pt>
    <dgm:pt modelId="{F5864329-7419-4CD2-80ED-292FC196B3D9}">
      <dgm:prSet phldrT="[Text]"/>
      <dgm:spPr/>
      <dgm:t>
        <a:bodyPr/>
        <a:lstStyle/>
        <a:p>
          <a:r>
            <a:rPr lang="en-IN" b="0" smtClean="0">
              <a:latin typeface="+mn-lt"/>
            </a:rPr>
            <a:t>3.5.1 Query Listener/ Analyser/ Responder</a:t>
          </a:r>
          <a:endParaRPr lang="en-IN" b="0" dirty="0">
            <a:latin typeface="+mn-lt"/>
          </a:endParaRPr>
        </a:p>
      </dgm:t>
    </dgm:pt>
    <dgm:pt modelId="{15751338-366A-41CC-A7BD-19DE3FD8523D}" type="parTrans" cxnId="{AF68401C-6DDF-4E5E-BB82-7A60625714D0}">
      <dgm:prSet/>
      <dgm:spPr/>
      <dgm:t>
        <a:bodyPr/>
        <a:lstStyle/>
        <a:p>
          <a:endParaRPr lang="en-IN"/>
        </a:p>
      </dgm:t>
    </dgm:pt>
    <dgm:pt modelId="{A4AA3843-7AE1-4F52-A954-8E2F670798FA}" type="sibTrans" cxnId="{AF68401C-6DDF-4E5E-BB82-7A60625714D0}">
      <dgm:prSet/>
      <dgm:spPr/>
      <dgm:t>
        <a:bodyPr/>
        <a:lstStyle/>
        <a:p>
          <a:endParaRPr lang="en-IN"/>
        </a:p>
      </dgm:t>
    </dgm:pt>
    <dgm:pt modelId="{EEBA1E6C-F019-449C-BBE1-2D1683FA76F0}">
      <dgm:prSet phldrT="[Text]"/>
      <dgm:spPr/>
      <dgm:t>
        <a:bodyPr/>
        <a:lstStyle/>
        <a:p>
          <a:r>
            <a:rPr lang="en-IN" b="0" smtClean="0">
              <a:latin typeface="+mn-lt"/>
            </a:rPr>
            <a:t>3.5.2 Integration Hooks</a:t>
          </a:r>
          <a:endParaRPr lang="en-IN" b="0" dirty="0">
            <a:latin typeface="+mn-lt"/>
          </a:endParaRPr>
        </a:p>
      </dgm:t>
    </dgm:pt>
    <dgm:pt modelId="{55E94E10-5E38-4A5B-AC23-F07C4860EB67}" type="parTrans" cxnId="{AD7EEB0D-5AE7-4416-870D-16406DEB04A7}">
      <dgm:prSet/>
      <dgm:spPr/>
      <dgm:t>
        <a:bodyPr/>
        <a:lstStyle/>
        <a:p>
          <a:endParaRPr lang="en-IN"/>
        </a:p>
      </dgm:t>
    </dgm:pt>
    <dgm:pt modelId="{3584AE45-843A-4EA4-B69B-41D92D1E5BDF}" type="sibTrans" cxnId="{AD7EEB0D-5AE7-4416-870D-16406DEB04A7}">
      <dgm:prSet/>
      <dgm:spPr/>
      <dgm:t>
        <a:bodyPr/>
        <a:lstStyle/>
        <a:p>
          <a:endParaRPr lang="en-IN"/>
        </a:p>
      </dgm:t>
    </dgm:pt>
    <dgm:pt modelId="{34202B0E-979A-4842-AC89-6064ACED263C}">
      <dgm:prSet phldrT="[Text]"/>
      <dgm:spPr/>
      <dgm:t>
        <a:bodyPr/>
        <a:lstStyle/>
        <a:p>
          <a:r>
            <a:rPr lang="en-IN" b="0" smtClean="0">
              <a:latin typeface="+mn-lt"/>
            </a:rPr>
            <a:t>3.5.2.1 MS-QL-QA-QR-API Hooks</a:t>
          </a:r>
          <a:endParaRPr lang="en-IN" b="0" dirty="0">
            <a:latin typeface="+mn-lt"/>
          </a:endParaRPr>
        </a:p>
      </dgm:t>
    </dgm:pt>
    <dgm:pt modelId="{E6492A13-6C54-49AC-9BD5-8B3B56C698D0}" type="parTrans" cxnId="{8137C8A3-3D98-400C-9C7C-72C8CE5D0F25}">
      <dgm:prSet/>
      <dgm:spPr/>
      <dgm:t>
        <a:bodyPr/>
        <a:lstStyle/>
        <a:p>
          <a:endParaRPr lang="en-IN"/>
        </a:p>
      </dgm:t>
    </dgm:pt>
    <dgm:pt modelId="{2DC5FF34-2EF5-480B-AC9B-E2FBC4D1B3A9}" type="sibTrans" cxnId="{8137C8A3-3D98-400C-9C7C-72C8CE5D0F25}">
      <dgm:prSet/>
      <dgm:spPr/>
      <dgm:t>
        <a:bodyPr/>
        <a:lstStyle/>
        <a:p>
          <a:endParaRPr lang="en-IN"/>
        </a:p>
      </dgm:t>
    </dgm:pt>
    <dgm:pt modelId="{B67B8A05-5E5F-46CA-9508-EB7602A4B67D}">
      <dgm:prSet phldrT="[Text]"/>
      <dgm:spPr/>
      <dgm:t>
        <a:bodyPr/>
        <a:lstStyle/>
        <a:p>
          <a:r>
            <a:rPr lang="en-IN" b="0" smtClean="0">
              <a:latin typeface="+mn-lt"/>
            </a:rPr>
            <a:t>3.5.2.1.1 Implement</a:t>
          </a:r>
          <a:endParaRPr lang="en-IN" b="0" dirty="0">
            <a:latin typeface="+mn-lt"/>
          </a:endParaRPr>
        </a:p>
      </dgm:t>
    </dgm:pt>
    <dgm:pt modelId="{095E711B-0D52-4457-A126-4E9AA9956FA5}" type="parTrans" cxnId="{F3DA6120-635D-409C-BB5A-4B4A97451D07}">
      <dgm:prSet/>
      <dgm:spPr/>
      <dgm:t>
        <a:bodyPr/>
        <a:lstStyle/>
        <a:p>
          <a:endParaRPr lang="en-IN"/>
        </a:p>
      </dgm:t>
    </dgm:pt>
    <dgm:pt modelId="{0480E015-DFC3-45F3-9CEA-B384924B18FB}" type="sibTrans" cxnId="{F3DA6120-635D-409C-BB5A-4B4A97451D07}">
      <dgm:prSet/>
      <dgm:spPr/>
      <dgm:t>
        <a:bodyPr/>
        <a:lstStyle/>
        <a:p>
          <a:endParaRPr lang="en-IN"/>
        </a:p>
      </dgm:t>
    </dgm:pt>
    <dgm:pt modelId="{93598549-C6F6-4C67-BE6A-0FBC97C21950}">
      <dgm:prSet phldrT="[Text]"/>
      <dgm:spPr/>
      <dgm:t>
        <a:bodyPr/>
        <a:lstStyle/>
        <a:p>
          <a:r>
            <a:rPr lang="en-IN" b="0" smtClean="0">
              <a:latin typeface="+mn-lt"/>
            </a:rPr>
            <a:t>3.5.2.1.2 Integrate</a:t>
          </a:r>
          <a:endParaRPr lang="en-IN" b="0" dirty="0">
            <a:latin typeface="+mn-lt"/>
          </a:endParaRPr>
        </a:p>
      </dgm:t>
    </dgm:pt>
    <dgm:pt modelId="{C224738B-7896-4FEA-8FDD-15829A893A30}" type="parTrans" cxnId="{36090BBD-D60D-422E-9FDD-5DD59FD53409}">
      <dgm:prSet/>
      <dgm:spPr/>
      <dgm:t>
        <a:bodyPr/>
        <a:lstStyle/>
        <a:p>
          <a:endParaRPr lang="en-IN"/>
        </a:p>
      </dgm:t>
    </dgm:pt>
    <dgm:pt modelId="{733E855C-5D82-4CF9-81DD-78420A9304AB}" type="sibTrans" cxnId="{36090BBD-D60D-422E-9FDD-5DD59FD53409}">
      <dgm:prSet/>
      <dgm:spPr/>
      <dgm:t>
        <a:bodyPr/>
        <a:lstStyle/>
        <a:p>
          <a:endParaRPr lang="en-IN"/>
        </a:p>
      </dgm:t>
    </dgm:pt>
    <dgm:pt modelId="{4BB4883C-F35C-4348-8108-BC17E1E2C8AE}">
      <dgm:prSet phldrT="[Text]"/>
      <dgm:spPr/>
      <dgm:t>
        <a:bodyPr/>
        <a:lstStyle/>
        <a:p>
          <a:r>
            <a:rPr lang="en-IN" b="0" smtClean="0">
              <a:latin typeface="+mn-lt"/>
            </a:rPr>
            <a:t>3.5.2.1.3 Test</a:t>
          </a:r>
          <a:endParaRPr lang="en-IN" b="0" dirty="0">
            <a:latin typeface="+mn-lt"/>
          </a:endParaRPr>
        </a:p>
      </dgm:t>
    </dgm:pt>
    <dgm:pt modelId="{111FC2E0-E03E-4733-9751-5A5D3309E256}" type="parTrans" cxnId="{91BE84EA-7C4D-4F25-AF1B-401A522BE64E}">
      <dgm:prSet/>
      <dgm:spPr/>
      <dgm:t>
        <a:bodyPr/>
        <a:lstStyle/>
        <a:p>
          <a:endParaRPr lang="en-IN"/>
        </a:p>
      </dgm:t>
    </dgm:pt>
    <dgm:pt modelId="{2F8F4A73-E98E-4946-9854-270135F5AD18}" type="sibTrans" cxnId="{91BE84EA-7C4D-4F25-AF1B-401A522BE64E}">
      <dgm:prSet/>
      <dgm:spPr/>
      <dgm:t>
        <a:bodyPr/>
        <a:lstStyle/>
        <a:p>
          <a:endParaRPr lang="en-IN"/>
        </a:p>
      </dgm:t>
    </dgm:pt>
    <dgm:pt modelId="{99C92A70-96AA-42C4-9BE5-D027085F326C}">
      <dgm:prSet phldrT="[Text]"/>
      <dgm:spPr/>
      <dgm:t>
        <a:bodyPr/>
        <a:lstStyle/>
        <a:p>
          <a:r>
            <a:rPr lang="en-IN" b="0" smtClean="0">
              <a:latin typeface="+mn-lt"/>
            </a:rPr>
            <a:t>3.1.1.3 Implement LF</a:t>
          </a:r>
          <a:endParaRPr lang="en-IN" b="0" dirty="0">
            <a:latin typeface="+mn-lt"/>
          </a:endParaRPr>
        </a:p>
      </dgm:t>
    </dgm:pt>
    <dgm:pt modelId="{4AB0774E-A203-4D04-9119-01578830A0D5}" type="parTrans" cxnId="{905B9447-F52E-4F7E-992C-03F3111CD7FE}">
      <dgm:prSet/>
      <dgm:spPr/>
      <dgm:t>
        <a:bodyPr/>
        <a:lstStyle/>
        <a:p>
          <a:endParaRPr lang="en-IN"/>
        </a:p>
      </dgm:t>
    </dgm:pt>
    <dgm:pt modelId="{C15EE773-BC08-4222-8F85-5B0D134FE034}" type="sibTrans" cxnId="{905B9447-F52E-4F7E-992C-03F3111CD7FE}">
      <dgm:prSet/>
      <dgm:spPr/>
      <dgm:t>
        <a:bodyPr/>
        <a:lstStyle/>
        <a:p>
          <a:endParaRPr lang="en-IN"/>
        </a:p>
      </dgm:t>
    </dgm:pt>
    <dgm:pt modelId="{746072DE-3D08-4B34-A9BF-11A9E6361B9F}">
      <dgm:prSet phldrT="[Text]"/>
      <dgm:spPr/>
      <dgm:t>
        <a:bodyPr/>
        <a:lstStyle/>
        <a:p>
          <a:r>
            <a:rPr lang="en-IN" b="0" smtClean="0">
              <a:latin typeface="+mn-lt"/>
            </a:rPr>
            <a:t>3.1.1.4 Implement Tiles</a:t>
          </a:r>
          <a:endParaRPr lang="en-IN" b="0" dirty="0">
            <a:latin typeface="+mn-lt"/>
          </a:endParaRPr>
        </a:p>
      </dgm:t>
    </dgm:pt>
    <dgm:pt modelId="{2871D079-FE53-4523-BBDC-4EED94B454FB}" type="parTrans" cxnId="{2C29DFB1-FFD6-49E9-9B34-0875965BE375}">
      <dgm:prSet/>
      <dgm:spPr/>
      <dgm:t>
        <a:bodyPr/>
        <a:lstStyle/>
        <a:p>
          <a:endParaRPr lang="en-IN"/>
        </a:p>
      </dgm:t>
    </dgm:pt>
    <dgm:pt modelId="{80A9E3F0-4C73-47CE-BE0B-678ECA60108E}" type="sibTrans" cxnId="{2C29DFB1-FFD6-49E9-9B34-0875965BE375}">
      <dgm:prSet/>
      <dgm:spPr/>
      <dgm:t>
        <a:bodyPr/>
        <a:lstStyle/>
        <a:p>
          <a:endParaRPr lang="en-IN"/>
        </a:p>
      </dgm:t>
    </dgm:pt>
    <dgm:pt modelId="{D06A458D-69AD-4DA3-B6D7-A71348B23334}">
      <dgm:prSet phldrT="[Text]"/>
      <dgm:spPr/>
      <dgm:t>
        <a:bodyPr/>
        <a:lstStyle/>
        <a:p>
          <a:r>
            <a:rPr lang="en-IN" b="0" smtClean="0">
              <a:latin typeface="+mn-lt"/>
            </a:rPr>
            <a:t>3.1.1.5 Unit Testing</a:t>
          </a:r>
          <a:endParaRPr lang="en-IN" b="0" dirty="0">
            <a:latin typeface="+mn-lt"/>
          </a:endParaRPr>
        </a:p>
      </dgm:t>
    </dgm:pt>
    <dgm:pt modelId="{D6C73566-1124-4C73-A933-8C1060A2D0E0}" type="parTrans" cxnId="{24F3572E-4283-4302-922B-811614D1426F}">
      <dgm:prSet/>
      <dgm:spPr/>
      <dgm:t>
        <a:bodyPr/>
        <a:lstStyle/>
        <a:p>
          <a:endParaRPr lang="en-IN"/>
        </a:p>
      </dgm:t>
    </dgm:pt>
    <dgm:pt modelId="{CBC14291-21F9-4600-BF51-44089B434FD7}" type="sibTrans" cxnId="{24F3572E-4283-4302-922B-811614D1426F}">
      <dgm:prSet/>
      <dgm:spPr/>
      <dgm:t>
        <a:bodyPr/>
        <a:lstStyle/>
        <a:p>
          <a:endParaRPr lang="en-IN"/>
        </a:p>
      </dgm:t>
    </dgm:pt>
    <dgm:pt modelId="{CAC227E0-502E-45CB-810C-D6F293FF3527}">
      <dgm:prSet phldrT="[Text]"/>
      <dgm:spPr/>
      <dgm:t>
        <a:bodyPr/>
        <a:lstStyle/>
        <a:p>
          <a:r>
            <a:rPr lang="en-IN" b="0" smtClean="0">
              <a:latin typeface="+mn-lt"/>
            </a:rPr>
            <a:t>3.1.1.6 UAT</a:t>
          </a:r>
          <a:endParaRPr lang="en-IN" b="0" dirty="0">
            <a:latin typeface="+mn-lt"/>
          </a:endParaRPr>
        </a:p>
      </dgm:t>
    </dgm:pt>
    <dgm:pt modelId="{F33BFABA-0398-4120-A8C1-FC8E1BF98985}" type="parTrans" cxnId="{67FA43C4-2373-4C13-8C1F-09AD907B44B1}">
      <dgm:prSet/>
      <dgm:spPr/>
      <dgm:t>
        <a:bodyPr/>
        <a:lstStyle/>
        <a:p>
          <a:endParaRPr lang="en-IN"/>
        </a:p>
      </dgm:t>
    </dgm:pt>
    <dgm:pt modelId="{57119E96-4775-45B8-BCFA-B1F542B01281}" type="sibTrans" cxnId="{67FA43C4-2373-4C13-8C1F-09AD907B44B1}">
      <dgm:prSet/>
      <dgm:spPr/>
      <dgm:t>
        <a:bodyPr/>
        <a:lstStyle/>
        <a:p>
          <a:endParaRPr lang="en-IN"/>
        </a:p>
      </dgm:t>
    </dgm:pt>
    <dgm:pt modelId="{46710346-9019-4EA9-9305-D58674C26BCE}">
      <dgm:prSet phldrT="[Text]"/>
      <dgm:spPr/>
      <dgm:t>
        <a:bodyPr/>
        <a:lstStyle/>
        <a:p>
          <a:r>
            <a:rPr lang="en-IN" b="0" smtClean="0">
              <a:latin typeface="+mn-lt"/>
            </a:rPr>
            <a:t>3.1.2.1 Design</a:t>
          </a:r>
          <a:endParaRPr lang="en-IN" b="0" dirty="0">
            <a:latin typeface="+mn-lt"/>
          </a:endParaRPr>
        </a:p>
      </dgm:t>
    </dgm:pt>
    <dgm:pt modelId="{1B2DBE87-84C7-4ED0-ABAB-E6FBF601133F}" type="parTrans" cxnId="{DD96AE17-9596-4FEF-B5A4-F6A34C2FD546}">
      <dgm:prSet/>
      <dgm:spPr/>
      <dgm:t>
        <a:bodyPr/>
        <a:lstStyle/>
        <a:p>
          <a:endParaRPr lang="en-IN"/>
        </a:p>
      </dgm:t>
    </dgm:pt>
    <dgm:pt modelId="{275D006B-9B2D-493A-A81B-BB2B96FE9269}" type="sibTrans" cxnId="{DD96AE17-9596-4FEF-B5A4-F6A34C2FD546}">
      <dgm:prSet/>
      <dgm:spPr/>
      <dgm:t>
        <a:bodyPr/>
        <a:lstStyle/>
        <a:p>
          <a:endParaRPr lang="en-IN"/>
        </a:p>
      </dgm:t>
    </dgm:pt>
    <dgm:pt modelId="{E63368C0-EA9C-4358-9090-7EFE65FE70D6}">
      <dgm:prSet phldrT="[Text]"/>
      <dgm:spPr/>
      <dgm:t>
        <a:bodyPr/>
        <a:lstStyle/>
        <a:p>
          <a:r>
            <a:rPr lang="en-IN" b="0" smtClean="0">
              <a:latin typeface="+mn-lt"/>
            </a:rPr>
            <a:t>3.1.2.2  Implement</a:t>
          </a:r>
          <a:endParaRPr lang="en-IN" b="0" dirty="0">
            <a:latin typeface="+mn-lt"/>
          </a:endParaRPr>
        </a:p>
      </dgm:t>
    </dgm:pt>
    <dgm:pt modelId="{5967063D-5FCE-4A36-8513-1D92E6A3B597}" type="parTrans" cxnId="{23E3B1B6-D2F1-4571-B51E-ACBF18077180}">
      <dgm:prSet/>
      <dgm:spPr/>
      <dgm:t>
        <a:bodyPr/>
        <a:lstStyle/>
        <a:p>
          <a:endParaRPr lang="en-IN"/>
        </a:p>
      </dgm:t>
    </dgm:pt>
    <dgm:pt modelId="{300D2A21-442B-4946-B806-C0C0D7268FAD}" type="sibTrans" cxnId="{23E3B1B6-D2F1-4571-B51E-ACBF18077180}">
      <dgm:prSet/>
      <dgm:spPr/>
      <dgm:t>
        <a:bodyPr/>
        <a:lstStyle/>
        <a:p>
          <a:endParaRPr lang="en-IN"/>
        </a:p>
      </dgm:t>
    </dgm:pt>
    <dgm:pt modelId="{C5883348-4B95-45CC-AABA-5360E6350C75}">
      <dgm:prSet phldrT="[Text]"/>
      <dgm:spPr/>
      <dgm:t>
        <a:bodyPr/>
        <a:lstStyle/>
        <a:p>
          <a:r>
            <a:rPr lang="en-IN" b="0" smtClean="0">
              <a:latin typeface="+mn-lt"/>
            </a:rPr>
            <a:t>3.1.2.3        Unit and UAT</a:t>
          </a:r>
          <a:endParaRPr lang="en-IN" b="0" dirty="0">
            <a:latin typeface="+mn-lt"/>
          </a:endParaRPr>
        </a:p>
      </dgm:t>
    </dgm:pt>
    <dgm:pt modelId="{9FB44E50-AD24-4BC2-A8E4-E5C955DABAA4}" type="parTrans" cxnId="{2817B729-D894-4853-AA6A-7ED8A5B22987}">
      <dgm:prSet/>
      <dgm:spPr/>
      <dgm:t>
        <a:bodyPr/>
        <a:lstStyle/>
        <a:p>
          <a:endParaRPr lang="en-IN"/>
        </a:p>
      </dgm:t>
    </dgm:pt>
    <dgm:pt modelId="{09452165-31D7-499E-ADF8-41D44AECC8CA}" type="sibTrans" cxnId="{2817B729-D894-4853-AA6A-7ED8A5B22987}">
      <dgm:prSet/>
      <dgm:spPr/>
      <dgm:t>
        <a:bodyPr/>
        <a:lstStyle/>
        <a:p>
          <a:endParaRPr lang="en-IN"/>
        </a:p>
      </dgm:t>
    </dgm:pt>
    <dgm:pt modelId="{034E1545-3D94-4026-A4A3-86B1486AA23D}">
      <dgm:prSet phldrT="[Text]"/>
      <dgm:spPr/>
      <dgm:t>
        <a:bodyPr/>
        <a:lstStyle/>
        <a:p>
          <a:r>
            <a:rPr lang="en-IN" b="0" smtClean="0">
              <a:latin typeface="+mn-lt"/>
            </a:rPr>
            <a:t>3.2.1.1.1 Spike Test</a:t>
          </a:r>
          <a:endParaRPr lang="en-IN" b="0" dirty="0">
            <a:latin typeface="+mn-lt"/>
          </a:endParaRPr>
        </a:p>
      </dgm:t>
    </dgm:pt>
    <dgm:pt modelId="{02ADC159-1C97-4D78-A6E5-C3FFB1607D4B}" type="parTrans" cxnId="{247A19CA-ADD0-4B5B-8D19-4995F65FD625}">
      <dgm:prSet/>
      <dgm:spPr/>
      <dgm:t>
        <a:bodyPr/>
        <a:lstStyle/>
        <a:p>
          <a:endParaRPr lang="en-IN"/>
        </a:p>
      </dgm:t>
    </dgm:pt>
    <dgm:pt modelId="{98063703-7C1F-43B8-9EE8-3D3857D0B39F}" type="sibTrans" cxnId="{247A19CA-ADD0-4B5B-8D19-4995F65FD625}">
      <dgm:prSet/>
      <dgm:spPr/>
      <dgm:t>
        <a:bodyPr/>
        <a:lstStyle/>
        <a:p>
          <a:endParaRPr lang="en-IN"/>
        </a:p>
      </dgm:t>
    </dgm:pt>
    <dgm:pt modelId="{40FAED2A-F078-498A-889F-8AE32FF02A31}">
      <dgm:prSet phldrT="[Text]"/>
      <dgm:spPr/>
      <dgm:t>
        <a:bodyPr/>
        <a:lstStyle/>
        <a:p>
          <a:r>
            <a:rPr lang="en-IN" b="0" smtClean="0">
              <a:latin typeface="+mn-lt"/>
            </a:rPr>
            <a:t>3.2.1.1.2 Implement</a:t>
          </a:r>
          <a:endParaRPr lang="en-IN" b="0" dirty="0">
            <a:latin typeface="+mn-lt"/>
          </a:endParaRPr>
        </a:p>
      </dgm:t>
    </dgm:pt>
    <dgm:pt modelId="{3B415E71-A315-434A-9626-CD6150C709CD}" type="parTrans" cxnId="{4F39A97F-A095-4538-A801-959C2DB479E6}">
      <dgm:prSet/>
      <dgm:spPr/>
      <dgm:t>
        <a:bodyPr/>
        <a:lstStyle/>
        <a:p>
          <a:endParaRPr lang="en-IN"/>
        </a:p>
      </dgm:t>
    </dgm:pt>
    <dgm:pt modelId="{19382B51-E834-474F-85F9-218123B71109}" type="sibTrans" cxnId="{4F39A97F-A095-4538-A801-959C2DB479E6}">
      <dgm:prSet/>
      <dgm:spPr/>
      <dgm:t>
        <a:bodyPr/>
        <a:lstStyle/>
        <a:p>
          <a:endParaRPr lang="en-IN"/>
        </a:p>
      </dgm:t>
    </dgm:pt>
    <dgm:pt modelId="{C3212C0F-B313-4BCC-85EC-1B7B30D53592}">
      <dgm:prSet phldrT="[Text]"/>
      <dgm:spPr/>
      <dgm:t>
        <a:bodyPr/>
        <a:lstStyle/>
        <a:p>
          <a:r>
            <a:rPr lang="en-IN" b="0" smtClean="0">
              <a:latin typeface="+mn-lt"/>
            </a:rPr>
            <a:t>3.2.1.1.3 Integrate</a:t>
          </a:r>
          <a:endParaRPr lang="en-IN" b="0" dirty="0">
            <a:latin typeface="+mn-lt"/>
          </a:endParaRPr>
        </a:p>
      </dgm:t>
    </dgm:pt>
    <dgm:pt modelId="{281648B0-09AE-47F5-B370-2B56074EFED9}" type="parTrans" cxnId="{B6A1993B-6A84-4BAD-ACE2-67C8513274B0}">
      <dgm:prSet/>
      <dgm:spPr/>
      <dgm:t>
        <a:bodyPr/>
        <a:lstStyle/>
        <a:p>
          <a:endParaRPr lang="en-IN"/>
        </a:p>
      </dgm:t>
    </dgm:pt>
    <dgm:pt modelId="{E7719212-4631-4D8F-A901-85807B11D802}" type="sibTrans" cxnId="{B6A1993B-6A84-4BAD-ACE2-67C8513274B0}">
      <dgm:prSet/>
      <dgm:spPr/>
      <dgm:t>
        <a:bodyPr/>
        <a:lstStyle/>
        <a:p>
          <a:endParaRPr lang="en-IN"/>
        </a:p>
      </dgm:t>
    </dgm:pt>
    <dgm:pt modelId="{A96AE129-295B-43ED-8D04-91720D474AB2}">
      <dgm:prSet phldrT="[Text]"/>
      <dgm:spPr/>
      <dgm:t>
        <a:bodyPr/>
        <a:lstStyle/>
        <a:p>
          <a:r>
            <a:rPr lang="en-IN" b="0" smtClean="0">
              <a:latin typeface="+mn-lt"/>
            </a:rPr>
            <a:t>3.2.1.1.4 Unit and UAT</a:t>
          </a:r>
          <a:endParaRPr lang="en-IN" b="0" dirty="0">
            <a:latin typeface="+mn-lt"/>
          </a:endParaRPr>
        </a:p>
      </dgm:t>
    </dgm:pt>
    <dgm:pt modelId="{12E7E552-5619-40B6-8919-C916201779C5}" type="parTrans" cxnId="{DE539F84-A795-49C4-A033-7648A04377C9}">
      <dgm:prSet/>
      <dgm:spPr/>
      <dgm:t>
        <a:bodyPr/>
        <a:lstStyle/>
        <a:p>
          <a:endParaRPr lang="en-IN"/>
        </a:p>
      </dgm:t>
    </dgm:pt>
    <dgm:pt modelId="{335EA9BF-40D0-4933-B80E-FFE5BF52335A}" type="sibTrans" cxnId="{DE539F84-A795-49C4-A033-7648A04377C9}">
      <dgm:prSet/>
      <dgm:spPr/>
      <dgm:t>
        <a:bodyPr/>
        <a:lstStyle/>
        <a:p>
          <a:endParaRPr lang="en-IN"/>
        </a:p>
      </dgm:t>
    </dgm:pt>
    <dgm:pt modelId="{CF3E1670-914C-4AA1-A569-72CADCBA96FE}">
      <dgm:prSet phldrT="[Text]"/>
      <dgm:spPr/>
      <dgm:t>
        <a:bodyPr/>
        <a:lstStyle/>
        <a:p>
          <a:r>
            <a:rPr lang="en-IN" b="0" smtClean="0">
              <a:latin typeface="+mn-lt"/>
            </a:rPr>
            <a:t>3.2.2.1.1Design</a:t>
          </a:r>
          <a:endParaRPr lang="en-IN" b="0" dirty="0">
            <a:latin typeface="+mn-lt"/>
          </a:endParaRPr>
        </a:p>
      </dgm:t>
    </dgm:pt>
    <dgm:pt modelId="{1624554A-4CD1-48C0-9981-2B8881775B65}" type="parTrans" cxnId="{3DE6C8CC-7919-4AEF-9AB8-6A313ECAC1DA}">
      <dgm:prSet/>
      <dgm:spPr/>
      <dgm:t>
        <a:bodyPr/>
        <a:lstStyle/>
        <a:p>
          <a:endParaRPr lang="en-IN"/>
        </a:p>
      </dgm:t>
    </dgm:pt>
    <dgm:pt modelId="{A211575A-D41B-41BF-9F9B-38C2E36043D2}" type="sibTrans" cxnId="{3DE6C8CC-7919-4AEF-9AB8-6A313ECAC1DA}">
      <dgm:prSet/>
      <dgm:spPr/>
      <dgm:t>
        <a:bodyPr/>
        <a:lstStyle/>
        <a:p>
          <a:endParaRPr lang="en-IN"/>
        </a:p>
      </dgm:t>
    </dgm:pt>
    <dgm:pt modelId="{8720B6F6-F6D9-443F-B504-403E0E51D1E7}">
      <dgm:prSet phldrT="[Text]"/>
      <dgm:spPr/>
      <dgm:t>
        <a:bodyPr/>
        <a:lstStyle/>
        <a:p>
          <a:r>
            <a:rPr lang="en-IN" b="0" smtClean="0">
              <a:latin typeface="+mn-lt"/>
            </a:rPr>
            <a:t>3.2.2.1.2  Implement</a:t>
          </a:r>
          <a:endParaRPr lang="en-IN" b="0" dirty="0">
            <a:latin typeface="+mn-lt"/>
          </a:endParaRPr>
        </a:p>
      </dgm:t>
    </dgm:pt>
    <dgm:pt modelId="{E5AECE26-770C-4120-AF76-47F83AF2BD1C}" type="parTrans" cxnId="{7EA66679-BBE5-48A5-8509-B13D473B541A}">
      <dgm:prSet/>
      <dgm:spPr/>
      <dgm:t>
        <a:bodyPr/>
        <a:lstStyle/>
        <a:p>
          <a:endParaRPr lang="en-IN"/>
        </a:p>
      </dgm:t>
    </dgm:pt>
    <dgm:pt modelId="{DA2FBF11-B48D-4993-8675-57F18D903B72}" type="sibTrans" cxnId="{7EA66679-BBE5-48A5-8509-B13D473B541A}">
      <dgm:prSet/>
      <dgm:spPr/>
      <dgm:t>
        <a:bodyPr/>
        <a:lstStyle/>
        <a:p>
          <a:endParaRPr lang="en-IN"/>
        </a:p>
      </dgm:t>
    </dgm:pt>
    <dgm:pt modelId="{B4AD94C2-9EB2-4768-A075-3A706E50FAD7}">
      <dgm:prSet phldrT="[Text]"/>
      <dgm:spPr/>
      <dgm:t>
        <a:bodyPr/>
        <a:lstStyle/>
        <a:p>
          <a:r>
            <a:rPr lang="en-IN" b="0" smtClean="0">
              <a:latin typeface="+mn-lt"/>
            </a:rPr>
            <a:t>3.2.2.1.3  Integrate</a:t>
          </a:r>
          <a:endParaRPr lang="en-IN" b="0" dirty="0">
            <a:latin typeface="+mn-lt"/>
          </a:endParaRPr>
        </a:p>
      </dgm:t>
    </dgm:pt>
    <dgm:pt modelId="{39D97056-D203-42BB-A746-F86945357F28}" type="parTrans" cxnId="{BD183A8F-F7A2-4BD7-A98D-93E2A9B75B4D}">
      <dgm:prSet/>
      <dgm:spPr/>
      <dgm:t>
        <a:bodyPr/>
        <a:lstStyle/>
        <a:p>
          <a:endParaRPr lang="en-IN"/>
        </a:p>
      </dgm:t>
    </dgm:pt>
    <dgm:pt modelId="{D273229F-7F23-474A-930C-944CC1E9B27E}" type="sibTrans" cxnId="{BD183A8F-F7A2-4BD7-A98D-93E2A9B75B4D}">
      <dgm:prSet/>
      <dgm:spPr/>
      <dgm:t>
        <a:bodyPr/>
        <a:lstStyle/>
        <a:p>
          <a:endParaRPr lang="en-IN"/>
        </a:p>
      </dgm:t>
    </dgm:pt>
    <dgm:pt modelId="{375CAC87-8C1A-4953-A258-6C14F5F90E73}">
      <dgm:prSet phldrT="[Text]"/>
      <dgm:spPr/>
      <dgm:t>
        <a:bodyPr/>
        <a:lstStyle/>
        <a:p>
          <a:r>
            <a:rPr lang="en-IN" b="0" smtClean="0">
              <a:latin typeface="+mn-lt"/>
            </a:rPr>
            <a:t>3.2.2.1.4          Unit and UAT</a:t>
          </a:r>
          <a:endParaRPr lang="en-IN" b="0" dirty="0">
            <a:latin typeface="+mn-lt"/>
          </a:endParaRPr>
        </a:p>
      </dgm:t>
    </dgm:pt>
    <dgm:pt modelId="{E67EABE6-4FE9-400D-9037-332A6D0D445E}" type="parTrans" cxnId="{3B14A601-5EF5-4AE3-8D79-6F60DCB2B678}">
      <dgm:prSet/>
      <dgm:spPr/>
      <dgm:t>
        <a:bodyPr/>
        <a:lstStyle/>
        <a:p>
          <a:endParaRPr lang="en-IN"/>
        </a:p>
      </dgm:t>
    </dgm:pt>
    <dgm:pt modelId="{AC9122AB-4463-40B5-A2E5-AC065B53C8AA}" type="sibTrans" cxnId="{3B14A601-5EF5-4AE3-8D79-6F60DCB2B678}">
      <dgm:prSet/>
      <dgm:spPr/>
      <dgm:t>
        <a:bodyPr/>
        <a:lstStyle/>
        <a:p>
          <a:endParaRPr lang="en-IN"/>
        </a:p>
      </dgm:t>
    </dgm:pt>
    <dgm:pt modelId="{E51C5947-F386-401C-BB61-FBD4CA9FF920}">
      <dgm:prSet phldrT="[Text]"/>
      <dgm:spPr/>
      <dgm:t>
        <a:bodyPr/>
        <a:lstStyle/>
        <a:p>
          <a:r>
            <a:rPr lang="en-IN" b="0" smtClean="0">
              <a:latin typeface="+mn-lt"/>
            </a:rPr>
            <a:t>3.5.1.1 Design</a:t>
          </a:r>
          <a:endParaRPr lang="en-IN" b="0" dirty="0" smtClean="0">
            <a:latin typeface="+mn-lt"/>
          </a:endParaRPr>
        </a:p>
      </dgm:t>
    </dgm:pt>
    <dgm:pt modelId="{7594B72A-B1BB-41CC-942D-1D99EB834EA0}" type="parTrans" cxnId="{8B0350CF-D645-4ACB-B0DD-DA9B6A2E99E8}">
      <dgm:prSet/>
      <dgm:spPr/>
      <dgm:t>
        <a:bodyPr/>
        <a:lstStyle/>
        <a:p>
          <a:endParaRPr lang="en-IN"/>
        </a:p>
      </dgm:t>
    </dgm:pt>
    <dgm:pt modelId="{55E97401-5535-41FC-AB7D-EA63757D46B6}" type="sibTrans" cxnId="{8B0350CF-D645-4ACB-B0DD-DA9B6A2E99E8}">
      <dgm:prSet/>
      <dgm:spPr/>
      <dgm:t>
        <a:bodyPr/>
        <a:lstStyle/>
        <a:p>
          <a:endParaRPr lang="en-IN"/>
        </a:p>
      </dgm:t>
    </dgm:pt>
    <dgm:pt modelId="{378599AB-8439-44EF-87AA-30A9E177C811}">
      <dgm:prSet phldrT="[Text]"/>
      <dgm:spPr/>
      <dgm:t>
        <a:bodyPr/>
        <a:lstStyle/>
        <a:p>
          <a:r>
            <a:rPr lang="en-IN" b="0" smtClean="0">
              <a:latin typeface="+mn-lt"/>
            </a:rPr>
            <a:t>3.5.1.2 Implement</a:t>
          </a:r>
          <a:endParaRPr lang="en-IN" b="0" dirty="0" smtClean="0">
            <a:latin typeface="+mn-lt"/>
          </a:endParaRPr>
        </a:p>
      </dgm:t>
    </dgm:pt>
    <dgm:pt modelId="{2C79EADA-609A-4067-A170-1BD5ABE81FED}" type="parTrans" cxnId="{AFE4C303-7EEF-433C-83A0-5CE08E6A2B0E}">
      <dgm:prSet/>
      <dgm:spPr/>
      <dgm:t>
        <a:bodyPr/>
        <a:lstStyle/>
        <a:p>
          <a:endParaRPr lang="en-IN"/>
        </a:p>
      </dgm:t>
    </dgm:pt>
    <dgm:pt modelId="{9F3492ED-668E-4F6F-8E1A-248FC3A808C0}" type="sibTrans" cxnId="{AFE4C303-7EEF-433C-83A0-5CE08E6A2B0E}">
      <dgm:prSet/>
      <dgm:spPr/>
      <dgm:t>
        <a:bodyPr/>
        <a:lstStyle/>
        <a:p>
          <a:endParaRPr lang="en-IN"/>
        </a:p>
      </dgm:t>
    </dgm:pt>
    <dgm:pt modelId="{D49802BD-503F-440D-926A-54107855A001}">
      <dgm:prSet phldrT="[Text]"/>
      <dgm:spPr/>
      <dgm:t>
        <a:bodyPr/>
        <a:lstStyle/>
        <a:p>
          <a:r>
            <a:rPr lang="en-IN" b="0" smtClean="0">
              <a:latin typeface="+mn-lt"/>
            </a:rPr>
            <a:t>3.5.1.3 Integrate</a:t>
          </a:r>
          <a:endParaRPr lang="en-IN" b="0" dirty="0" smtClean="0">
            <a:latin typeface="+mn-lt"/>
          </a:endParaRPr>
        </a:p>
      </dgm:t>
    </dgm:pt>
    <dgm:pt modelId="{7CD4EA61-4FA2-4AB0-B403-D2F259C39A14}" type="parTrans" cxnId="{E407734E-943F-4A76-A256-E41618FC80A9}">
      <dgm:prSet/>
      <dgm:spPr/>
      <dgm:t>
        <a:bodyPr/>
        <a:lstStyle/>
        <a:p>
          <a:endParaRPr lang="en-IN"/>
        </a:p>
      </dgm:t>
    </dgm:pt>
    <dgm:pt modelId="{E6308D0C-6790-4DDD-BF07-664630C22C8A}" type="sibTrans" cxnId="{E407734E-943F-4A76-A256-E41618FC80A9}">
      <dgm:prSet/>
      <dgm:spPr/>
      <dgm:t>
        <a:bodyPr/>
        <a:lstStyle/>
        <a:p>
          <a:endParaRPr lang="en-IN"/>
        </a:p>
      </dgm:t>
    </dgm:pt>
    <dgm:pt modelId="{310CC272-2E4D-48E9-9475-8309515F8AC9}">
      <dgm:prSet phldrT="[Text]"/>
      <dgm:spPr/>
      <dgm:t>
        <a:bodyPr/>
        <a:lstStyle/>
        <a:p>
          <a:r>
            <a:rPr lang="en-IN" b="0" smtClean="0">
              <a:latin typeface="+mn-lt"/>
            </a:rPr>
            <a:t>3.5.1.4 Unit test</a:t>
          </a:r>
          <a:endParaRPr lang="en-IN" b="0" dirty="0" smtClean="0">
            <a:latin typeface="+mn-lt"/>
          </a:endParaRPr>
        </a:p>
      </dgm:t>
    </dgm:pt>
    <dgm:pt modelId="{9F2C2634-17FC-4F62-85E3-8E0CEF5D430A}" type="parTrans" cxnId="{2442EC7A-8526-47E6-A6FF-33C64B3BD78E}">
      <dgm:prSet/>
      <dgm:spPr/>
      <dgm:t>
        <a:bodyPr/>
        <a:lstStyle/>
        <a:p>
          <a:endParaRPr lang="en-IN"/>
        </a:p>
      </dgm:t>
    </dgm:pt>
    <dgm:pt modelId="{1C519C72-FC95-4907-BE45-5F6B4C0ED21D}" type="sibTrans" cxnId="{2442EC7A-8526-47E6-A6FF-33C64B3BD78E}">
      <dgm:prSet/>
      <dgm:spPr/>
      <dgm:t>
        <a:bodyPr/>
        <a:lstStyle/>
        <a:p>
          <a:endParaRPr lang="en-IN"/>
        </a:p>
      </dgm:t>
    </dgm:pt>
    <dgm:pt modelId="{9D7C0B85-EC95-42B3-8B65-542A3A9077F4}">
      <dgm:prSet phldrT="[Text]"/>
      <dgm:spPr/>
      <dgm:t>
        <a:bodyPr/>
        <a:lstStyle/>
        <a:p>
          <a:r>
            <a:rPr lang="en-IN" b="0" smtClean="0">
              <a:latin typeface="+mn-lt"/>
            </a:rPr>
            <a:t>3.5.1.5 UAT</a:t>
          </a:r>
          <a:endParaRPr lang="en-IN" b="0" dirty="0" smtClean="0">
            <a:latin typeface="+mn-lt"/>
          </a:endParaRPr>
        </a:p>
      </dgm:t>
    </dgm:pt>
    <dgm:pt modelId="{E300E9BD-5ADB-42D6-8201-3D2B313104A9}" type="parTrans" cxnId="{C1A39ACF-1BF0-4165-8DE7-CBF10B60A58A}">
      <dgm:prSet/>
      <dgm:spPr/>
      <dgm:t>
        <a:bodyPr/>
        <a:lstStyle/>
        <a:p>
          <a:endParaRPr lang="en-IN"/>
        </a:p>
      </dgm:t>
    </dgm:pt>
    <dgm:pt modelId="{87E07714-295D-4D32-9DD5-CB420649C011}" type="sibTrans" cxnId="{C1A39ACF-1BF0-4165-8DE7-CBF10B60A58A}">
      <dgm:prSet/>
      <dgm:spPr/>
      <dgm:t>
        <a:bodyPr/>
        <a:lstStyle/>
        <a:p>
          <a:endParaRPr lang="en-IN"/>
        </a:p>
      </dgm:t>
    </dgm:pt>
    <dgm:pt modelId="{C53014B9-D590-4AF9-BD36-E83DBBB75A33}">
      <dgm:prSet phldrT="[Text]"/>
      <dgm:spPr/>
      <dgm:t>
        <a:bodyPr/>
        <a:lstStyle/>
        <a:p>
          <a:r>
            <a:rPr lang="en-IN" b="0" smtClean="0">
              <a:latin typeface="+mn-lt"/>
            </a:rPr>
            <a:t>3.6.1.1 Spike Test</a:t>
          </a:r>
          <a:endParaRPr lang="en-IN" b="0" dirty="0">
            <a:latin typeface="+mn-lt"/>
          </a:endParaRPr>
        </a:p>
      </dgm:t>
    </dgm:pt>
    <dgm:pt modelId="{0E64A496-A48C-41B2-8372-738112B59A7D}" type="parTrans" cxnId="{5F3B035B-EF92-4B9F-A3EC-98072948697B}">
      <dgm:prSet/>
      <dgm:spPr/>
      <dgm:t>
        <a:bodyPr/>
        <a:lstStyle/>
        <a:p>
          <a:endParaRPr lang="en-IN"/>
        </a:p>
      </dgm:t>
    </dgm:pt>
    <dgm:pt modelId="{3D9FDB70-8CDF-4A3B-9A80-236C59FBEE5F}" type="sibTrans" cxnId="{5F3B035B-EF92-4B9F-A3EC-98072948697B}">
      <dgm:prSet/>
      <dgm:spPr/>
      <dgm:t>
        <a:bodyPr/>
        <a:lstStyle/>
        <a:p>
          <a:endParaRPr lang="en-IN"/>
        </a:p>
      </dgm:t>
    </dgm:pt>
    <dgm:pt modelId="{A340AE3E-2121-4345-A801-2DB10BD42B2B}">
      <dgm:prSet phldrT="[Text]"/>
      <dgm:spPr/>
      <dgm:t>
        <a:bodyPr/>
        <a:lstStyle/>
        <a:p>
          <a:r>
            <a:rPr lang="en-IN" b="0" smtClean="0">
              <a:latin typeface="+mn-lt"/>
            </a:rPr>
            <a:t>3.6.1.2 Design</a:t>
          </a:r>
          <a:endParaRPr lang="en-IN" b="0" dirty="0">
            <a:latin typeface="+mn-lt"/>
          </a:endParaRPr>
        </a:p>
      </dgm:t>
    </dgm:pt>
    <dgm:pt modelId="{10FA9ED9-0096-4236-885F-B196D6EA0E5F}" type="parTrans" cxnId="{07E06962-0F97-4499-854D-6928B89F262B}">
      <dgm:prSet/>
      <dgm:spPr/>
      <dgm:t>
        <a:bodyPr/>
        <a:lstStyle/>
        <a:p>
          <a:endParaRPr lang="en-IN"/>
        </a:p>
      </dgm:t>
    </dgm:pt>
    <dgm:pt modelId="{1851DD99-6BBD-44AC-B265-9E3B0520BA07}" type="sibTrans" cxnId="{07E06962-0F97-4499-854D-6928B89F262B}">
      <dgm:prSet/>
      <dgm:spPr/>
      <dgm:t>
        <a:bodyPr/>
        <a:lstStyle/>
        <a:p>
          <a:endParaRPr lang="en-IN"/>
        </a:p>
      </dgm:t>
    </dgm:pt>
    <dgm:pt modelId="{8CF65919-D70B-4F69-823B-2E86D656B97D}">
      <dgm:prSet phldrT="[Text]"/>
      <dgm:spPr/>
      <dgm:t>
        <a:bodyPr/>
        <a:lstStyle/>
        <a:p>
          <a:r>
            <a:rPr lang="en-IN" b="0" smtClean="0">
              <a:latin typeface="+mn-lt"/>
            </a:rPr>
            <a:t>3.6.1.3 Implement</a:t>
          </a:r>
          <a:endParaRPr lang="en-IN" b="0" dirty="0">
            <a:latin typeface="+mn-lt"/>
          </a:endParaRPr>
        </a:p>
      </dgm:t>
    </dgm:pt>
    <dgm:pt modelId="{76882555-2F72-4312-A883-BE23E1A03CDD}" type="parTrans" cxnId="{90737F54-526A-4167-9390-FEEF1391920F}">
      <dgm:prSet/>
      <dgm:spPr/>
      <dgm:t>
        <a:bodyPr/>
        <a:lstStyle/>
        <a:p>
          <a:endParaRPr lang="en-IN"/>
        </a:p>
      </dgm:t>
    </dgm:pt>
    <dgm:pt modelId="{1E823A5F-A4EE-4FE6-98AB-1C328BA2311E}" type="sibTrans" cxnId="{90737F54-526A-4167-9390-FEEF1391920F}">
      <dgm:prSet/>
      <dgm:spPr/>
      <dgm:t>
        <a:bodyPr/>
        <a:lstStyle/>
        <a:p>
          <a:endParaRPr lang="en-IN"/>
        </a:p>
      </dgm:t>
    </dgm:pt>
    <dgm:pt modelId="{30FBBE7F-2C5E-4AB1-9BFE-F6CE9FC87DB3}">
      <dgm:prSet phldrT="[Text]"/>
      <dgm:spPr/>
      <dgm:t>
        <a:bodyPr/>
        <a:lstStyle/>
        <a:p>
          <a:r>
            <a:rPr lang="en-IN" b="0" smtClean="0">
              <a:latin typeface="+mn-lt"/>
            </a:rPr>
            <a:t>3.6.1.4 Unit Test</a:t>
          </a:r>
          <a:endParaRPr lang="en-IN" b="0" dirty="0">
            <a:latin typeface="+mn-lt"/>
          </a:endParaRPr>
        </a:p>
      </dgm:t>
    </dgm:pt>
    <dgm:pt modelId="{29278863-64C1-4A77-A79B-7122DDB78DD5}" type="parTrans" cxnId="{F055D422-7136-496D-9CD7-DD092549EC78}">
      <dgm:prSet/>
      <dgm:spPr/>
      <dgm:t>
        <a:bodyPr/>
        <a:lstStyle/>
        <a:p>
          <a:endParaRPr lang="en-IN"/>
        </a:p>
      </dgm:t>
    </dgm:pt>
    <dgm:pt modelId="{A93CE7E7-937E-41A3-A088-00B43366C31C}" type="sibTrans" cxnId="{F055D422-7136-496D-9CD7-DD092549EC78}">
      <dgm:prSet/>
      <dgm:spPr/>
      <dgm:t>
        <a:bodyPr/>
        <a:lstStyle/>
        <a:p>
          <a:endParaRPr lang="en-IN"/>
        </a:p>
      </dgm:t>
    </dgm:pt>
    <dgm:pt modelId="{92003C8F-2C05-4FA0-9F99-A8349952CF8E}">
      <dgm:prSet phldrT="[Text]"/>
      <dgm:spPr/>
      <dgm:t>
        <a:bodyPr/>
        <a:lstStyle/>
        <a:p>
          <a:r>
            <a:rPr lang="en-IN" b="0" smtClean="0">
              <a:latin typeface="+mn-lt"/>
            </a:rPr>
            <a:t>3.6.1 Security Certificates and Encryption Algorithm</a:t>
          </a:r>
          <a:endParaRPr lang="en-IN" b="0" dirty="0">
            <a:latin typeface="+mn-lt"/>
          </a:endParaRPr>
        </a:p>
      </dgm:t>
    </dgm:pt>
    <dgm:pt modelId="{70A2AE13-A0A2-4530-AC82-5937BC39DF37}" type="parTrans" cxnId="{68F6E0D8-0C76-4CF4-813F-305EFA0467A0}">
      <dgm:prSet/>
      <dgm:spPr/>
      <dgm:t>
        <a:bodyPr/>
        <a:lstStyle/>
        <a:p>
          <a:endParaRPr lang="en-IN"/>
        </a:p>
      </dgm:t>
    </dgm:pt>
    <dgm:pt modelId="{78E0DEC3-17C7-43FE-AF08-F35D48DEA992}" type="sibTrans" cxnId="{68F6E0D8-0C76-4CF4-813F-305EFA0467A0}">
      <dgm:prSet/>
      <dgm:spPr/>
      <dgm:t>
        <a:bodyPr/>
        <a:lstStyle/>
        <a:p>
          <a:endParaRPr lang="en-IN"/>
        </a:p>
      </dgm:t>
    </dgm:pt>
    <dgm:pt modelId="{7F138537-62E9-4E29-B810-03F213C74428}">
      <dgm:prSet phldrT="[Text]"/>
      <dgm:spPr/>
      <dgm:t>
        <a:bodyPr/>
        <a:lstStyle/>
        <a:p>
          <a:r>
            <a:rPr lang="en-IN" b="0" smtClean="0">
              <a:latin typeface="+mn-lt"/>
            </a:rPr>
            <a:t>3.4.1 Design</a:t>
          </a:r>
          <a:endParaRPr lang="en-IN" b="0" dirty="0">
            <a:latin typeface="+mn-lt"/>
          </a:endParaRPr>
        </a:p>
      </dgm:t>
    </dgm:pt>
    <dgm:pt modelId="{1BE5E8BD-982F-4E04-A3FE-7C1AAB72876B}" type="parTrans" cxnId="{AF824ABF-72D8-4823-B3E4-5B18981AAEB7}">
      <dgm:prSet/>
      <dgm:spPr/>
      <dgm:t>
        <a:bodyPr/>
        <a:lstStyle/>
        <a:p>
          <a:endParaRPr lang="en-IN"/>
        </a:p>
      </dgm:t>
    </dgm:pt>
    <dgm:pt modelId="{39168860-BA29-4C9C-8CC4-E734D5479466}" type="sibTrans" cxnId="{AF824ABF-72D8-4823-B3E4-5B18981AAEB7}">
      <dgm:prSet/>
      <dgm:spPr/>
      <dgm:t>
        <a:bodyPr/>
        <a:lstStyle/>
        <a:p>
          <a:endParaRPr lang="en-IN"/>
        </a:p>
      </dgm:t>
    </dgm:pt>
    <dgm:pt modelId="{9E8F5A9F-EBF0-4AF4-8630-8F0F3ECA26D4}">
      <dgm:prSet phldrT="[Text]"/>
      <dgm:spPr/>
      <dgm:t>
        <a:bodyPr/>
        <a:lstStyle/>
        <a:p>
          <a:r>
            <a:rPr lang="en-IN" b="0" smtClean="0">
              <a:latin typeface="+mn-lt"/>
            </a:rPr>
            <a:t>3.4.2 Implement</a:t>
          </a:r>
          <a:endParaRPr lang="en-IN" b="0" dirty="0">
            <a:latin typeface="+mn-lt"/>
          </a:endParaRPr>
        </a:p>
      </dgm:t>
    </dgm:pt>
    <dgm:pt modelId="{A06E7891-24B1-4159-A150-CBC2823D1DDD}" type="parTrans" cxnId="{C06E38B8-9003-43AB-9FF4-D684F7006CAE}">
      <dgm:prSet/>
      <dgm:spPr/>
      <dgm:t>
        <a:bodyPr/>
        <a:lstStyle/>
        <a:p>
          <a:endParaRPr lang="en-IN"/>
        </a:p>
      </dgm:t>
    </dgm:pt>
    <dgm:pt modelId="{7DDC3966-A127-442F-BD46-2858C3033D76}" type="sibTrans" cxnId="{C06E38B8-9003-43AB-9FF4-D684F7006CAE}">
      <dgm:prSet/>
      <dgm:spPr/>
      <dgm:t>
        <a:bodyPr/>
        <a:lstStyle/>
        <a:p>
          <a:endParaRPr lang="en-IN"/>
        </a:p>
      </dgm:t>
    </dgm:pt>
    <dgm:pt modelId="{0A93CD4C-70C4-4269-A478-3670EDAFDA18}">
      <dgm:prSet phldrT="[Text]"/>
      <dgm:spPr/>
      <dgm:t>
        <a:bodyPr/>
        <a:lstStyle/>
        <a:p>
          <a:r>
            <a:rPr lang="en-IN" b="0" smtClean="0">
              <a:latin typeface="+mn-lt"/>
            </a:rPr>
            <a:t>3.4.3 Unit and UAT</a:t>
          </a:r>
          <a:endParaRPr lang="en-IN" b="0" dirty="0">
            <a:latin typeface="+mn-lt"/>
          </a:endParaRPr>
        </a:p>
      </dgm:t>
    </dgm:pt>
    <dgm:pt modelId="{96256533-6BC1-4D24-B63E-F796451C77D4}" type="parTrans" cxnId="{967A63B7-61E7-4201-88F7-30370AAC4C4A}">
      <dgm:prSet/>
      <dgm:spPr/>
      <dgm:t>
        <a:bodyPr/>
        <a:lstStyle/>
        <a:p>
          <a:endParaRPr lang="en-IN"/>
        </a:p>
      </dgm:t>
    </dgm:pt>
    <dgm:pt modelId="{E836A64D-6D25-4796-9526-6895EDCB4967}" type="sibTrans" cxnId="{967A63B7-61E7-4201-88F7-30370AAC4C4A}">
      <dgm:prSet/>
      <dgm:spPr/>
      <dgm:t>
        <a:bodyPr/>
        <a:lstStyle/>
        <a:p>
          <a:endParaRPr lang="en-IN"/>
        </a:p>
      </dgm:t>
    </dgm:pt>
    <dgm:pt modelId="{0FDC1D48-8FBB-4AF3-B70E-D5A66FF7B88F}">
      <dgm:prSet phldrT="[Text]"/>
      <dgm:spPr/>
      <dgm:t>
        <a:bodyPr/>
        <a:lstStyle/>
        <a:p>
          <a:r>
            <a:rPr lang="en-IN" b="0" smtClean="0">
              <a:latin typeface="+mn-lt"/>
            </a:rPr>
            <a:t>3.7.1 Design</a:t>
          </a:r>
          <a:endParaRPr lang="en-IN" b="0" dirty="0">
            <a:latin typeface="+mn-lt"/>
          </a:endParaRPr>
        </a:p>
      </dgm:t>
    </dgm:pt>
    <dgm:pt modelId="{843961E6-7E60-46F5-B324-15BDEE0337B8}" type="parTrans" cxnId="{88519163-17F8-435E-A294-A53A60C22B2C}">
      <dgm:prSet/>
      <dgm:spPr/>
      <dgm:t>
        <a:bodyPr/>
        <a:lstStyle/>
        <a:p>
          <a:endParaRPr lang="en-IN"/>
        </a:p>
      </dgm:t>
    </dgm:pt>
    <dgm:pt modelId="{6860ACBA-A1F8-4018-BED9-8A599F80CDE4}" type="sibTrans" cxnId="{88519163-17F8-435E-A294-A53A60C22B2C}">
      <dgm:prSet/>
      <dgm:spPr/>
      <dgm:t>
        <a:bodyPr/>
        <a:lstStyle/>
        <a:p>
          <a:endParaRPr lang="en-IN"/>
        </a:p>
      </dgm:t>
    </dgm:pt>
    <dgm:pt modelId="{9D347DE8-DC3D-4BE2-99A5-5979E5330CC2}">
      <dgm:prSet phldrT="[Text]"/>
      <dgm:spPr/>
      <dgm:t>
        <a:bodyPr/>
        <a:lstStyle/>
        <a:p>
          <a:r>
            <a:rPr lang="en-IN" b="0" smtClean="0">
              <a:latin typeface="+mn-lt"/>
            </a:rPr>
            <a:t>3.7.2 Implement</a:t>
          </a:r>
          <a:endParaRPr lang="en-IN" b="0" dirty="0">
            <a:latin typeface="+mn-lt"/>
          </a:endParaRPr>
        </a:p>
      </dgm:t>
    </dgm:pt>
    <dgm:pt modelId="{710E456C-BE66-42B8-9FD1-FA1B7C0D0977}" type="parTrans" cxnId="{350B2298-CB81-4A3D-980E-93ED893373B4}">
      <dgm:prSet/>
      <dgm:spPr/>
      <dgm:t>
        <a:bodyPr/>
        <a:lstStyle/>
        <a:p>
          <a:endParaRPr lang="en-IN"/>
        </a:p>
      </dgm:t>
    </dgm:pt>
    <dgm:pt modelId="{38A09C1E-62E1-4B33-B038-AB6ACD1F3948}" type="sibTrans" cxnId="{350B2298-CB81-4A3D-980E-93ED893373B4}">
      <dgm:prSet/>
      <dgm:spPr/>
      <dgm:t>
        <a:bodyPr/>
        <a:lstStyle/>
        <a:p>
          <a:endParaRPr lang="en-IN"/>
        </a:p>
      </dgm:t>
    </dgm:pt>
    <dgm:pt modelId="{EA204D9E-2EDF-4300-A7A8-2862E0908D84}">
      <dgm:prSet phldrT="[Text]"/>
      <dgm:spPr/>
      <dgm:t>
        <a:bodyPr/>
        <a:lstStyle/>
        <a:p>
          <a:r>
            <a:rPr lang="en-IN" b="0" smtClean="0">
              <a:latin typeface="+mn-lt"/>
            </a:rPr>
            <a:t>3.7.3 UAT</a:t>
          </a:r>
          <a:endParaRPr lang="en-IN" b="0" dirty="0">
            <a:latin typeface="+mn-lt"/>
          </a:endParaRPr>
        </a:p>
      </dgm:t>
    </dgm:pt>
    <dgm:pt modelId="{8CFB81A6-3462-48D7-9421-4C8221BB2859}" type="parTrans" cxnId="{7184AB8C-3605-4B15-9776-EA9A6D35E5DA}">
      <dgm:prSet/>
      <dgm:spPr/>
      <dgm:t>
        <a:bodyPr/>
        <a:lstStyle/>
        <a:p>
          <a:endParaRPr lang="en-IN"/>
        </a:p>
      </dgm:t>
    </dgm:pt>
    <dgm:pt modelId="{C5D441A4-49DB-43BD-B4F6-8F01AB7B9989}" type="sibTrans" cxnId="{7184AB8C-3605-4B15-9776-EA9A6D35E5DA}">
      <dgm:prSet/>
      <dgm:spPr/>
      <dgm:t>
        <a:bodyPr/>
        <a:lstStyle/>
        <a:p>
          <a:endParaRPr lang="en-IN"/>
        </a:p>
      </dgm:t>
    </dgm:pt>
    <dgm:pt modelId="{4C0570A7-D163-4EDC-B08A-1029B387DF0B}" type="pres">
      <dgm:prSet presAssocID="{361584D7-040D-451A-BDBC-32857251D3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B022DCF9-0165-4BAA-96A8-B23F248238A3}" type="pres">
      <dgm:prSet presAssocID="{6119A935-6DC9-4E1B-985A-49FA61BFA15F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433AC7A-113A-43B3-8248-CBD8795C2B48}" type="pres">
      <dgm:prSet presAssocID="{6119A935-6DC9-4E1B-985A-49FA61BFA15F}" presName="rootComposite1" presStyleCnt="0"/>
      <dgm:spPr/>
      <dgm:t>
        <a:bodyPr/>
        <a:lstStyle/>
        <a:p>
          <a:endParaRPr lang="en-IN"/>
        </a:p>
      </dgm:t>
    </dgm:pt>
    <dgm:pt modelId="{B89985C8-036A-4737-818E-9924C4E20A50}" type="pres">
      <dgm:prSet presAssocID="{6119A935-6DC9-4E1B-985A-49FA61BFA15F}" presName="rootText1" presStyleLbl="node0" presStyleIdx="0" presStyleCnt="1" custLinFactY="-17969" custLinFactNeighborX="1506" custLinFactNeighborY="-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5578843-F13E-41FB-8B38-28A357CF195C}" type="pres">
      <dgm:prSet presAssocID="{6119A935-6DC9-4E1B-985A-49FA61BFA15F}" presName="rootConnector1" presStyleLbl="node1" presStyleIdx="0" presStyleCnt="0"/>
      <dgm:spPr/>
      <dgm:t>
        <a:bodyPr/>
        <a:lstStyle/>
        <a:p>
          <a:endParaRPr lang="en-IN"/>
        </a:p>
      </dgm:t>
    </dgm:pt>
    <dgm:pt modelId="{E31032A0-7627-455E-9251-25A32AFD7902}" type="pres">
      <dgm:prSet presAssocID="{6119A935-6DC9-4E1B-985A-49FA61BFA15F}" presName="hierChild2" presStyleCnt="0"/>
      <dgm:spPr/>
      <dgm:t>
        <a:bodyPr/>
        <a:lstStyle/>
        <a:p>
          <a:endParaRPr lang="en-IN"/>
        </a:p>
      </dgm:t>
    </dgm:pt>
    <dgm:pt modelId="{3DDD8760-4FA1-4330-AE4F-8E51BD3B3C79}" type="pres">
      <dgm:prSet presAssocID="{7F2E1135-479A-49BB-955E-0381D6DB29E2}" presName="Name37" presStyleLbl="parChTrans1D2" presStyleIdx="0" presStyleCnt="7"/>
      <dgm:spPr/>
      <dgm:t>
        <a:bodyPr/>
        <a:lstStyle/>
        <a:p>
          <a:endParaRPr lang="en-IN"/>
        </a:p>
      </dgm:t>
    </dgm:pt>
    <dgm:pt modelId="{1AA8A79C-ABA0-4756-BC84-B8F03844AAD9}" type="pres">
      <dgm:prSet presAssocID="{1400681B-D576-41C4-AA3F-E83D15EB2BC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527E046-B16F-4387-8572-5D298C6280C9}" type="pres">
      <dgm:prSet presAssocID="{1400681B-D576-41C4-AA3F-E83D15EB2BC9}" presName="rootComposite" presStyleCnt="0"/>
      <dgm:spPr/>
      <dgm:t>
        <a:bodyPr/>
        <a:lstStyle/>
        <a:p>
          <a:endParaRPr lang="en-IN"/>
        </a:p>
      </dgm:t>
    </dgm:pt>
    <dgm:pt modelId="{D6405723-1425-4070-AB2A-DA0E040227DB}" type="pres">
      <dgm:prSet presAssocID="{1400681B-D576-41C4-AA3F-E83D15EB2BC9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4E388C1-583F-46D4-8154-CD79E9ACA602}" type="pres">
      <dgm:prSet presAssocID="{1400681B-D576-41C4-AA3F-E83D15EB2BC9}" presName="rootConnector" presStyleLbl="node2" presStyleIdx="0" presStyleCnt="7"/>
      <dgm:spPr/>
      <dgm:t>
        <a:bodyPr/>
        <a:lstStyle/>
        <a:p>
          <a:endParaRPr lang="en-IN"/>
        </a:p>
      </dgm:t>
    </dgm:pt>
    <dgm:pt modelId="{A77C46AD-A498-4517-A5DC-E55A80417C2A}" type="pres">
      <dgm:prSet presAssocID="{1400681B-D576-41C4-AA3F-E83D15EB2BC9}" presName="hierChild4" presStyleCnt="0"/>
      <dgm:spPr/>
      <dgm:t>
        <a:bodyPr/>
        <a:lstStyle/>
        <a:p>
          <a:endParaRPr lang="en-IN"/>
        </a:p>
      </dgm:t>
    </dgm:pt>
    <dgm:pt modelId="{0F38E853-017D-41AE-948B-136610B7DF14}" type="pres">
      <dgm:prSet presAssocID="{7A12CB70-BAED-42AB-B7D9-77B61DC11C62}" presName="Name37" presStyleLbl="parChTrans1D3" presStyleIdx="0" presStyleCnt="16"/>
      <dgm:spPr/>
      <dgm:t>
        <a:bodyPr/>
        <a:lstStyle/>
        <a:p>
          <a:endParaRPr lang="en-IN"/>
        </a:p>
      </dgm:t>
    </dgm:pt>
    <dgm:pt modelId="{86FB5695-2D13-4BBE-9202-6F9891238079}" type="pres">
      <dgm:prSet presAssocID="{84C3384A-C35E-4D1C-B8A6-714040B025B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08DE79BA-596E-4D59-B88A-7E10560D6FC5}" type="pres">
      <dgm:prSet presAssocID="{84C3384A-C35E-4D1C-B8A6-714040B025BE}" presName="rootComposite" presStyleCnt="0"/>
      <dgm:spPr/>
      <dgm:t>
        <a:bodyPr/>
        <a:lstStyle/>
        <a:p>
          <a:endParaRPr lang="en-IN"/>
        </a:p>
      </dgm:t>
    </dgm:pt>
    <dgm:pt modelId="{D1591EAC-7260-418B-BEFC-D7B3C54D078F}" type="pres">
      <dgm:prSet presAssocID="{84C3384A-C35E-4D1C-B8A6-714040B025BE}" presName="rootText" presStyleLbl="node3" presStyleIdx="0" presStyleCnt="16" custLinFactX="33111" custLinFactNeighborX="100000" custLinFactNeighborY="1370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D528174-FE88-44F0-B920-8A7EBB572B1D}" type="pres">
      <dgm:prSet presAssocID="{84C3384A-C35E-4D1C-B8A6-714040B025BE}" presName="rootConnector" presStyleLbl="node3" presStyleIdx="0" presStyleCnt="16"/>
      <dgm:spPr/>
      <dgm:t>
        <a:bodyPr/>
        <a:lstStyle/>
        <a:p>
          <a:endParaRPr lang="en-IN"/>
        </a:p>
      </dgm:t>
    </dgm:pt>
    <dgm:pt modelId="{A258BA9F-34BC-4EA8-98D2-C86E2C5DF0D0}" type="pres">
      <dgm:prSet presAssocID="{84C3384A-C35E-4D1C-B8A6-714040B025BE}" presName="hierChild4" presStyleCnt="0"/>
      <dgm:spPr/>
      <dgm:t>
        <a:bodyPr/>
        <a:lstStyle/>
        <a:p>
          <a:endParaRPr lang="en-IN"/>
        </a:p>
      </dgm:t>
    </dgm:pt>
    <dgm:pt modelId="{89F933EE-3814-4195-A0DD-4EEEC4A11948}" type="pres">
      <dgm:prSet presAssocID="{1B2DBE87-84C7-4ED0-ABAB-E6FBF601133F}" presName="Name37" presStyleLbl="parChTrans1D4" presStyleIdx="0" presStyleCnt="32"/>
      <dgm:spPr/>
      <dgm:t>
        <a:bodyPr/>
        <a:lstStyle/>
        <a:p>
          <a:endParaRPr lang="en-IN"/>
        </a:p>
      </dgm:t>
    </dgm:pt>
    <dgm:pt modelId="{4131DE10-C196-4D76-9FF6-D0C030AD2318}" type="pres">
      <dgm:prSet presAssocID="{46710346-9019-4EA9-9305-D58674C26BC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90C5E3BD-C574-4B9D-995D-68E8ADA6A10E}" type="pres">
      <dgm:prSet presAssocID="{46710346-9019-4EA9-9305-D58674C26BCE}" presName="rootComposite" presStyleCnt="0"/>
      <dgm:spPr/>
      <dgm:t>
        <a:bodyPr/>
        <a:lstStyle/>
        <a:p>
          <a:endParaRPr lang="en-IN"/>
        </a:p>
      </dgm:t>
    </dgm:pt>
    <dgm:pt modelId="{A4E3D211-4C3E-4846-96BA-B010DDC85505}" type="pres">
      <dgm:prSet presAssocID="{46710346-9019-4EA9-9305-D58674C26BCE}" presName="rootText" presStyleLbl="node4" presStyleIdx="0" presStyleCnt="32" custScaleX="74758" custLinFactX="35168" custLinFactNeighborX="100000" custLinFactNeighborY="3127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F9A4677-7AAC-4F4E-B088-BE4E6565FED3}" type="pres">
      <dgm:prSet presAssocID="{46710346-9019-4EA9-9305-D58674C26BCE}" presName="rootConnector" presStyleLbl="node4" presStyleIdx="0" presStyleCnt="32"/>
      <dgm:spPr/>
      <dgm:t>
        <a:bodyPr/>
        <a:lstStyle/>
        <a:p>
          <a:endParaRPr lang="en-IN"/>
        </a:p>
      </dgm:t>
    </dgm:pt>
    <dgm:pt modelId="{497A71B6-EACB-4C9E-B6B3-8DCF4C41DC87}" type="pres">
      <dgm:prSet presAssocID="{46710346-9019-4EA9-9305-D58674C26BCE}" presName="hierChild4" presStyleCnt="0"/>
      <dgm:spPr/>
      <dgm:t>
        <a:bodyPr/>
        <a:lstStyle/>
        <a:p>
          <a:endParaRPr lang="en-IN"/>
        </a:p>
      </dgm:t>
    </dgm:pt>
    <dgm:pt modelId="{4C5BB737-6100-41F2-9B6B-A0D1E585E667}" type="pres">
      <dgm:prSet presAssocID="{46710346-9019-4EA9-9305-D58674C26BCE}" presName="hierChild5" presStyleCnt="0"/>
      <dgm:spPr/>
      <dgm:t>
        <a:bodyPr/>
        <a:lstStyle/>
        <a:p>
          <a:endParaRPr lang="en-IN"/>
        </a:p>
      </dgm:t>
    </dgm:pt>
    <dgm:pt modelId="{9738F4C0-3158-43CB-AA04-979E8ECFEB57}" type="pres">
      <dgm:prSet presAssocID="{5967063D-5FCE-4A36-8513-1D92E6A3B597}" presName="Name37" presStyleLbl="parChTrans1D4" presStyleIdx="1" presStyleCnt="32"/>
      <dgm:spPr/>
      <dgm:t>
        <a:bodyPr/>
        <a:lstStyle/>
        <a:p>
          <a:endParaRPr lang="en-IN"/>
        </a:p>
      </dgm:t>
    </dgm:pt>
    <dgm:pt modelId="{6AC77FF7-74A3-43E8-B4DB-6CAEA5CDD8E2}" type="pres">
      <dgm:prSet presAssocID="{E63368C0-EA9C-4358-9090-7EFE65FE70D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2852B93E-7C46-4016-BD64-6DD493A547A8}" type="pres">
      <dgm:prSet presAssocID="{E63368C0-EA9C-4358-9090-7EFE65FE70D6}" presName="rootComposite" presStyleCnt="0"/>
      <dgm:spPr/>
      <dgm:t>
        <a:bodyPr/>
        <a:lstStyle/>
        <a:p>
          <a:endParaRPr lang="en-IN"/>
        </a:p>
      </dgm:t>
    </dgm:pt>
    <dgm:pt modelId="{EE9E8D11-71CC-48F3-BD4E-CDE46BBE0537}" type="pres">
      <dgm:prSet presAssocID="{E63368C0-EA9C-4358-9090-7EFE65FE70D6}" presName="rootText" presStyleLbl="node4" presStyleIdx="1" presStyleCnt="32" custScaleX="75424" custScaleY="211880" custLinFactX="34050" custLinFactNeighborX="100000" custLinFactNeighborY="2457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1C4E3AC-12F8-4765-80E1-3007ECCAC3F7}" type="pres">
      <dgm:prSet presAssocID="{E63368C0-EA9C-4358-9090-7EFE65FE70D6}" presName="rootConnector" presStyleLbl="node4" presStyleIdx="1" presStyleCnt="32"/>
      <dgm:spPr/>
      <dgm:t>
        <a:bodyPr/>
        <a:lstStyle/>
        <a:p>
          <a:endParaRPr lang="en-IN"/>
        </a:p>
      </dgm:t>
    </dgm:pt>
    <dgm:pt modelId="{BD573445-8E9C-4DF4-896D-8EF3AA9D88EE}" type="pres">
      <dgm:prSet presAssocID="{E63368C0-EA9C-4358-9090-7EFE65FE70D6}" presName="hierChild4" presStyleCnt="0"/>
      <dgm:spPr/>
      <dgm:t>
        <a:bodyPr/>
        <a:lstStyle/>
        <a:p>
          <a:endParaRPr lang="en-IN"/>
        </a:p>
      </dgm:t>
    </dgm:pt>
    <dgm:pt modelId="{C7740548-AF5C-41B5-9BA2-87D8FA0B29F1}" type="pres">
      <dgm:prSet presAssocID="{E63368C0-EA9C-4358-9090-7EFE65FE70D6}" presName="hierChild5" presStyleCnt="0"/>
      <dgm:spPr/>
      <dgm:t>
        <a:bodyPr/>
        <a:lstStyle/>
        <a:p>
          <a:endParaRPr lang="en-IN"/>
        </a:p>
      </dgm:t>
    </dgm:pt>
    <dgm:pt modelId="{67CDFB48-023D-4956-ABB5-6C6F64999569}" type="pres">
      <dgm:prSet presAssocID="{9FB44E50-AD24-4BC2-A8E4-E5C955DABAA4}" presName="Name37" presStyleLbl="parChTrans1D4" presStyleIdx="2" presStyleCnt="32"/>
      <dgm:spPr/>
      <dgm:t>
        <a:bodyPr/>
        <a:lstStyle/>
        <a:p>
          <a:endParaRPr lang="en-IN"/>
        </a:p>
      </dgm:t>
    </dgm:pt>
    <dgm:pt modelId="{EAE269EC-DBA9-4B00-9AA5-883D6169E907}" type="pres">
      <dgm:prSet presAssocID="{C5883348-4B95-45CC-AABA-5360E6350C7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00D548AA-3AF0-48D3-9E51-681933D6A3A7}" type="pres">
      <dgm:prSet presAssocID="{C5883348-4B95-45CC-AABA-5360E6350C75}" presName="rootComposite" presStyleCnt="0"/>
      <dgm:spPr/>
      <dgm:t>
        <a:bodyPr/>
        <a:lstStyle/>
        <a:p>
          <a:endParaRPr lang="en-IN"/>
        </a:p>
      </dgm:t>
    </dgm:pt>
    <dgm:pt modelId="{72689390-F6D8-441F-99B2-76D08555AFD2}" type="pres">
      <dgm:prSet presAssocID="{C5883348-4B95-45CC-AABA-5360E6350C75}" presName="rootText" presStyleLbl="node4" presStyleIdx="2" presStyleCnt="32" custScaleX="75424" custScaleY="209820" custLinFactX="35169" custLinFactNeighborX="100000" custLinFactNeighborY="2681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3AEFC7F-3A88-4E8E-83EF-A7604B51A449}" type="pres">
      <dgm:prSet presAssocID="{C5883348-4B95-45CC-AABA-5360E6350C75}" presName="rootConnector" presStyleLbl="node4" presStyleIdx="2" presStyleCnt="32"/>
      <dgm:spPr/>
      <dgm:t>
        <a:bodyPr/>
        <a:lstStyle/>
        <a:p>
          <a:endParaRPr lang="en-IN"/>
        </a:p>
      </dgm:t>
    </dgm:pt>
    <dgm:pt modelId="{89014155-6D94-41C1-88AD-C59F11F55C55}" type="pres">
      <dgm:prSet presAssocID="{C5883348-4B95-45CC-AABA-5360E6350C75}" presName="hierChild4" presStyleCnt="0"/>
      <dgm:spPr/>
      <dgm:t>
        <a:bodyPr/>
        <a:lstStyle/>
        <a:p>
          <a:endParaRPr lang="en-IN"/>
        </a:p>
      </dgm:t>
    </dgm:pt>
    <dgm:pt modelId="{F3C2FC99-22D0-47BB-B800-1ADAF397EC7E}" type="pres">
      <dgm:prSet presAssocID="{C5883348-4B95-45CC-AABA-5360E6350C75}" presName="hierChild5" presStyleCnt="0"/>
      <dgm:spPr/>
      <dgm:t>
        <a:bodyPr/>
        <a:lstStyle/>
        <a:p>
          <a:endParaRPr lang="en-IN"/>
        </a:p>
      </dgm:t>
    </dgm:pt>
    <dgm:pt modelId="{23946CE0-5214-4F6B-9E08-AED59AED9990}" type="pres">
      <dgm:prSet presAssocID="{84C3384A-C35E-4D1C-B8A6-714040B025BE}" presName="hierChild5" presStyleCnt="0"/>
      <dgm:spPr/>
      <dgm:t>
        <a:bodyPr/>
        <a:lstStyle/>
        <a:p>
          <a:endParaRPr lang="en-IN"/>
        </a:p>
      </dgm:t>
    </dgm:pt>
    <dgm:pt modelId="{C65C409F-9423-4562-A9F4-28713DD698F6}" type="pres">
      <dgm:prSet presAssocID="{40B204DD-A3B9-4F44-8392-1885B4821E90}" presName="Name37" presStyleLbl="parChTrans1D3" presStyleIdx="1" presStyleCnt="16"/>
      <dgm:spPr/>
      <dgm:t>
        <a:bodyPr/>
        <a:lstStyle/>
        <a:p>
          <a:endParaRPr lang="en-IN"/>
        </a:p>
      </dgm:t>
    </dgm:pt>
    <dgm:pt modelId="{01F7C268-B91C-496B-9BCA-43F60D7CF622}" type="pres">
      <dgm:prSet presAssocID="{DB406A60-F04A-44D2-83BE-7A04B52454A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C4647427-025F-4B85-BE03-F248D6A85732}" type="pres">
      <dgm:prSet presAssocID="{DB406A60-F04A-44D2-83BE-7A04B52454A8}" presName="rootComposite" presStyleCnt="0"/>
      <dgm:spPr/>
      <dgm:t>
        <a:bodyPr/>
        <a:lstStyle/>
        <a:p>
          <a:endParaRPr lang="en-IN"/>
        </a:p>
      </dgm:t>
    </dgm:pt>
    <dgm:pt modelId="{35141F98-033D-4E2C-A857-274D3279CEBC}" type="pres">
      <dgm:prSet presAssocID="{DB406A60-F04A-44D2-83BE-7A04B52454A8}" presName="rootText" presStyleLbl="node3" presStyleIdx="1" presStyleCnt="16" custLinFactX="-100000" custLinFactNeighborX="-146257" custLinFactNeighborY="629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CF555F0-6BE0-43FA-A037-F45446827402}" type="pres">
      <dgm:prSet presAssocID="{DB406A60-F04A-44D2-83BE-7A04B52454A8}" presName="rootConnector" presStyleLbl="node3" presStyleIdx="1" presStyleCnt="16"/>
      <dgm:spPr/>
      <dgm:t>
        <a:bodyPr/>
        <a:lstStyle/>
        <a:p>
          <a:endParaRPr lang="en-IN"/>
        </a:p>
      </dgm:t>
    </dgm:pt>
    <dgm:pt modelId="{B84A84F6-C6F3-4330-933E-FB91D45BFEDF}" type="pres">
      <dgm:prSet presAssocID="{DB406A60-F04A-44D2-83BE-7A04B52454A8}" presName="hierChild4" presStyleCnt="0"/>
      <dgm:spPr/>
      <dgm:t>
        <a:bodyPr/>
        <a:lstStyle/>
        <a:p>
          <a:endParaRPr lang="en-IN"/>
        </a:p>
      </dgm:t>
    </dgm:pt>
    <dgm:pt modelId="{73AA3E1F-4038-421E-A085-EA0F43E9142D}" type="pres">
      <dgm:prSet presAssocID="{02F6C319-E615-4A7C-96D4-3A128EB4FFCD}" presName="Name37" presStyleLbl="parChTrans1D4" presStyleIdx="3" presStyleCnt="32"/>
      <dgm:spPr/>
      <dgm:t>
        <a:bodyPr/>
        <a:lstStyle/>
        <a:p>
          <a:endParaRPr lang="en-IN"/>
        </a:p>
      </dgm:t>
    </dgm:pt>
    <dgm:pt modelId="{3AB2960F-4050-4245-B874-40E46DE92699}" type="pres">
      <dgm:prSet presAssocID="{1D0E3AEA-E6D2-4576-9905-6430CA5EAE2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7DC4B69-19D8-4BC0-B425-F4170AEC1A73}" type="pres">
      <dgm:prSet presAssocID="{1D0E3AEA-E6D2-4576-9905-6430CA5EAE25}" presName="rootComposite" presStyleCnt="0"/>
      <dgm:spPr/>
      <dgm:t>
        <a:bodyPr/>
        <a:lstStyle/>
        <a:p>
          <a:endParaRPr lang="en-IN"/>
        </a:p>
      </dgm:t>
    </dgm:pt>
    <dgm:pt modelId="{AB42F687-02D4-4BFD-961E-689E11F9625F}" type="pres">
      <dgm:prSet presAssocID="{1D0E3AEA-E6D2-4576-9905-6430CA5EAE25}" presName="rootText" presStyleLbl="node4" presStyleIdx="3" presStyleCnt="32" custLinFactX="-11485" custLinFactNeighborX="-100000" custLinFactNeighborY="2851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7712472-C79B-4F42-A847-148397C76D00}" type="pres">
      <dgm:prSet presAssocID="{1D0E3AEA-E6D2-4576-9905-6430CA5EAE25}" presName="rootConnector" presStyleLbl="node4" presStyleIdx="3" presStyleCnt="32"/>
      <dgm:spPr/>
      <dgm:t>
        <a:bodyPr/>
        <a:lstStyle/>
        <a:p>
          <a:endParaRPr lang="en-IN"/>
        </a:p>
      </dgm:t>
    </dgm:pt>
    <dgm:pt modelId="{4118A1A5-80DD-4778-B058-DD6F0BF8F013}" type="pres">
      <dgm:prSet presAssocID="{1D0E3AEA-E6D2-4576-9905-6430CA5EAE25}" presName="hierChild4" presStyleCnt="0"/>
      <dgm:spPr/>
      <dgm:t>
        <a:bodyPr/>
        <a:lstStyle/>
        <a:p>
          <a:endParaRPr lang="en-IN"/>
        </a:p>
      </dgm:t>
    </dgm:pt>
    <dgm:pt modelId="{69EF5FED-FF23-4C65-B915-DAEB9F9FE7FC}" type="pres">
      <dgm:prSet presAssocID="{1D0E3AEA-E6D2-4576-9905-6430CA5EAE25}" presName="hierChild5" presStyleCnt="0"/>
      <dgm:spPr/>
      <dgm:t>
        <a:bodyPr/>
        <a:lstStyle/>
        <a:p>
          <a:endParaRPr lang="en-IN"/>
        </a:p>
      </dgm:t>
    </dgm:pt>
    <dgm:pt modelId="{8905C3D1-9503-4DBC-8485-AF1F5C060393}" type="pres">
      <dgm:prSet presAssocID="{422E9C91-6E25-4BEC-806E-013435FA7D78}" presName="Name37" presStyleLbl="parChTrans1D4" presStyleIdx="4" presStyleCnt="32"/>
      <dgm:spPr/>
      <dgm:t>
        <a:bodyPr/>
        <a:lstStyle/>
        <a:p>
          <a:endParaRPr lang="en-IN"/>
        </a:p>
      </dgm:t>
    </dgm:pt>
    <dgm:pt modelId="{AB050DC6-7955-4BE6-844E-DBA687AB8783}" type="pres">
      <dgm:prSet presAssocID="{94935B67-9170-4AF2-B1BD-1D7BF9D668D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F78AD370-1309-4CE0-B110-22A13EA15013}" type="pres">
      <dgm:prSet presAssocID="{94935B67-9170-4AF2-B1BD-1D7BF9D668DE}" presName="rootComposite" presStyleCnt="0"/>
      <dgm:spPr/>
      <dgm:t>
        <a:bodyPr/>
        <a:lstStyle/>
        <a:p>
          <a:endParaRPr lang="en-IN"/>
        </a:p>
      </dgm:t>
    </dgm:pt>
    <dgm:pt modelId="{CA37A722-4A43-4506-A549-077AE6B7623D}" type="pres">
      <dgm:prSet presAssocID="{94935B67-9170-4AF2-B1BD-1D7BF9D668DE}" presName="rootText" presStyleLbl="node4" presStyleIdx="4" presStyleCnt="32" custLinFactX="-10125" custLinFactNeighborX="-100000" custLinFactNeighborY="1296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807A1FD-260D-4B0B-8BB7-3F7E099D812B}" type="pres">
      <dgm:prSet presAssocID="{94935B67-9170-4AF2-B1BD-1D7BF9D668DE}" presName="rootConnector" presStyleLbl="node4" presStyleIdx="4" presStyleCnt="32"/>
      <dgm:spPr/>
      <dgm:t>
        <a:bodyPr/>
        <a:lstStyle/>
        <a:p>
          <a:endParaRPr lang="en-IN"/>
        </a:p>
      </dgm:t>
    </dgm:pt>
    <dgm:pt modelId="{C0998CD2-67FF-4385-BBEB-B1546E6B7A2F}" type="pres">
      <dgm:prSet presAssocID="{94935B67-9170-4AF2-B1BD-1D7BF9D668DE}" presName="hierChild4" presStyleCnt="0"/>
      <dgm:spPr/>
      <dgm:t>
        <a:bodyPr/>
        <a:lstStyle/>
        <a:p>
          <a:endParaRPr lang="en-IN"/>
        </a:p>
      </dgm:t>
    </dgm:pt>
    <dgm:pt modelId="{0D660089-3DB9-4082-AAE7-8B94FEA85CE7}" type="pres">
      <dgm:prSet presAssocID="{94935B67-9170-4AF2-B1BD-1D7BF9D668DE}" presName="hierChild5" presStyleCnt="0"/>
      <dgm:spPr/>
      <dgm:t>
        <a:bodyPr/>
        <a:lstStyle/>
        <a:p>
          <a:endParaRPr lang="en-IN"/>
        </a:p>
      </dgm:t>
    </dgm:pt>
    <dgm:pt modelId="{2141BBFE-1AFB-4D17-A62B-81FA6E94EC89}" type="pres">
      <dgm:prSet presAssocID="{4AB0774E-A203-4D04-9119-01578830A0D5}" presName="Name37" presStyleLbl="parChTrans1D4" presStyleIdx="5" presStyleCnt="32"/>
      <dgm:spPr/>
      <dgm:t>
        <a:bodyPr/>
        <a:lstStyle/>
        <a:p>
          <a:endParaRPr lang="en-IN"/>
        </a:p>
      </dgm:t>
    </dgm:pt>
    <dgm:pt modelId="{B1BB8198-0698-4445-84F7-26705539BC95}" type="pres">
      <dgm:prSet presAssocID="{99C92A70-96AA-42C4-9BE5-D027085F326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BFD808A7-E697-4672-B3E8-BDED1CFDE5C8}" type="pres">
      <dgm:prSet presAssocID="{99C92A70-96AA-42C4-9BE5-D027085F326C}" presName="rootComposite" presStyleCnt="0"/>
      <dgm:spPr/>
      <dgm:t>
        <a:bodyPr/>
        <a:lstStyle/>
        <a:p>
          <a:endParaRPr lang="en-IN"/>
        </a:p>
      </dgm:t>
    </dgm:pt>
    <dgm:pt modelId="{13BCA70B-7D2A-4EB5-AB44-7F98CFA1B078}" type="pres">
      <dgm:prSet presAssocID="{99C92A70-96AA-42C4-9BE5-D027085F326C}" presName="rootText" presStyleLbl="node4" presStyleIdx="5" presStyleCnt="32" custLinFactX="-10592" custLinFactNeighborX="-100000" custLinFactNeighborY="1340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390127C-5E19-4C21-9C2F-BB51C3C4166D}" type="pres">
      <dgm:prSet presAssocID="{99C92A70-96AA-42C4-9BE5-D027085F326C}" presName="rootConnector" presStyleLbl="node4" presStyleIdx="5" presStyleCnt="32"/>
      <dgm:spPr/>
      <dgm:t>
        <a:bodyPr/>
        <a:lstStyle/>
        <a:p>
          <a:endParaRPr lang="en-IN"/>
        </a:p>
      </dgm:t>
    </dgm:pt>
    <dgm:pt modelId="{7FE21A54-2AD0-4400-BE1B-4CE610FB32D0}" type="pres">
      <dgm:prSet presAssocID="{99C92A70-96AA-42C4-9BE5-D027085F326C}" presName="hierChild4" presStyleCnt="0"/>
      <dgm:spPr/>
      <dgm:t>
        <a:bodyPr/>
        <a:lstStyle/>
        <a:p>
          <a:endParaRPr lang="en-IN"/>
        </a:p>
      </dgm:t>
    </dgm:pt>
    <dgm:pt modelId="{DA697BC3-DAA5-49FE-B3E7-1AD28078D43A}" type="pres">
      <dgm:prSet presAssocID="{99C92A70-96AA-42C4-9BE5-D027085F326C}" presName="hierChild5" presStyleCnt="0"/>
      <dgm:spPr/>
      <dgm:t>
        <a:bodyPr/>
        <a:lstStyle/>
        <a:p>
          <a:endParaRPr lang="en-IN"/>
        </a:p>
      </dgm:t>
    </dgm:pt>
    <dgm:pt modelId="{8CCE8226-D4C2-403E-B1AB-689EA341CCE1}" type="pres">
      <dgm:prSet presAssocID="{2871D079-FE53-4523-BBDC-4EED94B454FB}" presName="Name37" presStyleLbl="parChTrans1D4" presStyleIdx="6" presStyleCnt="32"/>
      <dgm:spPr/>
      <dgm:t>
        <a:bodyPr/>
        <a:lstStyle/>
        <a:p>
          <a:endParaRPr lang="en-IN"/>
        </a:p>
      </dgm:t>
    </dgm:pt>
    <dgm:pt modelId="{2D35D4D5-374A-4AF5-B28C-11067FEB39EE}" type="pres">
      <dgm:prSet presAssocID="{746072DE-3D08-4B34-A9BF-11A9E6361B9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6E346CD5-3F2E-407D-A9C4-F07E3F1857E0}" type="pres">
      <dgm:prSet presAssocID="{746072DE-3D08-4B34-A9BF-11A9E6361B9F}" presName="rootComposite" presStyleCnt="0"/>
      <dgm:spPr/>
      <dgm:t>
        <a:bodyPr/>
        <a:lstStyle/>
        <a:p>
          <a:endParaRPr lang="en-IN"/>
        </a:p>
      </dgm:t>
    </dgm:pt>
    <dgm:pt modelId="{B7EBE65F-ABED-4453-BD3E-69BA25D6E55D}" type="pres">
      <dgm:prSet presAssocID="{746072DE-3D08-4B34-A9BF-11A9E6361B9F}" presName="rootText" presStyleLbl="node4" presStyleIdx="6" presStyleCnt="32" custLinFactX="-12826" custLinFactNeighborX="-100000" custLinFactNeighborY="2010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E6F71F5-87A2-4E58-B4C2-FFD8CDF265FA}" type="pres">
      <dgm:prSet presAssocID="{746072DE-3D08-4B34-A9BF-11A9E6361B9F}" presName="rootConnector" presStyleLbl="node4" presStyleIdx="6" presStyleCnt="32"/>
      <dgm:spPr/>
      <dgm:t>
        <a:bodyPr/>
        <a:lstStyle/>
        <a:p>
          <a:endParaRPr lang="en-IN"/>
        </a:p>
      </dgm:t>
    </dgm:pt>
    <dgm:pt modelId="{2A9C3482-17E1-472E-8142-80DF85D8D00A}" type="pres">
      <dgm:prSet presAssocID="{746072DE-3D08-4B34-A9BF-11A9E6361B9F}" presName="hierChild4" presStyleCnt="0"/>
      <dgm:spPr/>
      <dgm:t>
        <a:bodyPr/>
        <a:lstStyle/>
        <a:p>
          <a:endParaRPr lang="en-IN"/>
        </a:p>
      </dgm:t>
    </dgm:pt>
    <dgm:pt modelId="{59835D3B-7F2B-41CC-A520-B13CD78AF063}" type="pres">
      <dgm:prSet presAssocID="{746072DE-3D08-4B34-A9BF-11A9E6361B9F}" presName="hierChild5" presStyleCnt="0"/>
      <dgm:spPr/>
      <dgm:t>
        <a:bodyPr/>
        <a:lstStyle/>
        <a:p>
          <a:endParaRPr lang="en-IN"/>
        </a:p>
      </dgm:t>
    </dgm:pt>
    <dgm:pt modelId="{F2B2AE08-0C5B-4632-AF54-FD791A8D4E66}" type="pres">
      <dgm:prSet presAssocID="{D6C73566-1124-4C73-A933-8C1060A2D0E0}" presName="Name37" presStyleLbl="parChTrans1D4" presStyleIdx="7" presStyleCnt="32"/>
      <dgm:spPr/>
      <dgm:t>
        <a:bodyPr/>
        <a:lstStyle/>
        <a:p>
          <a:endParaRPr lang="en-IN"/>
        </a:p>
      </dgm:t>
    </dgm:pt>
    <dgm:pt modelId="{AB6CA2B7-66E5-49E5-AEAB-C72052733BE9}" type="pres">
      <dgm:prSet presAssocID="{D06A458D-69AD-4DA3-B6D7-A71348B2333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C98D901A-5F41-4EA9-A549-48CED78C8105}" type="pres">
      <dgm:prSet presAssocID="{D06A458D-69AD-4DA3-B6D7-A71348B23334}" presName="rootComposite" presStyleCnt="0"/>
      <dgm:spPr/>
      <dgm:t>
        <a:bodyPr/>
        <a:lstStyle/>
        <a:p>
          <a:endParaRPr lang="en-IN"/>
        </a:p>
      </dgm:t>
    </dgm:pt>
    <dgm:pt modelId="{3E30E697-E43C-4DCC-A78E-9899C93EABE9}" type="pres">
      <dgm:prSet presAssocID="{D06A458D-69AD-4DA3-B6D7-A71348B23334}" presName="rootText" presStyleLbl="node4" presStyleIdx="7" presStyleCnt="32" custLinFactX="-13943" custLinFactNeighborX="-100000" custLinFactNeighborY="2234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24860F3-5092-4EFF-9A2B-CEBA079BD4EB}" type="pres">
      <dgm:prSet presAssocID="{D06A458D-69AD-4DA3-B6D7-A71348B23334}" presName="rootConnector" presStyleLbl="node4" presStyleIdx="7" presStyleCnt="32"/>
      <dgm:spPr/>
      <dgm:t>
        <a:bodyPr/>
        <a:lstStyle/>
        <a:p>
          <a:endParaRPr lang="en-IN"/>
        </a:p>
      </dgm:t>
    </dgm:pt>
    <dgm:pt modelId="{C993EB8F-0721-43EB-A131-BA92CEEB68B5}" type="pres">
      <dgm:prSet presAssocID="{D06A458D-69AD-4DA3-B6D7-A71348B23334}" presName="hierChild4" presStyleCnt="0"/>
      <dgm:spPr/>
      <dgm:t>
        <a:bodyPr/>
        <a:lstStyle/>
        <a:p>
          <a:endParaRPr lang="en-IN"/>
        </a:p>
      </dgm:t>
    </dgm:pt>
    <dgm:pt modelId="{9DA14397-D0F3-4DCA-92E8-D3874C92031A}" type="pres">
      <dgm:prSet presAssocID="{D06A458D-69AD-4DA3-B6D7-A71348B23334}" presName="hierChild5" presStyleCnt="0"/>
      <dgm:spPr/>
      <dgm:t>
        <a:bodyPr/>
        <a:lstStyle/>
        <a:p>
          <a:endParaRPr lang="en-IN"/>
        </a:p>
      </dgm:t>
    </dgm:pt>
    <dgm:pt modelId="{781E1046-AD2E-4574-8C2F-A60B8A26B6CC}" type="pres">
      <dgm:prSet presAssocID="{F33BFABA-0398-4120-A8C1-FC8E1BF98985}" presName="Name37" presStyleLbl="parChTrans1D4" presStyleIdx="8" presStyleCnt="32"/>
      <dgm:spPr/>
      <dgm:t>
        <a:bodyPr/>
        <a:lstStyle/>
        <a:p>
          <a:endParaRPr lang="en-IN"/>
        </a:p>
      </dgm:t>
    </dgm:pt>
    <dgm:pt modelId="{AE89B950-CBB5-425A-B6CF-76EACE8F5A6D}" type="pres">
      <dgm:prSet presAssocID="{CAC227E0-502E-45CB-810C-D6F293FF352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0800D8E-41E4-45FE-A4E9-7757338F014B}" type="pres">
      <dgm:prSet presAssocID="{CAC227E0-502E-45CB-810C-D6F293FF3527}" presName="rootComposite" presStyleCnt="0"/>
      <dgm:spPr/>
      <dgm:t>
        <a:bodyPr/>
        <a:lstStyle/>
        <a:p>
          <a:endParaRPr lang="en-IN"/>
        </a:p>
      </dgm:t>
    </dgm:pt>
    <dgm:pt modelId="{C527634F-51A4-48CB-A5D2-E5DC2D899F51}" type="pres">
      <dgm:prSet presAssocID="{CAC227E0-502E-45CB-810C-D6F293FF3527}" presName="rootText" presStyleLbl="node4" presStyleIdx="8" presStyleCnt="32" custLinFactX="-11709" custLinFactNeighborX="-100000" custLinFactNeighborY="1563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E1A4CD4-EB63-473C-BB49-79606843795C}" type="pres">
      <dgm:prSet presAssocID="{CAC227E0-502E-45CB-810C-D6F293FF3527}" presName="rootConnector" presStyleLbl="node4" presStyleIdx="8" presStyleCnt="32"/>
      <dgm:spPr/>
      <dgm:t>
        <a:bodyPr/>
        <a:lstStyle/>
        <a:p>
          <a:endParaRPr lang="en-IN"/>
        </a:p>
      </dgm:t>
    </dgm:pt>
    <dgm:pt modelId="{2A584B23-8700-4857-9DA6-F8E436736059}" type="pres">
      <dgm:prSet presAssocID="{CAC227E0-502E-45CB-810C-D6F293FF3527}" presName="hierChild4" presStyleCnt="0"/>
      <dgm:spPr/>
      <dgm:t>
        <a:bodyPr/>
        <a:lstStyle/>
        <a:p>
          <a:endParaRPr lang="en-IN"/>
        </a:p>
      </dgm:t>
    </dgm:pt>
    <dgm:pt modelId="{7227DD0E-3FA3-4C4E-A3AD-2F5BF5C7954D}" type="pres">
      <dgm:prSet presAssocID="{CAC227E0-502E-45CB-810C-D6F293FF3527}" presName="hierChild5" presStyleCnt="0"/>
      <dgm:spPr/>
      <dgm:t>
        <a:bodyPr/>
        <a:lstStyle/>
        <a:p>
          <a:endParaRPr lang="en-IN"/>
        </a:p>
      </dgm:t>
    </dgm:pt>
    <dgm:pt modelId="{3DCE58D4-901A-412B-B00F-6C4610E41612}" type="pres">
      <dgm:prSet presAssocID="{DB406A60-F04A-44D2-83BE-7A04B52454A8}" presName="hierChild5" presStyleCnt="0"/>
      <dgm:spPr/>
      <dgm:t>
        <a:bodyPr/>
        <a:lstStyle/>
        <a:p>
          <a:endParaRPr lang="en-IN"/>
        </a:p>
      </dgm:t>
    </dgm:pt>
    <dgm:pt modelId="{4A866A4C-C2D6-4010-807F-6EDA55951E91}" type="pres">
      <dgm:prSet presAssocID="{1400681B-D576-41C4-AA3F-E83D15EB2BC9}" presName="hierChild5" presStyleCnt="0"/>
      <dgm:spPr/>
      <dgm:t>
        <a:bodyPr/>
        <a:lstStyle/>
        <a:p>
          <a:endParaRPr lang="en-IN"/>
        </a:p>
      </dgm:t>
    </dgm:pt>
    <dgm:pt modelId="{7D520EE0-14E5-465F-8D80-37466616E231}" type="pres">
      <dgm:prSet presAssocID="{D45AFF6A-A281-4F24-A76F-427E4263ADBB}" presName="Name37" presStyleLbl="parChTrans1D2" presStyleIdx="1" presStyleCnt="7"/>
      <dgm:spPr/>
      <dgm:t>
        <a:bodyPr/>
        <a:lstStyle/>
        <a:p>
          <a:endParaRPr lang="en-IN"/>
        </a:p>
      </dgm:t>
    </dgm:pt>
    <dgm:pt modelId="{FCA4E062-3BF8-4634-BD96-099B4399403F}" type="pres">
      <dgm:prSet presAssocID="{0E6110ED-64BF-4370-BA36-A185824BD59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DF14B8A5-5320-4081-8D30-FE38F6D2A904}" type="pres">
      <dgm:prSet presAssocID="{0E6110ED-64BF-4370-BA36-A185824BD59A}" presName="rootComposite" presStyleCnt="0"/>
      <dgm:spPr/>
      <dgm:t>
        <a:bodyPr/>
        <a:lstStyle/>
        <a:p>
          <a:endParaRPr lang="en-IN"/>
        </a:p>
      </dgm:t>
    </dgm:pt>
    <dgm:pt modelId="{4914B72F-4CE0-4518-8922-A07F8A121330}" type="pres">
      <dgm:prSet presAssocID="{0E6110ED-64BF-4370-BA36-A185824BD59A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497FD76-A844-44B0-85C8-0A7DAF659770}" type="pres">
      <dgm:prSet presAssocID="{0E6110ED-64BF-4370-BA36-A185824BD59A}" presName="rootConnector" presStyleLbl="node2" presStyleIdx="1" presStyleCnt="7"/>
      <dgm:spPr/>
      <dgm:t>
        <a:bodyPr/>
        <a:lstStyle/>
        <a:p>
          <a:endParaRPr lang="en-IN"/>
        </a:p>
      </dgm:t>
    </dgm:pt>
    <dgm:pt modelId="{93A00BAE-D025-4151-B583-1137B7079E15}" type="pres">
      <dgm:prSet presAssocID="{0E6110ED-64BF-4370-BA36-A185824BD59A}" presName="hierChild4" presStyleCnt="0"/>
      <dgm:spPr/>
      <dgm:t>
        <a:bodyPr/>
        <a:lstStyle/>
        <a:p>
          <a:endParaRPr lang="en-IN"/>
        </a:p>
      </dgm:t>
    </dgm:pt>
    <dgm:pt modelId="{930588F6-700D-48C7-91F0-73A12D352704}" type="pres">
      <dgm:prSet presAssocID="{7779E3AC-F356-4E8D-822E-3451577B1579}" presName="Name37" presStyleLbl="parChTrans1D3" presStyleIdx="2" presStyleCnt="16"/>
      <dgm:spPr/>
      <dgm:t>
        <a:bodyPr/>
        <a:lstStyle/>
        <a:p>
          <a:endParaRPr lang="en-IN"/>
        </a:p>
      </dgm:t>
    </dgm:pt>
    <dgm:pt modelId="{E1E6118C-A182-4E6F-AB33-D7AE55E14D50}" type="pres">
      <dgm:prSet presAssocID="{EAE1176E-0D78-4BD2-85CF-807EC0D91B8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0DD1681-0BB0-4E55-AD1E-4D139533DF2F}" type="pres">
      <dgm:prSet presAssocID="{EAE1176E-0D78-4BD2-85CF-807EC0D91B87}" presName="rootComposite" presStyleCnt="0"/>
      <dgm:spPr/>
      <dgm:t>
        <a:bodyPr/>
        <a:lstStyle/>
        <a:p>
          <a:endParaRPr lang="en-IN"/>
        </a:p>
      </dgm:t>
    </dgm:pt>
    <dgm:pt modelId="{BA9DC594-6412-4B40-BBC5-4019FCF905AF}" type="pres">
      <dgm:prSet presAssocID="{EAE1176E-0D78-4BD2-85CF-807EC0D91B87}" presName="rootText" presStyleLbl="node3" presStyleIdx="2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414C5DA-9E60-4FEB-9AC3-4C5171630D53}" type="pres">
      <dgm:prSet presAssocID="{EAE1176E-0D78-4BD2-85CF-807EC0D91B87}" presName="rootConnector" presStyleLbl="node3" presStyleIdx="2" presStyleCnt="16"/>
      <dgm:spPr/>
      <dgm:t>
        <a:bodyPr/>
        <a:lstStyle/>
        <a:p>
          <a:endParaRPr lang="en-IN"/>
        </a:p>
      </dgm:t>
    </dgm:pt>
    <dgm:pt modelId="{292AA2EB-AE45-44B6-8212-0650F00C3C51}" type="pres">
      <dgm:prSet presAssocID="{EAE1176E-0D78-4BD2-85CF-807EC0D91B87}" presName="hierChild4" presStyleCnt="0"/>
      <dgm:spPr/>
      <dgm:t>
        <a:bodyPr/>
        <a:lstStyle/>
        <a:p>
          <a:endParaRPr lang="en-IN"/>
        </a:p>
      </dgm:t>
    </dgm:pt>
    <dgm:pt modelId="{163E362C-14FF-454B-BB22-172EB5991C94}" type="pres">
      <dgm:prSet presAssocID="{BB82FE34-0CF6-47D9-9CA1-42C9B442893C}" presName="Name37" presStyleLbl="parChTrans1D4" presStyleIdx="9" presStyleCnt="32"/>
      <dgm:spPr/>
      <dgm:t>
        <a:bodyPr/>
        <a:lstStyle/>
        <a:p>
          <a:endParaRPr lang="en-IN"/>
        </a:p>
      </dgm:t>
    </dgm:pt>
    <dgm:pt modelId="{65EF74F2-71DD-4D5E-852E-0378015B436F}" type="pres">
      <dgm:prSet presAssocID="{6B255190-ED44-4C90-B321-2E68FB32C69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3A18A3B-A564-447B-8845-C6D0BCEAC511}" type="pres">
      <dgm:prSet presAssocID="{6B255190-ED44-4C90-B321-2E68FB32C693}" presName="rootComposite" presStyleCnt="0"/>
      <dgm:spPr/>
      <dgm:t>
        <a:bodyPr/>
        <a:lstStyle/>
        <a:p>
          <a:endParaRPr lang="en-IN"/>
        </a:p>
      </dgm:t>
    </dgm:pt>
    <dgm:pt modelId="{04821A68-C121-43FC-BCE1-DB6DDE8C902F}" type="pres">
      <dgm:prSet presAssocID="{6B255190-ED44-4C90-B321-2E68FB32C693}" presName="rootText" presStyleLbl="node4" presStyleIdx="9" presStyleCnt="32" custScaleY="27873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63EAAB3-67F6-4A96-9B16-2DE94FA053C5}" type="pres">
      <dgm:prSet presAssocID="{6B255190-ED44-4C90-B321-2E68FB32C693}" presName="rootConnector" presStyleLbl="node4" presStyleIdx="9" presStyleCnt="32"/>
      <dgm:spPr/>
      <dgm:t>
        <a:bodyPr/>
        <a:lstStyle/>
        <a:p>
          <a:endParaRPr lang="en-IN"/>
        </a:p>
      </dgm:t>
    </dgm:pt>
    <dgm:pt modelId="{F0E56CAB-D4DD-41B5-8434-1F5E680D6A70}" type="pres">
      <dgm:prSet presAssocID="{6B255190-ED44-4C90-B321-2E68FB32C693}" presName="hierChild4" presStyleCnt="0"/>
      <dgm:spPr/>
      <dgm:t>
        <a:bodyPr/>
        <a:lstStyle/>
        <a:p>
          <a:endParaRPr lang="en-IN"/>
        </a:p>
      </dgm:t>
    </dgm:pt>
    <dgm:pt modelId="{91D8CAA1-4F75-43D4-952F-F143C6A88ED5}" type="pres">
      <dgm:prSet presAssocID="{02ADC159-1C97-4D78-A6E5-C3FFB1607D4B}" presName="Name37" presStyleLbl="parChTrans1D4" presStyleIdx="10" presStyleCnt="32"/>
      <dgm:spPr/>
      <dgm:t>
        <a:bodyPr/>
        <a:lstStyle/>
        <a:p>
          <a:endParaRPr lang="en-IN"/>
        </a:p>
      </dgm:t>
    </dgm:pt>
    <dgm:pt modelId="{25093AC7-BE0C-48A6-BA7D-82C90AF6F9E6}" type="pres">
      <dgm:prSet presAssocID="{034E1545-3D94-4026-A4A3-86B1486AA23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5F67AA42-A5C3-45AB-95EF-7CE80FC8248E}" type="pres">
      <dgm:prSet presAssocID="{034E1545-3D94-4026-A4A3-86B1486AA23D}" presName="rootComposite" presStyleCnt="0"/>
      <dgm:spPr/>
      <dgm:t>
        <a:bodyPr/>
        <a:lstStyle/>
        <a:p>
          <a:endParaRPr lang="en-IN"/>
        </a:p>
      </dgm:t>
    </dgm:pt>
    <dgm:pt modelId="{EE9BB74C-7DB1-40F1-A7A2-5F52BE30CA4C}" type="pres">
      <dgm:prSet presAssocID="{034E1545-3D94-4026-A4A3-86B1486AA23D}" presName="rootText" presStyleLbl="node4" presStyleIdx="10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75FE7E6-0936-45CB-97FB-7FD151541B71}" type="pres">
      <dgm:prSet presAssocID="{034E1545-3D94-4026-A4A3-86B1486AA23D}" presName="rootConnector" presStyleLbl="node4" presStyleIdx="10" presStyleCnt="32"/>
      <dgm:spPr/>
      <dgm:t>
        <a:bodyPr/>
        <a:lstStyle/>
        <a:p>
          <a:endParaRPr lang="en-IN"/>
        </a:p>
      </dgm:t>
    </dgm:pt>
    <dgm:pt modelId="{BD37BB2E-885E-4075-9808-ED2DD40CAF1A}" type="pres">
      <dgm:prSet presAssocID="{034E1545-3D94-4026-A4A3-86B1486AA23D}" presName="hierChild4" presStyleCnt="0"/>
      <dgm:spPr/>
      <dgm:t>
        <a:bodyPr/>
        <a:lstStyle/>
        <a:p>
          <a:endParaRPr lang="en-IN"/>
        </a:p>
      </dgm:t>
    </dgm:pt>
    <dgm:pt modelId="{2C357841-CADE-4B5E-8F0C-6FF1248D8403}" type="pres">
      <dgm:prSet presAssocID="{034E1545-3D94-4026-A4A3-86B1486AA23D}" presName="hierChild5" presStyleCnt="0"/>
      <dgm:spPr/>
      <dgm:t>
        <a:bodyPr/>
        <a:lstStyle/>
        <a:p>
          <a:endParaRPr lang="en-IN"/>
        </a:p>
      </dgm:t>
    </dgm:pt>
    <dgm:pt modelId="{11025B86-0A66-4B80-BAB2-8CC9D7EEE8D0}" type="pres">
      <dgm:prSet presAssocID="{3B415E71-A315-434A-9626-CD6150C709CD}" presName="Name37" presStyleLbl="parChTrans1D4" presStyleIdx="11" presStyleCnt="32"/>
      <dgm:spPr/>
      <dgm:t>
        <a:bodyPr/>
        <a:lstStyle/>
        <a:p>
          <a:endParaRPr lang="en-IN"/>
        </a:p>
      </dgm:t>
    </dgm:pt>
    <dgm:pt modelId="{63BA3108-BDDE-406E-8CCE-9101926CFB75}" type="pres">
      <dgm:prSet presAssocID="{40FAED2A-F078-498A-889F-8AE32FF02A3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B0B86B5-735B-4145-94AE-0180566E87FB}" type="pres">
      <dgm:prSet presAssocID="{40FAED2A-F078-498A-889F-8AE32FF02A31}" presName="rootComposite" presStyleCnt="0"/>
      <dgm:spPr/>
      <dgm:t>
        <a:bodyPr/>
        <a:lstStyle/>
        <a:p>
          <a:endParaRPr lang="en-IN"/>
        </a:p>
      </dgm:t>
    </dgm:pt>
    <dgm:pt modelId="{56DF4E14-B9A8-43F6-95EA-00EE11B68DE6}" type="pres">
      <dgm:prSet presAssocID="{40FAED2A-F078-498A-889F-8AE32FF02A31}" presName="rootText" presStyleLbl="node4" presStyleIdx="11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C14A410-A144-4374-AA5A-5AE82AF26974}" type="pres">
      <dgm:prSet presAssocID="{40FAED2A-F078-498A-889F-8AE32FF02A31}" presName="rootConnector" presStyleLbl="node4" presStyleIdx="11" presStyleCnt="32"/>
      <dgm:spPr/>
      <dgm:t>
        <a:bodyPr/>
        <a:lstStyle/>
        <a:p>
          <a:endParaRPr lang="en-IN"/>
        </a:p>
      </dgm:t>
    </dgm:pt>
    <dgm:pt modelId="{A0DD9356-4FC6-4621-A820-F453305EED2F}" type="pres">
      <dgm:prSet presAssocID="{40FAED2A-F078-498A-889F-8AE32FF02A31}" presName="hierChild4" presStyleCnt="0"/>
      <dgm:spPr/>
      <dgm:t>
        <a:bodyPr/>
        <a:lstStyle/>
        <a:p>
          <a:endParaRPr lang="en-IN"/>
        </a:p>
      </dgm:t>
    </dgm:pt>
    <dgm:pt modelId="{38B4803D-1E4F-47FA-81D8-F9CB3A6D1062}" type="pres">
      <dgm:prSet presAssocID="{40FAED2A-F078-498A-889F-8AE32FF02A31}" presName="hierChild5" presStyleCnt="0"/>
      <dgm:spPr/>
      <dgm:t>
        <a:bodyPr/>
        <a:lstStyle/>
        <a:p>
          <a:endParaRPr lang="en-IN"/>
        </a:p>
      </dgm:t>
    </dgm:pt>
    <dgm:pt modelId="{3876B93A-A501-4E3B-9CD7-0A6F0496F882}" type="pres">
      <dgm:prSet presAssocID="{281648B0-09AE-47F5-B370-2B56074EFED9}" presName="Name37" presStyleLbl="parChTrans1D4" presStyleIdx="12" presStyleCnt="32"/>
      <dgm:spPr/>
      <dgm:t>
        <a:bodyPr/>
        <a:lstStyle/>
        <a:p>
          <a:endParaRPr lang="en-IN"/>
        </a:p>
      </dgm:t>
    </dgm:pt>
    <dgm:pt modelId="{447E6C17-65EC-408A-900D-D66E930B0CF1}" type="pres">
      <dgm:prSet presAssocID="{C3212C0F-B313-4BCC-85EC-1B7B30D5359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9B5BDF0-73F5-4862-B377-5C959169E3D5}" type="pres">
      <dgm:prSet presAssocID="{C3212C0F-B313-4BCC-85EC-1B7B30D53592}" presName="rootComposite" presStyleCnt="0"/>
      <dgm:spPr/>
      <dgm:t>
        <a:bodyPr/>
        <a:lstStyle/>
        <a:p>
          <a:endParaRPr lang="en-IN"/>
        </a:p>
      </dgm:t>
    </dgm:pt>
    <dgm:pt modelId="{D7639333-AA0C-4D05-947D-3F049D30E400}" type="pres">
      <dgm:prSet presAssocID="{C3212C0F-B313-4BCC-85EC-1B7B30D53592}" presName="rootText" presStyleLbl="node4" presStyleIdx="12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519037D-B1BC-41A5-B261-80BA16CB3747}" type="pres">
      <dgm:prSet presAssocID="{C3212C0F-B313-4BCC-85EC-1B7B30D53592}" presName="rootConnector" presStyleLbl="node4" presStyleIdx="12" presStyleCnt="32"/>
      <dgm:spPr/>
      <dgm:t>
        <a:bodyPr/>
        <a:lstStyle/>
        <a:p>
          <a:endParaRPr lang="en-IN"/>
        </a:p>
      </dgm:t>
    </dgm:pt>
    <dgm:pt modelId="{725D6524-2B65-4BC9-AA07-F6D25437E734}" type="pres">
      <dgm:prSet presAssocID="{C3212C0F-B313-4BCC-85EC-1B7B30D53592}" presName="hierChild4" presStyleCnt="0"/>
      <dgm:spPr/>
      <dgm:t>
        <a:bodyPr/>
        <a:lstStyle/>
        <a:p>
          <a:endParaRPr lang="en-IN"/>
        </a:p>
      </dgm:t>
    </dgm:pt>
    <dgm:pt modelId="{5C67076A-F01A-40BC-ABD3-A87DA2897EF5}" type="pres">
      <dgm:prSet presAssocID="{C3212C0F-B313-4BCC-85EC-1B7B30D53592}" presName="hierChild5" presStyleCnt="0"/>
      <dgm:spPr/>
      <dgm:t>
        <a:bodyPr/>
        <a:lstStyle/>
        <a:p>
          <a:endParaRPr lang="en-IN"/>
        </a:p>
      </dgm:t>
    </dgm:pt>
    <dgm:pt modelId="{43386D60-03BA-42AC-9635-4D96B156D7AB}" type="pres">
      <dgm:prSet presAssocID="{12E7E552-5619-40B6-8919-C916201779C5}" presName="Name37" presStyleLbl="parChTrans1D4" presStyleIdx="13" presStyleCnt="32"/>
      <dgm:spPr/>
      <dgm:t>
        <a:bodyPr/>
        <a:lstStyle/>
        <a:p>
          <a:endParaRPr lang="en-IN"/>
        </a:p>
      </dgm:t>
    </dgm:pt>
    <dgm:pt modelId="{F9ECEE09-440C-47F9-8A1A-476FD4CACC0B}" type="pres">
      <dgm:prSet presAssocID="{A96AE129-295B-43ED-8D04-91720D474AB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6389C93B-E716-4220-8B13-2408C0A63CEE}" type="pres">
      <dgm:prSet presAssocID="{A96AE129-295B-43ED-8D04-91720D474AB2}" presName="rootComposite" presStyleCnt="0"/>
      <dgm:spPr/>
      <dgm:t>
        <a:bodyPr/>
        <a:lstStyle/>
        <a:p>
          <a:endParaRPr lang="en-IN"/>
        </a:p>
      </dgm:t>
    </dgm:pt>
    <dgm:pt modelId="{77829DCE-1EAD-4134-949B-0737CA980BA8}" type="pres">
      <dgm:prSet presAssocID="{A96AE129-295B-43ED-8D04-91720D474AB2}" presName="rootText" presStyleLbl="node4" presStyleIdx="13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6A19D2B-CC3D-45DA-8480-074A5DC7569C}" type="pres">
      <dgm:prSet presAssocID="{A96AE129-295B-43ED-8D04-91720D474AB2}" presName="rootConnector" presStyleLbl="node4" presStyleIdx="13" presStyleCnt="32"/>
      <dgm:spPr/>
      <dgm:t>
        <a:bodyPr/>
        <a:lstStyle/>
        <a:p>
          <a:endParaRPr lang="en-IN"/>
        </a:p>
      </dgm:t>
    </dgm:pt>
    <dgm:pt modelId="{1B56BE10-9076-4759-90E1-AA7D8EC3CA19}" type="pres">
      <dgm:prSet presAssocID="{A96AE129-295B-43ED-8D04-91720D474AB2}" presName="hierChild4" presStyleCnt="0"/>
      <dgm:spPr/>
      <dgm:t>
        <a:bodyPr/>
        <a:lstStyle/>
        <a:p>
          <a:endParaRPr lang="en-IN"/>
        </a:p>
      </dgm:t>
    </dgm:pt>
    <dgm:pt modelId="{BA7BBF83-3F41-477D-8377-69981B675D2C}" type="pres">
      <dgm:prSet presAssocID="{A96AE129-295B-43ED-8D04-91720D474AB2}" presName="hierChild5" presStyleCnt="0"/>
      <dgm:spPr/>
      <dgm:t>
        <a:bodyPr/>
        <a:lstStyle/>
        <a:p>
          <a:endParaRPr lang="en-IN"/>
        </a:p>
      </dgm:t>
    </dgm:pt>
    <dgm:pt modelId="{AB005A8F-A672-4EC4-8A91-D4BBE2E79C7B}" type="pres">
      <dgm:prSet presAssocID="{6B255190-ED44-4C90-B321-2E68FB32C693}" presName="hierChild5" presStyleCnt="0"/>
      <dgm:spPr/>
      <dgm:t>
        <a:bodyPr/>
        <a:lstStyle/>
        <a:p>
          <a:endParaRPr lang="en-IN"/>
        </a:p>
      </dgm:t>
    </dgm:pt>
    <dgm:pt modelId="{ED7ED9CD-4DDB-453A-B328-08F32C449C6D}" type="pres">
      <dgm:prSet presAssocID="{EAE1176E-0D78-4BD2-85CF-807EC0D91B87}" presName="hierChild5" presStyleCnt="0"/>
      <dgm:spPr/>
      <dgm:t>
        <a:bodyPr/>
        <a:lstStyle/>
        <a:p>
          <a:endParaRPr lang="en-IN"/>
        </a:p>
      </dgm:t>
    </dgm:pt>
    <dgm:pt modelId="{07EA4639-FB78-4657-AE95-A1A0A01146C0}" type="pres">
      <dgm:prSet presAssocID="{C0494505-71B1-4525-A6E1-F40964D94159}" presName="Name37" presStyleLbl="parChTrans1D3" presStyleIdx="3" presStyleCnt="16"/>
      <dgm:spPr/>
      <dgm:t>
        <a:bodyPr/>
        <a:lstStyle/>
        <a:p>
          <a:endParaRPr lang="en-IN"/>
        </a:p>
      </dgm:t>
    </dgm:pt>
    <dgm:pt modelId="{394D1826-575B-4CF8-A1C5-CCA8FF2AC228}" type="pres">
      <dgm:prSet presAssocID="{1AF9411F-471D-474D-BBC7-13DF8575E8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50D4492-955E-4122-A36F-DAB20FE626BC}" type="pres">
      <dgm:prSet presAssocID="{1AF9411F-471D-474D-BBC7-13DF8575E8C4}" presName="rootComposite" presStyleCnt="0"/>
      <dgm:spPr/>
      <dgm:t>
        <a:bodyPr/>
        <a:lstStyle/>
        <a:p>
          <a:endParaRPr lang="en-IN"/>
        </a:p>
      </dgm:t>
    </dgm:pt>
    <dgm:pt modelId="{1B67FD32-A683-45CF-9F73-DBD4DF251CD7}" type="pres">
      <dgm:prSet presAssocID="{1AF9411F-471D-474D-BBC7-13DF8575E8C4}" presName="rootText" presStyleLbl="node3" presStyleIdx="3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B517989-6B3A-4090-8A94-31F306CF74B0}" type="pres">
      <dgm:prSet presAssocID="{1AF9411F-471D-474D-BBC7-13DF8575E8C4}" presName="rootConnector" presStyleLbl="node3" presStyleIdx="3" presStyleCnt="16"/>
      <dgm:spPr/>
      <dgm:t>
        <a:bodyPr/>
        <a:lstStyle/>
        <a:p>
          <a:endParaRPr lang="en-IN"/>
        </a:p>
      </dgm:t>
    </dgm:pt>
    <dgm:pt modelId="{EDFD5894-AC7C-4211-8614-9FBF34144BD6}" type="pres">
      <dgm:prSet presAssocID="{1AF9411F-471D-474D-BBC7-13DF8575E8C4}" presName="hierChild4" presStyleCnt="0"/>
      <dgm:spPr/>
      <dgm:t>
        <a:bodyPr/>
        <a:lstStyle/>
        <a:p>
          <a:endParaRPr lang="en-IN"/>
        </a:p>
      </dgm:t>
    </dgm:pt>
    <dgm:pt modelId="{C0A60F66-C8CC-45E5-A725-8FAA2E9C29DB}" type="pres">
      <dgm:prSet presAssocID="{E091CC92-E4D8-4501-9DEE-7500BD20A143}" presName="Name37" presStyleLbl="parChTrans1D4" presStyleIdx="14" presStyleCnt="32"/>
      <dgm:spPr/>
      <dgm:t>
        <a:bodyPr/>
        <a:lstStyle/>
        <a:p>
          <a:endParaRPr lang="en-IN"/>
        </a:p>
      </dgm:t>
    </dgm:pt>
    <dgm:pt modelId="{839E380E-7CCA-4B22-A943-D169B19D99A7}" type="pres">
      <dgm:prSet presAssocID="{66C143C0-0802-4EA8-A0F3-F408FD6323E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952BCFA-BBE2-40BA-8863-8AC41CF3052A}" type="pres">
      <dgm:prSet presAssocID="{66C143C0-0802-4EA8-A0F3-F408FD6323E7}" presName="rootComposite" presStyleCnt="0"/>
      <dgm:spPr/>
      <dgm:t>
        <a:bodyPr/>
        <a:lstStyle/>
        <a:p>
          <a:endParaRPr lang="en-IN"/>
        </a:p>
      </dgm:t>
    </dgm:pt>
    <dgm:pt modelId="{3F4529B5-5B20-4706-9E2F-1562549C53F3}" type="pres">
      <dgm:prSet presAssocID="{66C143C0-0802-4EA8-A0F3-F408FD6323E7}" presName="rootText" presStyleLbl="node4" presStyleIdx="14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9BACF66-01DC-4B56-B50C-C5DD18151FFD}" type="pres">
      <dgm:prSet presAssocID="{66C143C0-0802-4EA8-A0F3-F408FD6323E7}" presName="rootConnector" presStyleLbl="node4" presStyleIdx="14" presStyleCnt="32"/>
      <dgm:spPr/>
      <dgm:t>
        <a:bodyPr/>
        <a:lstStyle/>
        <a:p>
          <a:endParaRPr lang="en-IN"/>
        </a:p>
      </dgm:t>
    </dgm:pt>
    <dgm:pt modelId="{792B3C51-BAD9-4695-9FB0-238C6325187E}" type="pres">
      <dgm:prSet presAssocID="{66C143C0-0802-4EA8-A0F3-F408FD6323E7}" presName="hierChild4" presStyleCnt="0"/>
      <dgm:spPr/>
      <dgm:t>
        <a:bodyPr/>
        <a:lstStyle/>
        <a:p>
          <a:endParaRPr lang="en-IN"/>
        </a:p>
      </dgm:t>
    </dgm:pt>
    <dgm:pt modelId="{12AA8D18-69BB-406C-9FD3-3F33FC7D905F}" type="pres">
      <dgm:prSet presAssocID="{1624554A-4CD1-48C0-9981-2B8881775B65}" presName="Name37" presStyleLbl="parChTrans1D4" presStyleIdx="15" presStyleCnt="32"/>
      <dgm:spPr/>
      <dgm:t>
        <a:bodyPr/>
        <a:lstStyle/>
        <a:p>
          <a:endParaRPr lang="en-IN"/>
        </a:p>
      </dgm:t>
    </dgm:pt>
    <dgm:pt modelId="{292BAE8F-ABB9-4417-8961-6E6BFE2EA24C}" type="pres">
      <dgm:prSet presAssocID="{CF3E1670-914C-4AA1-A569-72CADCBA96F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DCE61E3D-23A4-4F31-868B-D55582E2EAAD}" type="pres">
      <dgm:prSet presAssocID="{CF3E1670-914C-4AA1-A569-72CADCBA96FE}" presName="rootComposite" presStyleCnt="0"/>
      <dgm:spPr/>
      <dgm:t>
        <a:bodyPr/>
        <a:lstStyle/>
        <a:p>
          <a:endParaRPr lang="en-IN"/>
        </a:p>
      </dgm:t>
    </dgm:pt>
    <dgm:pt modelId="{FB3C9805-2314-474D-BD27-992DCDB02CA1}" type="pres">
      <dgm:prSet presAssocID="{CF3E1670-914C-4AA1-A569-72CADCBA96FE}" presName="rootText" presStyleLbl="node4" presStyleIdx="15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B93091C-E211-40DD-9966-3D7F8345AF35}" type="pres">
      <dgm:prSet presAssocID="{CF3E1670-914C-4AA1-A569-72CADCBA96FE}" presName="rootConnector" presStyleLbl="node4" presStyleIdx="15" presStyleCnt="32"/>
      <dgm:spPr/>
      <dgm:t>
        <a:bodyPr/>
        <a:lstStyle/>
        <a:p>
          <a:endParaRPr lang="en-IN"/>
        </a:p>
      </dgm:t>
    </dgm:pt>
    <dgm:pt modelId="{302233B9-2130-4410-BA64-22E1BD612E56}" type="pres">
      <dgm:prSet presAssocID="{CF3E1670-914C-4AA1-A569-72CADCBA96FE}" presName="hierChild4" presStyleCnt="0"/>
      <dgm:spPr/>
      <dgm:t>
        <a:bodyPr/>
        <a:lstStyle/>
        <a:p>
          <a:endParaRPr lang="en-IN"/>
        </a:p>
      </dgm:t>
    </dgm:pt>
    <dgm:pt modelId="{59F0EE7A-6B2B-4CBA-B9B8-FD5212F95EEF}" type="pres">
      <dgm:prSet presAssocID="{CF3E1670-914C-4AA1-A569-72CADCBA96FE}" presName="hierChild5" presStyleCnt="0"/>
      <dgm:spPr/>
      <dgm:t>
        <a:bodyPr/>
        <a:lstStyle/>
        <a:p>
          <a:endParaRPr lang="en-IN"/>
        </a:p>
      </dgm:t>
    </dgm:pt>
    <dgm:pt modelId="{5FDCBC62-7D5F-47A6-871E-0E705FDBEF3E}" type="pres">
      <dgm:prSet presAssocID="{E5AECE26-770C-4120-AF76-47F83AF2BD1C}" presName="Name37" presStyleLbl="parChTrans1D4" presStyleIdx="16" presStyleCnt="32"/>
      <dgm:spPr/>
      <dgm:t>
        <a:bodyPr/>
        <a:lstStyle/>
        <a:p>
          <a:endParaRPr lang="en-IN"/>
        </a:p>
      </dgm:t>
    </dgm:pt>
    <dgm:pt modelId="{26FF97A2-F773-49CE-9E4B-2511E40A3CB4}" type="pres">
      <dgm:prSet presAssocID="{8720B6F6-F6D9-443F-B504-403E0E51D1E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91893A05-EE2B-4FEC-9ECA-D329142ADB28}" type="pres">
      <dgm:prSet presAssocID="{8720B6F6-F6D9-443F-B504-403E0E51D1E7}" presName="rootComposite" presStyleCnt="0"/>
      <dgm:spPr/>
      <dgm:t>
        <a:bodyPr/>
        <a:lstStyle/>
        <a:p>
          <a:endParaRPr lang="en-IN"/>
        </a:p>
      </dgm:t>
    </dgm:pt>
    <dgm:pt modelId="{0A026B8B-0850-4611-BEC1-B73C9B7C2611}" type="pres">
      <dgm:prSet presAssocID="{8720B6F6-F6D9-443F-B504-403E0E51D1E7}" presName="rootText" presStyleLbl="node4" presStyleIdx="16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7865287-815F-44D7-949B-F21AC2FF7B77}" type="pres">
      <dgm:prSet presAssocID="{8720B6F6-F6D9-443F-B504-403E0E51D1E7}" presName="rootConnector" presStyleLbl="node4" presStyleIdx="16" presStyleCnt="32"/>
      <dgm:spPr/>
      <dgm:t>
        <a:bodyPr/>
        <a:lstStyle/>
        <a:p>
          <a:endParaRPr lang="en-IN"/>
        </a:p>
      </dgm:t>
    </dgm:pt>
    <dgm:pt modelId="{254CAC78-C692-401A-B16E-9CDD09E12842}" type="pres">
      <dgm:prSet presAssocID="{8720B6F6-F6D9-443F-B504-403E0E51D1E7}" presName="hierChild4" presStyleCnt="0"/>
      <dgm:spPr/>
      <dgm:t>
        <a:bodyPr/>
        <a:lstStyle/>
        <a:p>
          <a:endParaRPr lang="en-IN"/>
        </a:p>
      </dgm:t>
    </dgm:pt>
    <dgm:pt modelId="{A7BFE877-E68A-4550-AD0D-36D2B532C59A}" type="pres">
      <dgm:prSet presAssocID="{8720B6F6-F6D9-443F-B504-403E0E51D1E7}" presName="hierChild5" presStyleCnt="0"/>
      <dgm:spPr/>
      <dgm:t>
        <a:bodyPr/>
        <a:lstStyle/>
        <a:p>
          <a:endParaRPr lang="en-IN"/>
        </a:p>
      </dgm:t>
    </dgm:pt>
    <dgm:pt modelId="{328D46DB-3375-4EF4-AFD6-B293CD959F3C}" type="pres">
      <dgm:prSet presAssocID="{39D97056-D203-42BB-A746-F86945357F28}" presName="Name37" presStyleLbl="parChTrans1D4" presStyleIdx="17" presStyleCnt="32"/>
      <dgm:spPr/>
      <dgm:t>
        <a:bodyPr/>
        <a:lstStyle/>
        <a:p>
          <a:endParaRPr lang="en-IN"/>
        </a:p>
      </dgm:t>
    </dgm:pt>
    <dgm:pt modelId="{F63DCD30-3EA4-4325-976D-15F0D3E7C519}" type="pres">
      <dgm:prSet presAssocID="{B4AD94C2-9EB2-4768-A075-3A706E50FAD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31C5B03-9852-443D-A4C2-CEC449B9F6F9}" type="pres">
      <dgm:prSet presAssocID="{B4AD94C2-9EB2-4768-A075-3A706E50FAD7}" presName="rootComposite" presStyleCnt="0"/>
      <dgm:spPr/>
      <dgm:t>
        <a:bodyPr/>
        <a:lstStyle/>
        <a:p>
          <a:endParaRPr lang="en-IN"/>
        </a:p>
      </dgm:t>
    </dgm:pt>
    <dgm:pt modelId="{6D4D3500-03D1-4855-A5B5-B63F7C3C3AF1}" type="pres">
      <dgm:prSet presAssocID="{B4AD94C2-9EB2-4768-A075-3A706E50FAD7}" presName="rootText" presStyleLbl="node4" presStyleIdx="17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6C99A2A-105D-4155-B64C-8C6DDFD9068E}" type="pres">
      <dgm:prSet presAssocID="{B4AD94C2-9EB2-4768-A075-3A706E50FAD7}" presName="rootConnector" presStyleLbl="node4" presStyleIdx="17" presStyleCnt="32"/>
      <dgm:spPr/>
      <dgm:t>
        <a:bodyPr/>
        <a:lstStyle/>
        <a:p>
          <a:endParaRPr lang="en-IN"/>
        </a:p>
      </dgm:t>
    </dgm:pt>
    <dgm:pt modelId="{04469A23-FEE7-417A-8EB8-09883E08AD57}" type="pres">
      <dgm:prSet presAssocID="{B4AD94C2-9EB2-4768-A075-3A706E50FAD7}" presName="hierChild4" presStyleCnt="0"/>
      <dgm:spPr/>
      <dgm:t>
        <a:bodyPr/>
        <a:lstStyle/>
        <a:p>
          <a:endParaRPr lang="en-IN"/>
        </a:p>
      </dgm:t>
    </dgm:pt>
    <dgm:pt modelId="{232A2635-87BE-410F-9EB1-27A07EDC8E8D}" type="pres">
      <dgm:prSet presAssocID="{B4AD94C2-9EB2-4768-A075-3A706E50FAD7}" presName="hierChild5" presStyleCnt="0"/>
      <dgm:spPr/>
      <dgm:t>
        <a:bodyPr/>
        <a:lstStyle/>
        <a:p>
          <a:endParaRPr lang="en-IN"/>
        </a:p>
      </dgm:t>
    </dgm:pt>
    <dgm:pt modelId="{8913B3B6-17AD-41C2-BBC6-AD7A333B81AE}" type="pres">
      <dgm:prSet presAssocID="{E67EABE6-4FE9-400D-9037-332A6D0D445E}" presName="Name37" presStyleLbl="parChTrans1D4" presStyleIdx="18" presStyleCnt="32"/>
      <dgm:spPr/>
      <dgm:t>
        <a:bodyPr/>
        <a:lstStyle/>
        <a:p>
          <a:endParaRPr lang="en-IN"/>
        </a:p>
      </dgm:t>
    </dgm:pt>
    <dgm:pt modelId="{89586701-7BC0-4C5B-AE83-E50156DFC76E}" type="pres">
      <dgm:prSet presAssocID="{375CAC87-8C1A-4953-A258-6C14F5F90E7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23CDC713-E896-482A-967E-C134DB647838}" type="pres">
      <dgm:prSet presAssocID="{375CAC87-8C1A-4953-A258-6C14F5F90E73}" presName="rootComposite" presStyleCnt="0"/>
      <dgm:spPr/>
      <dgm:t>
        <a:bodyPr/>
        <a:lstStyle/>
        <a:p>
          <a:endParaRPr lang="en-IN"/>
        </a:p>
      </dgm:t>
    </dgm:pt>
    <dgm:pt modelId="{7FFABE48-DE25-47C4-AB3B-83F1AF515DE7}" type="pres">
      <dgm:prSet presAssocID="{375CAC87-8C1A-4953-A258-6C14F5F90E73}" presName="rootText" presStyleLbl="node4" presStyleIdx="18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36941CD-BC09-4A72-A023-A65C2911FCE9}" type="pres">
      <dgm:prSet presAssocID="{375CAC87-8C1A-4953-A258-6C14F5F90E73}" presName="rootConnector" presStyleLbl="node4" presStyleIdx="18" presStyleCnt="32"/>
      <dgm:spPr/>
      <dgm:t>
        <a:bodyPr/>
        <a:lstStyle/>
        <a:p>
          <a:endParaRPr lang="en-IN"/>
        </a:p>
      </dgm:t>
    </dgm:pt>
    <dgm:pt modelId="{C7964AF2-F8FF-498B-84B0-C9E8CC863AF7}" type="pres">
      <dgm:prSet presAssocID="{375CAC87-8C1A-4953-A258-6C14F5F90E73}" presName="hierChild4" presStyleCnt="0"/>
      <dgm:spPr/>
      <dgm:t>
        <a:bodyPr/>
        <a:lstStyle/>
        <a:p>
          <a:endParaRPr lang="en-IN"/>
        </a:p>
      </dgm:t>
    </dgm:pt>
    <dgm:pt modelId="{EECA54EA-BDC9-4177-B6A3-4A7680308ECB}" type="pres">
      <dgm:prSet presAssocID="{375CAC87-8C1A-4953-A258-6C14F5F90E73}" presName="hierChild5" presStyleCnt="0"/>
      <dgm:spPr/>
      <dgm:t>
        <a:bodyPr/>
        <a:lstStyle/>
        <a:p>
          <a:endParaRPr lang="en-IN"/>
        </a:p>
      </dgm:t>
    </dgm:pt>
    <dgm:pt modelId="{AEC8DE3E-34DB-444A-8877-87493377B146}" type="pres">
      <dgm:prSet presAssocID="{66C143C0-0802-4EA8-A0F3-F408FD6323E7}" presName="hierChild5" presStyleCnt="0"/>
      <dgm:spPr/>
      <dgm:t>
        <a:bodyPr/>
        <a:lstStyle/>
        <a:p>
          <a:endParaRPr lang="en-IN"/>
        </a:p>
      </dgm:t>
    </dgm:pt>
    <dgm:pt modelId="{39FBD930-E386-441E-B971-1D4FD7D1792E}" type="pres">
      <dgm:prSet presAssocID="{1AF9411F-471D-474D-BBC7-13DF8575E8C4}" presName="hierChild5" presStyleCnt="0"/>
      <dgm:spPr/>
      <dgm:t>
        <a:bodyPr/>
        <a:lstStyle/>
        <a:p>
          <a:endParaRPr lang="en-IN"/>
        </a:p>
      </dgm:t>
    </dgm:pt>
    <dgm:pt modelId="{A411DE7B-3D5B-49F7-826C-970E31B0C0BB}" type="pres">
      <dgm:prSet presAssocID="{0E6110ED-64BF-4370-BA36-A185824BD59A}" presName="hierChild5" presStyleCnt="0"/>
      <dgm:spPr/>
      <dgm:t>
        <a:bodyPr/>
        <a:lstStyle/>
        <a:p>
          <a:endParaRPr lang="en-IN"/>
        </a:p>
      </dgm:t>
    </dgm:pt>
    <dgm:pt modelId="{5EB9969E-8D3B-4B9A-A031-EA902CA35DE8}" type="pres">
      <dgm:prSet presAssocID="{9A39A7CF-032F-4B21-B8B5-EA3413243885}" presName="Name37" presStyleLbl="parChTrans1D2" presStyleIdx="2" presStyleCnt="7"/>
      <dgm:spPr/>
      <dgm:t>
        <a:bodyPr/>
        <a:lstStyle/>
        <a:p>
          <a:endParaRPr lang="en-IN"/>
        </a:p>
      </dgm:t>
    </dgm:pt>
    <dgm:pt modelId="{D517C830-4B46-4A8E-A9EC-352066568ECF}" type="pres">
      <dgm:prSet presAssocID="{E57749E9-F192-4B37-8DF2-E752F08D509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6A58169-F991-4A53-80ED-6813D58C9906}" type="pres">
      <dgm:prSet presAssocID="{E57749E9-F192-4B37-8DF2-E752F08D5090}" presName="rootComposite" presStyleCnt="0"/>
      <dgm:spPr/>
      <dgm:t>
        <a:bodyPr/>
        <a:lstStyle/>
        <a:p>
          <a:endParaRPr lang="en-IN"/>
        </a:p>
      </dgm:t>
    </dgm:pt>
    <dgm:pt modelId="{EF2F2F08-8EB1-493D-9C4D-E3E62292FE48}" type="pres">
      <dgm:prSet presAssocID="{E57749E9-F192-4B37-8DF2-E752F08D5090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548A6E6-BFA8-40EF-A1CF-CBBFBE981D3A}" type="pres">
      <dgm:prSet presAssocID="{E57749E9-F192-4B37-8DF2-E752F08D5090}" presName="rootConnector" presStyleLbl="node2" presStyleIdx="2" presStyleCnt="7"/>
      <dgm:spPr/>
      <dgm:t>
        <a:bodyPr/>
        <a:lstStyle/>
        <a:p>
          <a:endParaRPr lang="en-IN"/>
        </a:p>
      </dgm:t>
    </dgm:pt>
    <dgm:pt modelId="{0E5B1651-58E2-41F8-9C64-767E724A28AB}" type="pres">
      <dgm:prSet presAssocID="{E57749E9-F192-4B37-8DF2-E752F08D5090}" presName="hierChild4" presStyleCnt="0"/>
      <dgm:spPr/>
      <dgm:t>
        <a:bodyPr/>
        <a:lstStyle/>
        <a:p>
          <a:endParaRPr lang="en-IN"/>
        </a:p>
      </dgm:t>
    </dgm:pt>
    <dgm:pt modelId="{93CF0162-ACE7-4FD7-AB68-B567F8939FAA}" type="pres">
      <dgm:prSet presAssocID="{15751338-366A-41CC-A7BD-19DE3FD8523D}" presName="Name37" presStyleLbl="parChTrans1D3" presStyleIdx="4" presStyleCnt="16"/>
      <dgm:spPr/>
      <dgm:t>
        <a:bodyPr/>
        <a:lstStyle/>
        <a:p>
          <a:endParaRPr lang="en-IN"/>
        </a:p>
      </dgm:t>
    </dgm:pt>
    <dgm:pt modelId="{111B058D-3691-49A0-8821-6428109ED3D5}" type="pres">
      <dgm:prSet presAssocID="{F5864329-7419-4CD2-80ED-292FC196B3D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C1C858CD-21F8-4247-A508-3EE7989877FD}" type="pres">
      <dgm:prSet presAssocID="{F5864329-7419-4CD2-80ED-292FC196B3D9}" presName="rootComposite" presStyleCnt="0"/>
      <dgm:spPr/>
      <dgm:t>
        <a:bodyPr/>
        <a:lstStyle/>
        <a:p>
          <a:endParaRPr lang="en-IN"/>
        </a:p>
      </dgm:t>
    </dgm:pt>
    <dgm:pt modelId="{9B7983CA-63F0-496A-82F2-88E7FDB35B11}" type="pres">
      <dgm:prSet presAssocID="{F5864329-7419-4CD2-80ED-292FC196B3D9}" presName="rootText" presStyleLbl="node3" presStyleIdx="4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DAD2B65-1329-47FF-A9A3-F7EE10C00B1D}" type="pres">
      <dgm:prSet presAssocID="{F5864329-7419-4CD2-80ED-292FC196B3D9}" presName="rootConnector" presStyleLbl="node3" presStyleIdx="4" presStyleCnt="16"/>
      <dgm:spPr/>
      <dgm:t>
        <a:bodyPr/>
        <a:lstStyle/>
        <a:p>
          <a:endParaRPr lang="en-IN"/>
        </a:p>
      </dgm:t>
    </dgm:pt>
    <dgm:pt modelId="{3622FA48-4B1F-4009-AC0D-55C90525F57D}" type="pres">
      <dgm:prSet presAssocID="{F5864329-7419-4CD2-80ED-292FC196B3D9}" presName="hierChild4" presStyleCnt="0"/>
      <dgm:spPr/>
      <dgm:t>
        <a:bodyPr/>
        <a:lstStyle/>
        <a:p>
          <a:endParaRPr lang="en-IN"/>
        </a:p>
      </dgm:t>
    </dgm:pt>
    <dgm:pt modelId="{B717031C-3D01-4580-B327-9DD5E8B0436B}" type="pres">
      <dgm:prSet presAssocID="{7594B72A-B1BB-41CC-942D-1D99EB834EA0}" presName="Name37" presStyleLbl="parChTrans1D4" presStyleIdx="19" presStyleCnt="32"/>
      <dgm:spPr/>
      <dgm:t>
        <a:bodyPr/>
        <a:lstStyle/>
        <a:p>
          <a:endParaRPr lang="en-IN"/>
        </a:p>
      </dgm:t>
    </dgm:pt>
    <dgm:pt modelId="{31350E15-4B55-4140-9F9A-B490101B6982}" type="pres">
      <dgm:prSet presAssocID="{E51C5947-F386-401C-BB61-FBD4CA9FF92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E4D9FA6A-D4E6-4792-97D5-8319A06C6E4B}" type="pres">
      <dgm:prSet presAssocID="{E51C5947-F386-401C-BB61-FBD4CA9FF920}" presName="rootComposite" presStyleCnt="0"/>
      <dgm:spPr/>
      <dgm:t>
        <a:bodyPr/>
        <a:lstStyle/>
        <a:p>
          <a:endParaRPr lang="en-IN"/>
        </a:p>
      </dgm:t>
    </dgm:pt>
    <dgm:pt modelId="{4B0EC717-1837-4665-82E9-9C3DEF3BC307}" type="pres">
      <dgm:prSet presAssocID="{E51C5947-F386-401C-BB61-FBD4CA9FF920}" presName="rootText" presStyleLbl="node4" presStyleIdx="19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C565E0E-090B-4E58-8CB9-2D37AB80B468}" type="pres">
      <dgm:prSet presAssocID="{E51C5947-F386-401C-BB61-FBD4CA9FF920}" presName="rootConnector" presStyleLbl="node4" presStyleIdx="19" presStyleCnt="32"/>
      <dgm:spPr/>
      <dgm:t>
        <a:bodyPr/>
        <a:lstStyle/>
        <a:p>
          <a:endParaRPr lang="en-IN"/>
        </a:p>
      </dgm:t>
    </dgm:pt>
    <dgm:pt modelId="{30F699E7-E1FE-4963-A2C3-4AA2B00A52B6}" type="pres">
      <dgm:prSet presAssocID="{E51C5947-F386-401C-BB61-FBD4CA9FF920}" presName="hierChild4" presStyleCnt="0"/>
      <dgm:spPr/>
      <dgm:t>
        <a:bodyPr/>
        <a:lstStyle/>
        <a:p>
          <a:endParaRPr lang="en-IN"/>
        </a:p>
      </dgm:t>
    </dgm:pt>
    <dgm:pt modelId="{18C3D154-056D-468D-ACE2-2D4A9AC1EA74}" type="pres">
      <dgm:prSet presAssocID="{E51C5947-F386-401C-BB61-FBD4CA9FF920}" presName="hierChild5" presStyleCnt="0"/>
      <dgm:spPr/>
      <dgm:t>
        <a:bodyPr/>
        <a:lstStyle/>
        <a:p>
          <a:endParaRPr lang="en-IN"/>
        </a:p>
      </dgm:t>
    </dgm:pt>
    <dgm:pt modelId="{B5A1C0C6-7DF3-44F5-B563-E6AD865E5946}" type="pres">
      <dgm:prSet presAssocID="{2C79EADA-609A-4067-A170-1BD5ABE81FED}" presName="Name37" presStyleLbl="parChTrans1D4" presStyleIdx="20" presStyleCnt="32"/>
      <dgm:spPr/>
      <dgm:t>
        <a:bodyPr/>
        <a:lstStyle/>
        <a:p>
          <a:endParaRPr lang="en-IN"/>
        </a:p>
      </dgm:t>
    </dgm:pt>
    <dgm:pt modelId="{37E04052-CDE0-4789-B7BE-2546B5E9C727}" type="pres">
      <dgm:prSet presAssocID="{378599AB-8439-44EF-87AA-30A9E177C81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8458F5F-0DEF-41AB-9049-F373E7651269}" type="pres">
      <dgm:prSet presAssocID="{378599AB-8439-44EF-87AA-30A9E177C811}" presName="rootComposite" presStyleCnt="0"/>
      <dgm:spPr/>
      <dgm:t>
        <a:bodyPr/>
        <a:lstStyle/>
        <a:p>
          <a:endParaRPr lang="en-IN"/>
        </a:p>
      </dgm:t>
    </dgm:pt>
    <dgm:pt modelId="{D583360A-9E26-494C-B9CF-8886220CDFF8}" type="pres">
      <dgm:prSet presAssocID="{378599AB-8439-44EF-87AA-30A9E177C811}" presName="rootText" presStyleLbl="node4" presStyleIdx="20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3109A1E-0AC4-4E83-A552-AF85414CC931}" type="pres">
      <dgm:prSet presAssocID="{378599AB-8439-44EF-87AA-30A9E177C811}" presName="rootConnector" presStyleLbl="node4" presStyleIdx="20" presStyleCnt="32"/>
      <dgm:spPr/>
      <dgm:t>
        <a:bodyPr/>
        <a:lstStyle/>
        <a:p>
          <a:endParaRPr lang="en-IN"/>
        </a:p>
      </dgm:t>
    </dgm:pt>
    <dgm:pt modelId="{07C14EE4-196E-4A95-BA0B-C1B1B4DCB0B9}" type="pres">
      <dgm:prSet presAssocID="{378599AB-8439-44EF-87AA-30A9E177C811}" presName="hierChild4" presStyleCnt="0"/>
      <dgm:spPr/>
      <dgm:t>
        <a:bodyPr/>
        <a:lstStyle/>
        <a:p>
          <a:endParaRPr lang="en-IN"/>
        </a:p>
      </dgm:t>
    </dgm:pt>
    <dgm:pt modelId="{3A781936-535B-423B-A703-64E75F059685}" type="pres">
      <dgm:prSet presAssocID="{378599AB-8439-44EF-87AA-30A9E177C811}" presName="hierChild5" presStyleCnt="0"/>
      <dgm:spPr/>
      <dgm:t>
        <a:bodyPr/>
        <a:lstStyle/>
        <a:p>
          <a:endParaRPr lang="en-IN"/>
        </a:p>
      </dgm:t>
    </dgm:pt>
    <dgm:pt modelId="{641ECD3E-9DEC-4120-A27B-02821D08176B}" type="pres">
      <dgm:prSet presAssocID="{7CD4EA61-4FA2-4AB0-B403-D2F259C39A14}" presName="Name37" presStyleLbl="parChTrans1D4" presStyleIdx="21" presStyleCnt="32"/>
      <dgm:spPr/>
      <dgm:t>
        <a:bodyPr/>
        <a:lstStyle/>
        <a:p>
          <a:endParaRPr lang="en-IN"/>
        </a:p>
      </dgm:t>
    </dgm:pt>
    <dgm:pt modelId="{7B04F4CD-0A63-4723-A6D7-7BA2C406BA62}" type="pres">
      <dgm:prSet presAssocID="{D49802BD-503F-440D-926A-54107855A00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4D826338-6FD9-412B-87D0-84B7D238D6B8}" type="pres">
      <dgm:prSet presAssocID="{D49802BD-503F-440D-926A-54107855A001}" presName="rootComposite" presStyleCnt="0"/>
      <dgm:spPr/>
      <dgm:t>
        <a:bodyPr/>
        <a:lstStyle/>
        <a:p>
          <a:endParaRPr lang="en-IN"/>
        </a:p>
      </dgm:t>
    </dgm:pt>
    <dgm:pt modelId="{395E553B-B805-4A64-B1E7-184C8E58A792}" type="pres">
      <dgm:prSet presAssocID="{D49802BD-503F-440D-926A-54107855A001}" presName="rootText" presStyleLbl="node4" presStyleIdx="21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17DC612-2422-4D99-934D-1F12F4B4F9EB}" type="pres">
      <dgm:prSet presAssocID="{D49802BD-503F-440D-926A-54107855A001}" presName="rootConnector" presStyleLbl="node4" presStyleIdx="21" presStyleCnt="32"/>
      <dgm:spPr/>
      <dgm:t>
        <a:bodyPr/>
        <a:lstStyle/>
        <a:p>
          <a:endParaRPr lang="en-IN"/>
        </a:p>
      </dgm:t>
    </dgm:pt>
    <dgm:pt modelId="{2E8A4AA7-A33E-4B73-901A-4FED61C4EE2D}" type="pres">
      <dgm:prSet presAssocID="{D49802BD-503F-440D-926A-54107855A001}" presName="hierChild4" presStyleCnt="0"/>
      <dgm:spPr/>
      <dgm:t>
        <a:bodyPr/>
        <a:lstStyle/>
        <a:p>
          <a:endParaRPr lang="en-IN"/>
        </a:p>
      </dgm:t>
    </dgm:pt>
    <dgm:pt modelId="{AE4FDAD0-6F9A-4056-BE8B-963A96A8F3BF}" type="pres">
      <dgm:prSet presAssocID="{D49802BD-503F-440D-926A-54107855A001}" presName="hierChild5" presStyleCnt="0"/>
      <dgm:spPr/>
      <dgm:t>
        <a:bodyPr/>
        <a:lstStyle/>
        <a:p>
          <a:endParaRPr lang="en-IN"/>
        </a:p>
      </dgm:t>
    </dgm:pt>
    <dgm:pt modelId="{355E9B9B-97D5-4AC7-ADFC-0F9D94D57209}" type="pres">
      <dgm:prSet presAssocID="{9F2C2634-17FC-4F62-85E3-8E0CEF5D430A}" presName="Name37" presStyleLbl="parChTrans1D4" presStyleIdx="22" presStyleCnt="32"/>
      <dgm:spPr/>
      <dgm:t>
        <a:bodyPr/>
        <a:lstStyle/>
        <a:p>
          <a:endParaRPr lang="en-IN"/>
        </a:p>
      </dgm:t>
    </dgm:pt>
    <dgm:pt modelId="{B5BD111C-0EFD-4CE5-ABD8-7605920105B5}" type="pres">
      <dgm:prSet presAssocID="{310CC272-2E4D-48E9-9475-8309515F8AC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6427CCF9-029A-44A5-B45C-6FC753AA097D}" type="pres">
      <dgm:prSet presAssocID="{310CC272-2E4D-48E9-9475-8309515F8AC9}" presName="rootComposite" presStyleCnt="0"/>
      <dgm:spPr/>
      <dgm:t>
        <a:bodyPr/>
        <a:lstStyle/>
        <a:p>
          <a:endParaRPr lang="en-IN"/>
        </a:p>
      </dgm:t>
    </dgm:pt>
    <dgm:pt modelId="{FDA6B9CD-69C7-4EE7-84D7-514BF560A528}" type="pres">
      <dgm:prSet presAssocID="{310CC272-2E4D-48E9-9475-8309515F8AC9}" presName="rootText" presStyleLbl="node4" presStyleIdx="22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95DAF5B-2F61-4760-89F5-C05D0063AC95}" type="pres">
      <dgm:prSet presAssocID="{310CC272-2E4D-48E9-9475-8309515F8AC9}" presName="rootConnector" presStyleLbl="node4" presStyleIdx="22" presStyleCnt="32"/>
      <dgm:spPr/>
      <dgm:t>
        <a:bodyPr/>
        <a:lstStyle/>
        <a:p>
          <a:endParaRPr lang="en-IN"/>
        </a:p>
      </dgm:t>
    </dgm:pt>
    <dgm:pt modelId="{6B766C16-1B6C-4998-A4C4-E0BC39011586}" type="pres">
      <dgm:prSet presAssocID="{310CC272-2E4D-48E9-9475-8309515F8AC9}" presName="hierChild4" presStyleCnt="0"/>
      <dgm:spPr/>
      <dgm:t>
        <a:bodyPr/>
        <a:lstStyle/>
        <a:p>
          <a:endParaRPr lang="en-IN"/>
        </a:p>
      </dgm:t>
    </dgm:pt>
    <dgm:pt modelId="{38D7E957-EFDE-481C-80DB-27F02FC0316A}" type="pres">
      <dgm:prSet presAssocID="{310CC272-2E4D-48E9-9475-8309515F8AC9}" presName="hierChild5" presStyleCnt="0"/>
      <dgm:spPr/>
      <dgm:t>
        <a:bodyPr/>
        <a:lstStyle/>
        <a:p>
          <a:endParaRPr lang="en-IN"/>
        </a:p>
      </dgm:t>
    </dgm:pt>
    <dgm:pt modelId="{8F56E732-7508-468F-BCC7-DB4F5CF311C2}" type="pres">
      <dgm:prSet presAssocID="{E300E9BD-5ADB-42D6-8201-3D2B313104A9}" presName="Name37" presStyleLbl="parChTrans1D4" presStyleIdx="23" presStyleCnt="32"/>
      <dgm:spPr/>
      <dgm:t>
        <a:bodyPr/>
        <a:lstStyle/>
        <a:p>
          <a:endParaRPr lang="en-IN"/>
        </a:p>
      </dgm:t>
    </dgm:pt>
    <dgm:pt modelId="{8EFECB50-5681-4936-AA9D-D35F0FE26D3A}" type="pres">
      <dgm:prSet presAssocID="{9D7C0B85-EC95-42B3-8B65-542A3A9077F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B4D60680-A024-49A5-AC45-54B43E0CEFC2}" type="pres">
      <dgm:prSet presAssocID="{9D7C0B85-EC95-42B3-8B65-542A3A9077F4}" presName="rootComposite" presStyleCnt="0"/>
      <dgm:spPr/>
      <dgm:t>
        <a:bodyPr/>
        <a:lstStyle/>
        <a:p>
          <a:endParaRPr lang="en-IN"/>
        </a:p>
      </dgm:t>
    </dgm:pt>
    <dgm:pt modelId="{50CDC5F9-0473-45D5-92EB-E1249239CE13}" type="pres">
      <dgm:prSet presAssocID="{9D7C0B85-EC95-42B3-8B65-542A3A9077F4}" presName="rootText" presStyleLbl="node4" presStyleIdx="23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9D12E53-BA63-439A-9714-A10FB412FBE1}" type="pres">
      <dgm:prSet presAssocID="{9D7C0B85-EC95-42B3-8B65-542A3A9077F4}" presName="rootConnector" presStyleLbl="node4" presStyleIdx="23" presStyleCnt="32"/>
      <dgm:spPr/>
      <dgm:t>
        <a:bodyPr/>
        <a:lstStyle/>
        <a:p>
          <a:endParaRPr lang="en-IN"/>
        </a:p>
      </dgm:t>
    </dgm:pt>
    <dgm:pt modelId="{7DC1E143-AD6B-46E6-91A0-3C00A1C4645C}" type="pres">
      <dgm:prSet presAssocID="{9D7C0B85-EC95-42B3-8B65-542A3A9077F4}" presName="hierChild4" presStyleCnt="0"/>
      <dgm:spPr/>
      <dgm:t>
        <a:bodyPr/>
        <a:lstStyle/>
        <a:p>
          <a:endParaRPr lang="en-IN"/>
        </a:p>
      </dgm:t>
    </dgm:pt>
    <dgm:pt modelId="{76D46044-4AB4-437F-8073-5D4AF5C22C9B}" type="pres">
      <dgm:prSet presAssocID="{9D7C0B85-EC95-42B3-8B65-542A3A9077F4}" presName="hierChild5" presStyleCnt="0"/>
      <dgm:spPr/>
      <dgm:t>
        <a:bodyPr/>
        <a:lstStyle/>
        <a:p>
          <a:endParaRPr lang="en-IN"/>
        </a:p>
      </dgm:t>
    </dgm:pt>
    <dgm:pt modelId="{9BB18C0E-E658-45E8-BBF4-A0D5AFD40F69}" type="pres">
      <dgm:prSet presAssocID="{F5864329-7419-4CD2-80ED-292FC196B3D9}" presName="hierChild5" presStyleCnt="0"/>
      <dgm:spPr/>
      <dgm:t>
        <a:bodyPr/>
        <a:lstStyle/>
        <a:p>
          <a:endParaRPr lang="en-IN"/>
        </a:p>
      </dgm:t>
    </dgm:pt>
    <dgm:pt modelId="{450EEAFA-F1F1-479E-8700-47AE07E0AF0C}" type="pres">
      <dgm:prSet presAssocID="{55E94E10-5E38-4A5B-AC23-F07C4860EB67}" presName="Name37" presStyleLbl="parChTrans1D3" presStyleIdx="5" presStyleCnt="16"/>
      <dgm:spPr/>
      <dgm:t>
        <a:bodyPr/>
        <a:lstStyle/>
        <a:p>
          <a:endParaRPr lang="en-IN"/>
        </a:p>
      </dgm:t>
    </dgm:pt>
    <dgm:pt modelId="{91F05B89-A36A-4464-AAC5-5CA9C59C686C}" type="pres">
      <dgm:prSet presAssocID="{EEBA1E6C-F019-449C-BBE1-2D1683FA76F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7422DEE-F891-4F84-A34D-CE3968D48430}" type="pres">
      <dgm:prSet presAssocID="{EEBA1E6C-F019-449C-BBE1-2D1683FA76F0}" presName="rootComposite" presStyleCnt="0"/>
      <dgm:spPr/>
      <dgm:t>
        <a:bodyPr/>
        <a:lstStyle/>
        <a:p>
          <a:endParaRPr lang="en-IN"/>
        </a:p>
      </dgm:t>
    </dgm:pt>
    <dgm:pt modelId="{13BB6789-5913-4542-B6FD-981FAE5F78A9}" type="pres">
      <dgm:prSet presAssocID="{EEBA1E6C-F019-449C-BBE1-2D1683FA76F0}" presName="rootText" presStyleLbl="node3" presStyleIdx="5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BA4511D-8DC7-483E-AECB-D34395AFC26A}" type="pres">
      <dgm:prSet presAssocID="{EEBA1E6C-F019-449C-BBE1-2D1683FA76F0}" presName="rootConnector" presStyleLbl="node3" presStyleIdx="5" presStyleCnt="16"/>
      <dgm:spPr/>
      <dgm:t>
        <a:bodyPr/>
        <a:lstStyle/>
        <a:p>
          <a:endParaRPr lang="en-IN"/>
        </a:p>
      </dgm:t>
    </dgm:pt>
    <dgm:pt modelId="{1EAECBF2-C086-43F3-AC86-8B38A5D6C1E8}" type="pres">
      <dgm:prSet presAssocID="{EEBA1E6C-F019-449C-BBE1-2D1683FA76F0}" presName="hierChild4" presStyleCnt="0"/>
      <dgm:spPr/>
      <dgm:t>
        <a:bodyPr/>
        <a:lstStyle/>
        <a:p>
          <a:endParaRPr lang="en-IN"/>
        </a:p>
      </dgm:t>
    </dgm:pt>
    <dgm:pt modelId="{00BE1442-4FA8-4570-9DD4-7C551FB0A793}" type="pres">
      <dgm:prSet presAssocID="{E6492A13-6C54-49AC-9BD5-8B3B56C698D0}" presName="Name37" presStyleLbl="parChTrans1D4" presStyleIdx="24" presStyleCnt="32"/>
      <dgm:spPr/>
      <dgm:t>
        <a:bodyPr/>
        <a:lstStyle/>
        <a:p>
          <a:endParaRPr lang="en-IN"/>
        </a:p>
      </dgm:t>
    </dgm:pt>
    <dgm:pt modelId="{AAF19D95-DB35-41C9-8999-918235C98064}" type="pres">
      <dgm:prSet presAssocID="{34202B0E-979A-4842-AC89-6064ACED263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14800F6C-36F8-459E-9EDA-6FD6432F5BDF}" type="pres">
      <dgm:prSet presAssocID="{34202B0E-979A-4842-AC89-6064ACED263C}" presName="rootComposite" presStyleCnt="0"/>
      <dgm:spPr/>
      <dgm:t>
        <a:bodyPr/>
        <a:lstStyle/>
        <a:p>
          <a:endParaRPr lang="en-IN"/>
        </a:p>
      </dgm:t>
    </dgm:pt>
    <dgm:pt modelId="{FE67C791-81F6-4688-B4A2-F8FBFCBE8F32}" type="pres">
      <dgm:prSet presAssocID="{34202B0E-979A-4842-AC89-6064ACED263C}" presName="rootText" presStyleLbl="node4" presStyleIdx="24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02CE6BD-D3CF-4BCD-BAC5-D6325EE64BE5}" type="pres">
      <dgm:prSet presAssocID="{34202B0E-979A-4842-AC89-6064ACED263C}" presName="rootConnector" presStyleLbl="node4" presStyleIdx="24" presStyleCnt="32"/>
      <dgm:spPr/>
      <dgm:t>
        <a:bodyPr/>
        <a:lstStyle/>
        <a:p>
          <a:endParaRPr lang="en-IN"/>
        </a:p>
      </dgm:t>
    </dgm:pt>
    <dgm:pt modelId="{18902600-B726-4505-9942-24E73C37C6E0}" type="pres">
      <dgm:prSet presAssocID="{34202B0E-979A-4842-AC89-6064ACED263C}" presName="hierChild4" presStyleCnt="0"/>
      <dgm:spPr/>
      <dgm:t>
        <a:bodyPr/>
        <a:lstStyle/>
        <a:p>
          <a:endParaRPr lang="en-IN"/>
        </a:p>
      </dgm:t>
    </dgm:pt>
    <dgm:pt modelId="{AF0E03E7-3FD2-4C99-BAD7-B0C4E5AC0FA6}" type="pres">
      <dgm:prSet presAssocID="{095E711B-0D52-4457-A126-4E9AA9956FA5}" presName="Name37" presStyleLbl="parChTrans1D4" presStyleIdx="25" presStyleCnt="32"/>
      <dgm:spPr/>
      <dgm:t>
        <a:bodyPr/>
        <a:lstStyle/>
        <a:p>
          <a:endParaRPr lang="en-IN"/>
        </a:p>
      </dgm:t>
    </dgm:pt>
    <dgm:pt modelId="{DA67D725-1E0A-4294-A3A8-F6E0F170BDA7}" type="pres">
      <dgm:prSet presAssocID="{B67B8A05-5E5F-46CA-9508-EB7602A4B67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17F3DD0B-E5A6-4E4D-B0DD-6AC2857C2E3D}" type="pres">
      <dgm:prSet presAssocID="{B67B8A05-5E5F-46CA-9508-EB7602A4B67D}" presName="rootComposite" presStyleCnt="0"/>
      <dgm:spPr/>
      <dgm:t>
        <a:bodyPr/>
        <a:lstStyle/>
        <a:p>
          <a:endParaRPr lang="en-IN"/>
        </a:p>
      </dgm:t>
    </dgm:pt>
    <dgm:pt modelId="{23265CF9-BA44-43DD-93EB-17E125FFB6C8}" type="pres">
      <dgm:prSet presAssocID="{B67B8A05-5E5F-46CA-9508-EB7602A4B67D}" presName="rootText" presStyleLbl="node4" presStyleIdx="25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FC75BAB-8CB1-4858-9686-95AC5749C54B}" type="pres">
      <dgm:prSet presAssocID="{B67B8A05-5E5F-46CA-9508-EB7602A4B67D}" presName="rootConnector" presStyleLbl="node4" presStyleIdx="25" presStyleCnt="32"/>
      <dgm:spPr/>
      <dgm:t>
        <a:bodyPr/>
        <a:lstStyle/>
        <a:p>
          <a:endParaRPr lang="en-IN"/>
        </a:p>
      </dgm:t>
    </dgm:pt>
    <dgm:pt modelId="{5D5D977F-7836-4BC9-AF2B-A95194C71CD7}" type="pres">
      <dgm:prSet presAssocID="{B67B8A05-5E5F-46CA-9508-EB7602A4B67D}" presName="hierChild4" presStyleCnt="0"/>
      <dgm:spPr/>
      <dgm:t>
        <a:bodyPr/>
        <a:lstStyle/>
        <a:p>
          <a:endParaRPr lang="en-IN"/>
        </a:p>
      </dgm:t>
    </dgm:pt>
    <dgm:pt modelId="{6140087C-4716-4457-9CA3-09F88B211054}" type="pres">
      <dgm:prSet presAssocID="{B67B8A05-5E5F-46CA-9508-EB7602A4B67D}" presName="hierChild5" presStyleCnt="0"/>
      <dgm:spPr/>
      <dgm:t>
        <a:bodyPr/>
        <a:lstStyle/>
        <a:p>
          <a:endParaRPr lang="en-IN"/>
        </a:p>
      </dgm:t>
    </dgm:pt>
    <dgm:pt modelId="{B0827D02-D89C-4FAA-85E5-6A5B2B610FC8}" type="pres">
      <dgm:prSet presAssocID="{C224738B-7896-4FEA-8FDD-15829A893A30}" presName="Name37" presStyleLbl="parChTrans1D4" presStyleIdx="26" presStyleCnt="32"/>
      <dgm:spPr/>
      <dgm:t>
        <a:bodyPr/>
        <a:lstStyle/>
        <a:p>
          <a:endParaRPr lang="en-IN"/>
        </a:p>
      </dgm:t>
    </dgm:pt>
    <dgm:pt modelId="{1ECC9E66-FD4B-44BB-9EFB-F669C0CA5BD4}" type="pres">
      <dgm:prSet presAssocID="{93598549-C6F6-4C67-BE6A-0FBC97C2195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86207B3-CCD7-47FC-B0AC-86EB496B8337}" type="pres">
      <dgm:prSet presAssocID="{93598549-C6F6-4C67-BE6A-0FBC97C21950}" presName="rootComposite" presStyleCnt="0"/>
      <dgm:spPr/>
      <dgm:t>
        <a:bodyPr/>
        <a:lstStyle/>
        <a:p>
          <a:endParaRPr lang="en-IN"/>
        </a:p>
      </dgm:t>
    </dgm:pt>
    <dgm:pt modelId="{F39D41C5-492D-4B7E-ADEB-661CDAAC95A3}" type="pres">
      <dgm:prSet presAssocID="{93598549-C6F6-4C67-BE6A-0FBC97C21950}" presName="rootText" presStyleLbl="node4" presStyleIdx="26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7DAF138-6858-4E8A-AC75-BE39CEA965CB}" type="pres">
      <dgm:prSet presAssocID="{93598549-C6F6-4C67-BE6A-0FBC97C21950}" presName="rootConnector" presStyleLbl="node4" presStyleIdx="26" presStyleCnt="32"/>
      <dgm:spPr/>
      <dgm:t>
        <a:bodyPr/>
        <a:lstStyle/>
        <a:p>
          <a:endParaRPr lang="en-IN"/>
        </a:p>
      </dgm:t>
    </dgm:pt>
    <dgm:pt modelId="{B7C88725-3787-4C3F-8571-8A8F7F37B3D2}" type="pres">
      <dgm:prSet presAssocID="{93598549-C6F6-4C67-BE6A-0FBC97C21950}" presName="hierChild4" presStyleCnt="0"/>
      <dgm:spPr/>
      <dgm:t>
        <a:bodyPr/>
        <a:lstStyle/>
        <a:p>
          <a:endParaRPr lang="en-IN"/>
        </a:p>
      </dgm:t>
    </dgm:pt>
    <dgm:pt modelId="{083297FE-6935-454B-9E56-527B93578AC0}" type="pres">
      <dgm:prSet presAssocID="{93598549-C6F6-4C67-BE6A-0FBC97C21950}" presName="hierChild5" presStyleCnt="0"/>
      <dgm:spPr/>
      <dgm:t>
        <a:bodyPr/>
        <a:lstStyle/>
        <a:p>
          <a:endParaRPr lang="en-IN"/>
        </a:p>
      </dgm:t>
    </dgm:pt>
    <dgm:pt modelId="{24D3FE3B-A68C-421A-B4F1-21E0E183090E}" type="pres">
      <dgm:prSet presAssocID="{111FC2E0-E03E-4733-9751-5A5D3309E256}" presName="Name37" presStyleLbl="parChTrans1D4" presStyleIdx="27" presStyleCnt="32"/>
      <dgm:spPr/>
      <dgm:t>
        <a:bodyPr/>
        <a:lstStyle/>
        <a:p>
          <a:endParaRPr lang="en-IN"/>
        </a:p>
      </dgm:t>
    </dgm:pt>
    <dgm:pt modelId="{26E2EE2B-32D7-4204-92BA-114CA23C8E2E}" type="pres">
      <dgm:prSet presAssocID="{4BB4883C-F35C-4348-8108-BC17E1E2C8A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B43E81E-9E38-4C90-A625-3E13F1C28F94}" type="pres">
      <dgm:prSet presAssocID="{4BB4883C-F35C-4348-8108-BC17E1E2C8AE}" presName="rootComposite" presStyleCnt="0"/>
      <dgm:spPr/>
      <dgm:t>
        <a:bodyPr/>
        <a:lstStyle/>
        <a:p>
          <a:endParaRPr lang="en-IN"/>
        </a:p>
      </dgm:t>
    </dgm:pt>
    <dgm:pt modelId="{DCF7ABBE-4A20-4639-9358-FC7B4EE23E7E}" type="pres">
      <dgm:prSet presAssocID="{4BB4883C-F35C-4348-8108-BC17E1E2C8AE}" presName="rootText" presStyleLbl="node4" presStyleIdx="27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810B906-FE16-42AD-B023-C2A66C3399C0}" type="pres">
      <dgm:prSet presAssocID="{4BB4883C-F35C-4348-8108-BC17E1E2C8AE}" presName="rootConnector" presStyleLbl="node4" presStyleIdx="27" presStyleCnt="32"/>
      <dgm:spPr/>
      <dgm:t>
        <a:bodyPr/>
        <a:lstStyle/>
        <a:p>
          <a:endParaRPr lang="en-IN"/>
        </a:p>
      </dgm:t>
    </dgm:pt>
    <dgm:pt modelId="{A93354F9-B039-45A4-A002-04419B3933FF}" type="pres">
      <dgm:prSet presAssocID="{4BB4883C-F35C-4348-8108-BC17E1E2C8AE}" presName="hierChild4" presStyleCnt="0"/>
      <dgm:spPr/>
      <dgm:t>
        <a:bodyPr/>
        <a:lstStyle/>
        <a:p>
          <a:endParaRPr lang="en-IN"/>
        </a:p>
      </dgm:t>
    </dgm:pt>
    <dgm:pt modelId="{3C271DFA-C706-498A-84A1-70BF9295D4ED}" type="pres">
      <dgm:prSet presAssocID="{4BB4883C-F35C-4348-8108-BC17E1E2C8AE}" presName="hierChild5" presStyleCnt="0"/>
      <dgm:spPr/>
      <dgm:t>
        <a:bodyPr/>
        <a:lstStyle/>
        <a:p>
          <a:endParaRPr lang="en-IN"/>
        </a:p>
      </dgm:t>
    </dgm:pt>
    <dgm:pt modelId="{6C3F33AF-3DF7-4CD3-B51F-E9E1608E0A41}" type="pres">
      <dgm:prSet presAssocID="{34202B0E-979A-4842-AC89-6064ACED263C}" presName="hierChild5" presStyleCnt="0"/>
      <dgm:spPr/>
      <dgm:t>
        <a:bodyPr/>
        <a:lstStyle/>
        <a:p>
          <a:endParaRPr lang="en-IN"/>
        </a:p>
      </dgm:t>
    </dgm:pt>
    <dgm:pt modelId="{BE338D2E-6ADA-4A3D-8835-8560FAE8DB96}" type="pres">
      <dgm:prSet presAssocID="{EEBA1E6C-F019-449C-BBE1-2D1683FA76F0}" presName="hierChild5" presStyleCnt="0"/>
      <dgm:spPr/>
      <dgm:t>
        <a:bodyPr/>
        <a:lstStyle/>
        <a:p>
          <a:endParaRPr lang="en-IN"/>
        </a:p>
      </dgm:t>
    </dgm:pt>
    <dgm:pt modelId="{F823A74C-BF67-4BFA-831D-83C542ACD447}" type="pres">
      <dgm:prSet presAssocID="{E57749E9-F192-4B37-8DF2-E752F08D5090}" presName="hierChild5" presStyleCnt="0"/>
      <dgm:spPr/>
      <dgm:t>
        <a:bodyPr/>
        <a:lstStyle/>
        <a:p>
          <a:endParaRPr lang="en-IN"/>
        </a:p>
      </dgm:t>
    </dgm:pt>
    <dgm:pt modelId="{7AD11336-0416-4B0F-91F8-D4EB14B0222A}" type="pres">
      <dgm:prSet presAssocID="{D845655E-CEA3-49C4-AC28-3AA8B6379C6A}" presName="Name37" presStyleLbl="parChTrans1D2" presStyleIdx="3" presStyleCnt="7"/>
      <dgm:spPr/>
      <dgm:t>
        <a:bodyPr/>
        <a:lstStyle/>
        <a:p>
          <a:endParaRPr lang="en-IN"/>
        </a:p>
      </dgm:t>
    </dgm:pt>
    <dgm:pt modelId="{F6400F27-77CB-4415-9481-73CC5E9CA76F}" type="pres">
      <dgm:prSet presAssocID="{4B747C70-77E4-4781-9194-EA5B83DAAEF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E1BC7C29-9F4F-4ECD-BA92-24D6DBB4A518}" type="pres">
      <dgm:prSet presAssocID="{4B747C70-77E4-4781-9194-EA5B83DAAEFA}" presName="rootComposite" presStyleCnt="0"/>
      <dgm:spPr/>
      <dgm:t>
        <a:bodyPr/>
        <a:lstStyle/>
        <a:p>
          <a:endParaRPr lang="en-IN"/>
        </a:p>
      </dgm:t>
    </dgm:pt>
    <dgm:pt modelId="{88566FF7-E7B1-4339-B2C3-1D8A492F397E}" type="pres">
      <dgm:prSet presAssocID="{4B747C70-77E4-4781-9194-EA5B83DAAEFA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92D6751-0FDE-4DC6-8892-588431622832}" type="pres">
      <dgm:prSet presAssocID="{4B747C70-77E4-4781-9194-EA5B83DAAEFA}" presName="rootConnector" presStyleLbl="node2" presStyleIdx="3" presStyleCnt="7"/>
      <dgm:spPr/>
      <dgm:t>
        <a:bodyPr/>
        <a:lstStyle/>
        <a:p>
          <a:endParaRPr lang="en-IN"/>
        </a:p>
      </dgm:t>
    </dgm:pt>
    <dgm:pt modelId="{458D41C3-1BB6-4AC4-AC64-D6E8181EA869}" type="pres">
      <dgm:prSet presAssocID="{4B747C70-77E4-4781-9194-EA5B83DAAEFA}" presName="hierChild4" presStyleCnt="0"/>
      <dgm:spPr/>
      <dgm:t>
        <a:bodyPr/>
        <a:lstStyle/>
        <a:p>
          <a:endParaRPr lang="en-IN"/>
        </a:p>
      </dgm:t>
    </dgm:pt>
    <dgm:pt modelId="{C9508809-939B-4B55-8C2A-42A3CD588254}" type="pres">
      <dgm:prSet presAssocID="{1BE5E8BD-982F-4E04-A3FE-7C1AAB72876B}" presName="Name37" presStyleLbl="parChTrans1D3" presStyleIdx="6" presStyleCnt="16"/>
      <dgm:spPr/>
      <dgm:t>
        <a:bodyPr/>
        <a:lstStyle/>
        <a:p>
          <a:endParaRPr lang="en-IN"/>
        </a:p>
      </dgm:t>
    </dgm:pt>
    <dgm:pt modelId="{8EF07775-34A9-4883-BDFB-7FE81C8F245E}" type="pres">
      <dgm:prSet presAssocID="{7F138537-62E9-4E29-B810-03F213C7442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1FD23B4C-1B8B-4AFB-A397-4C86E10646F2}" type="pres">
      <dgm:prSet presAssocID="{7F138537-62E9-4E29-B810-03F213C74428}" presName="rootComposite" presStyleCnt="0"/>
      <dgm:spPr/>
      <dgm:t>
        <a:bodyPr/>
        <a:lstStyle/>
        <a:p>
          <a:endParaRPr lang="en-IN"/>
        </a:p>
      </dgm:t>
    </dgm:pt>
    <dgm:pt modelId="{0319E033-000C-47F4-A8F0-71A227657555}" type="pres">
      <dgm:prSet presAssocID="{7F138537-62E9-4E29-B810-03F213C74428}" presName="rootText" presStyleLbl="node3" presStyleIdx="6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B274884-67ED-49F5-B61F-36EEF369DFA5}" type="pres">
      <dgm:prSet presAssocID="{7F138537-62E9-4E29-B810-03F213C74428}" presName="rootConnector" presStyleLbl="node3" presStyleIdx="6" presStyleCnt="16"/>
      <dgm:spPr/>
      <dgm:t>
        <a:bodyPr/>
        <a:lstStyle/>
        <a:p>
          <a:endParaRPr lang="en-IN"/>
        </a:p>
      </dgm:t>
    </dgm:pt>
    <dgm:pt modelId="{2DC70B12-ED02-4EE2-B2E4-AC0891619D2A}" type="pres">
      <dgm:prSet presAssocID="{7F138537-62E9-4E29-B810-03F213C74428}" presName="hierChild4" presStyleCnt="0"/>
      <dgm:spPr/>
      <dgm:t>
        <a:bodyPr/>
        <a:lstStyle/>
        <a:p>
          <a:endParaRPr lang="en-IN"/>
        </a:p>
      </dgm:t>
    </dgm:pt>
    <dgm:pt modelId="{17120D6B-33F0-48B5-8428-B1C4BF6F41E1}" type="pres">
      <dgm:prSet presAssocID="{7F138537-62E9-4E29-B810-03F213C74428}" presName="hierChild5" presStyleCnt="0"/>
      <dgm:spPr/>
      <dgm:t>
        <a:bodyPr/>
        <a:lstStyle/>
        <a:p>
          <a:endParaRPr lang="en-IN"/>
        </a:p>
      </dgm:t>
    </dgm:pt>
    <dgm:pt modelId="{9E7A39BC-18FA-4D0C-8D6D-9013E4D563A0}" type="pres">
      <dgm:prSet presAssocID="{A06E7891-24B1-4159-A150-CBC2823D1DDD}" presName="Name37" presStyleLbl="parChTrans1D3" presStyleIdx="7" presStyleCnt="16"/>
      <dgm:spPr/>
      <dgm:t>
        <a:bodyPr/>
        <a:lstStyle/>
        <a:p>
          <a:endParaRPr lang="en-IN"/>
        </a:p>
      </dgm:t>
    </dgm:pt>
    <dgm:pt modelId="{789EFA3B-142F-4E90-9792-10D4F1F1D201}" type="pres">
      <dgm:prSet presAssocID="{9E8F5A9F-EBF0-4AF4-8630-8F0F3ECA26D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285000C-EB46-456E-B59B-1433E6CF80A5}" type="pres">
      <dgm:prSet presAssocID="{9E8F5A9F-EBF0-4AF4-8630-8F0F3ECA26D4}" presName="rootComposite" presStyleCnt="0"/>
      <dgm:spPr/>
      <dgm:t>
        <a:bodyPr/>
        <a:lstStyle/>
        <a:p>
          <a:endParaRPr lang="en-IN"/>
        </a:p>
      </dgm:t>
    </dgm:pt>
    <dgm:pt modelId="{6F7081CE-5426-4A49-B5F0-C1B13F9A9CB9}" type="pres">
      <dgm:prSet presAssocID="{9E8F5A9F-EBF0-4AF4-8630-8F0F3ECA26D4}" presName="rootText" presStyleLbl="node3" presStyleIdx="7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0AA0743-6F85-4CD6-8150-8259408E1227}" type="pres">
      <dgm:prSet presAssocID="{9E8F5A9F-EBF0-4AF4-8630-8F0F3ECA26D4}" presName="rootConnector" presStyleLbl="node3" presStyleIdx="7" presStyleCnt="16"/>
      <dgm:spPr/>
      <dgm:t>
        <a:bodyPr/>
        <a:lstStyle/>
        <a:p>
          <a:endParaRPr lang="en-IN"/>
        </a:p>
      </dgm:t>
    </dgm:pt>
    <dgm:pt modelId="{F5140185-072C-4A30-BFAA-C89097865542}" type="pres">
      <dgm:prSet presAssocID="{9E8F5A9F-EBF0-4AF4-8630-8F0F3ECA26D4}" presName="hierChild4" presStyleCnt="0"/>
      <dgm:spPr/>
      <dgm:t>
        <a:bodyPr/>
        <a:lstStyle/>
        <a:p>
          <a:endParaRPr lang="en-IN"/>
        </a:p>
      </dgm:t>
    </dgm:pt>
    <dgm:pt modelId="{4A43D62E-BCBE-46DE-9056-9D5C2DB5628F}" type="pres">
      <dgm:prSet presAssocID="{9E8F5A9F-EBF0-4AF4-8630-8F0F3ECA26D4}" presName="hierChild5" presStyleCnt="0"/>
      <dgm:spPr/>
      <dgm:t>
        <a:bodyPr/>
        <a:lstStyle/>
        <a:p>
          <a:endParaRPr lang="en-IN"/>
        </a:p>
      </dgm:t>
    </dgm:pt>
    <dgm:pt modelId="{4E0175E6-42EC-42B0-88F6-3FC8BC48B811}" type="pres">
      <dgm:prSet presAssocID="{96256533-6BC1-4D24-B63E-F796451C77D4}" presName="Name37" presStyleLbl="parChTrans1D3" presStyleIdx="8" presStyleCnt="16"/>
      <dgm:spPr/>
      <dgm:t>
        <a:bodyPr/>
        <a:lstStyle/>
        <a:p>
          <a:endParaRPr lang="en-IN"/>
        </a:p>
      </dgm:t>
    </dgm:pt>
    <dgm:pt modelId="{836B2444-76D9-4225-B43C-0CEE07D18F60}" type="pres">
      <dgm:prSet presAssocID="{0A93CD4C-70C4-4269-A478-3670EDAFDA1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9FECDF94-5CF6-42C9-9173-BA89E8EBF1D0}" type="pres">
      <dgm:prSet presAssocID="{0A93CD4C-70C4-4269-A478-3670EDAFDA18}" presName="rootComposite" presStyleCnt="0"/>
      <dgm:spPr/>
      <dgm:t>
        <a:bodyPr/>
        <a:lstStyle/>
        <a:p>
          <a:endParaRPr lang="en-IN"/>
        </a:p>
      </dgm:t>
    </dgm:pt>
    <dgm:pt modelId="{5DB3BDE3-C4C0-43C2-9193-EDE06E5918A6}" type="pres">
      <dgm:prSet presAssocID="{0A93CD4C-70C4-4269-A478-3670EDAFDA18}" presName="rootText" presStyleLbl="node3" presStyleIdx="8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AF1353C-CED4-4B77-9F14-BA30E558E6D5}" type="pres">
      <dgm:prSet presAssocID="{0A93CD4C-70C4-4269-A478-3670EDAFDA18}" presName="rootConnector" presStyleLbl="node3" presStyleIdx="8" presStyleCnt="16"/>
      <dgm:spPr/>
      <dgm:t>
        <a:bodyPr/>
        <a:lstStyle/>
        <a:p>
          <a:endParaRPr lang="en-IN"/>
        </a:p>
      </dgm:t>
    </dgm:pt>
    <dgm:pt modelId="{EA9ACE06-38C6-41D7-8840-2F363E9B1FB3}" type="pres">
      <dgm:prSet presAssocID="{0A93CD4C-70C4-4269-A478-3670EDAFDA18}" presName="hierChild4" presStyleCnt="0"/>
      <dgm:spPr/>
      <dgm:t>
        <a:bodyPr/>
        <a:lstStyle/>
        <a:p>
          <a:endParaRPr lang="en-IN"/>
        </a:p>
      </dgm:t>
    </dgm:pt>
    <dgm:pt modelId="{96362AA6-7AC4-453A-8BAD-9D7CF0AF2F42}" type="pres">
      <dgm:prSet presAssocID="{0A93CD4C-70C4-4269-A478-3670EDAFDA18}" presName="hierChild5" presStyleCnt="0"/>
      <dgm:spPr/>
      <dgm:t>
        <a:bodyPr/>
        <a:lstStyle/>
        <a:p>
          <a:endParaRPr lang="en-IN"/>
        </a:p>
      </dgm:t>
    </dgm:pt>
    <dgm:pt modelId="{9A4F3BFD-A508-4B1D-8FF9-965D2F058AAC}" type="pres">
      <dgm:prSet presAssocID="{4B747C70-77E4-4781-9194-EA5B83DAAEFA}" presName="hierChild5" presStyleCnt="0"/>
      <dgm:spPr/>
      <dgm:t>
        <a:bodyPr/>
        <a:lstStyle/>
        <a:p>
          <a:endParaRPr lang="en-IN"/>
        </a:p>
      </dgm:t>
    </dgm:pt>
    <dgm:pt modelId="{0484CC38-5354-4122-9160-51E54517182E}" type="pres">
      <dgm:prSet presAssocID="{1AFCC193-C5E0-42A9-935C-DF7CDA845A88}" presName="Name37" presStyleLbl="parChTrans1D2" presStyleIdx="4" presStyleCnt="7"/>
      <dgm:spPr/>
      <dgm:t>
        <a:bodyPr/>
        <a:lstStyle/>
        <a:p>
          <a:endParaRPr lang="en-IN"/>
        </a:p>
      </dgm:t>
    </dgm:pt>
    <dgm:pt modelId="{76F11699-7BE6-4B90-8E28-29954C416445}" type="pres">
      <dgm:prSet presAssocID="{D36C9988-8747-416E-9815-6A5A4E550B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D839BF43-EF82-4DDB-A2A4-0FAEB9563146}" type="pres">
      <dgm:prSet presAssocID="{D36C9988-8747-416E-9815-6A5A4E550BAB}" presName="rootComposite" presStyleCnt="0"/>
      <dgm:spPr/>
      <dgm:t>
        <a:bodyPr/>
        <a:lstStyle/>
        <a:p>
          <a:endParaRPr lang="en-IN"/>
        </a:p>
      </dgm:t>
    </dgm:pt>
    <dgm:pt modelId="{A0E05520-D0C6-4525-ABE7-20D2E3C004FE}" type="pres">
      <dgm:prSet presAssocID="{D36C9988-8747-416E-9815-6A5A4E550BAB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E406B42-05D0-4F49-87C2-0691A7DCC154}" type="pres">
      <dgm:prSet presAssocID="{D36C9988-8747-416E-9815-6A5A4E550BAB}" presName="rootConnector" presStyleLbl="node2" presStyleIdx="4" presStyleCnt="7"/>
      <dgm:spPr/>
      <dgm:t>
        <a:bodyPr/>
        <a:lstStyle/>
        <a:p>
          <a:endParaRPr lang="en-IN"/>
        </a:p>
      </dgm:t>
    </dgm:pt>
    <dgm:pt modelId="{25EDF52F-AD87-449D-A84B-527712225CCB}" type="pres">
      <dgm:prSet presAssocID="{D36C9988-8747-416E-9815-6A5A4E550BAB}" presName="hierChild4" presStyleCnt="0"/>
      <dgm:spPr/>
      <dgm:t>
        <a:bodyPr/>
        <a:lstStyle/>
        <a:p>
          <a:endParaRPr lang="en-IN"/>
        </a:p>
      </dgm:t>
    </dgm:pt>
    <dgm:pt modelId="{A0207F8B-5E83-4A26-9F87-C10B9A7D4B30}" type="pres">
      <dgm:prSet presAssocID="{937FABCB-CC09-496E-B7CB-D9D3C6B660EB}" presName="Name37" presStyleLbl="parChTrans1D3" presStyleIdx="9" presStyleCnt="16"/>
      <dgm:spPr/>
      <dgm:t>
        <a:bodyPr/>
        <a:lstStyle/>
        <a:p>
          <a:endParaRPr lang="en-IN"/>
        </a:p>
      </dgm:t>
    </dgm:pt>
    <dgm:pt modelId="{743C606B-8D3A-4727-B5BB-E6B13CB6AC64}" type="pres">
      <dgm:prSet presAssocID="{E03385EF-B8F1-46D8-9E55-59992D6DEEB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DD61556F-C19D-4A72-A5E5-58452EE0690D}" type="pres">
      <dgm:prSet presAssocID="{E03385EF-B8F1-46D8-9E55-59992D6DEEB5}" presName="rootComposite" presStyleCnt="0"/>
      <dgm:spPr/>
      <dgm:t>
        <a:bodyPr/>
        <a:lstStyle/>
        <a:p>
          <a:endParaRPr lang="en-IN"/>
        </a:p>
      </dgm:t>
    </dgm:pt>
    <dgm:pt modelId="{DF7F7393-C061-45B8-85C4-1544FEC4680F}" type="pres">
      <dgm:prSet presAssocID="{E03385EF-B8F1-46D8-9E55-59992D6DEEB5}" presName="rootText" presStyleLbl="node3" presStyleIdx="9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899B401-9A6F-456B-BD82-09ED0BABECE2}" type="pres">
      <dgm:prSet presAssocID="{E03385EF-B8F1-46D8-9E55-59992D6DEEB5}" presName="rootConnector" presStyleLbl="node3" presStyleIdx="9" presStyleCnt="16"/>
      <dgm:spPr/>
      <dgm:t>
        <a:bodyPr/>
        <a:lstStyle/>
        <a:p>
          <a:endParaRPr lang="en-IN"/>
        </a:p>
      </dgm:t>
    </dgm:pt>
    <dgm:pt modelId="{CB442C1C-D7BF-4DA6-A1B4-8FE6D176F1F1}" type="pres">
      <dgm:prSet presAssocID="{E03385EF-B8F1-46D8-9E55-59992D6DEEB5}" presName="hierChild4" presStyleCnt="0"/>
      <dgm:spPr/>
      <dgm:t>
        <a:bodyPr/>
        <a:lstStyle/>
        <a:p>
          <a:endParaRPr lang="en-IN"/>
        </a:p>
      </dgm:t>
    </dgm:pt>
    <dgm:pt modelId="{CEB850E8-4BBA-49E3-B964-5D584CC2D2F0}" type="pres">
      <dgm:prSet presAssocID="{E03385EF-B8F1-46D8-9E55-59992D6DEEB5}" presName="hierChild5" presStyleCnt="0"/>
      <dgm:spPr/>
      <dgm:t>
        <a:bodyPr/>
        <a:lstStyle/>
        <a:p>
          <a:endParaRPr lang="en-IN"/>
        </a:p>
      </dgm:t>
    </dgm:pt>
    <dgm:pt modelId="{24C05C3F-6FE0-4925-A944-CCEB14C0ED19}" type="pres">
      <dgm:prSet presAssocID="{9DBB55EE-455E-481A-9CEF-CF2AF06FA462}" presName="Name37" presStyleLbl="parChTrans1D3" presStyleIdx="10" presStyleCnt="16"/>
      <dgm:spPr/>
      <dgm:t>
        <a:bodyPr/>
        <a:lstStyle/>
        <a:p>
          <a:endParaRPr lang="en-IN"/>
        </a:p>
      </dgm:t>
    </dgm:pt>
    <dgm:pt modelId="{EE68B7A9-B693-47F3-BDF2-8B290D8C1588}" type="pres">
      <dgm:prSet presAssocID="{227E11F5-0B91-4D6D-82BC-FE4B041A047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EB07C819-8421-4FAD-AA79-33FBC78D3B2B}" type="pres">
      <dgm:prSet presAssocID="{227E11F5-0B91-4D6D-82BC-FE4B041A047E}" presName="rootComposite" presStyleCnt="0"/>
      <dgm:spPr/>
      <dgm:t>
        <a:bodyPr/>
        <a:lstStyle/>
        <a:p>
          <a:endParaRPr lang="en-IN"/>
        </a:p>
      </dgm:t>
    </dgm:pt>
    <dgm:pt modelId="{FA174C50-6186-4F76-8DFF-99481BE3CE2B}" type="pres">
      <dgm:prSet presAssocID="{227E11F5-0B91-4D6D-82BC-FE4B041A047E}" presName="rootText" presStyleLbl="node3" presStyleIdx="10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00E865C-5F50-4221-94EA-7A7CD999D292}" type="pres">
      <dgm:prSet presAssocID="{227E11F5-0B91-4D6D-82BC-FE4B041A047E}" presName="rootConnector" presStyleLbl="node3" presStyleIdx="10" presStyleCnt="16"/>
      <dgm:spPr/>
      <dgm:t>
        <a:bodyPr/>
        <a:lstStyle/>
        <a:p>
          <a:endParaRPr lang="en-IN"/>
        </a:p>
      </dgm:t>
    </dgm:pt>
    <dgm:pt modelId="{E259BB1E-BA87-42DF-BB43-F21DEB0109AC}" type="pres">
      <dgm:prSet presAssocID="{227E11F5-0B91-4D6D-82BC-FE4B041A047E}" presName="hierChild4" presStyleCnt="0"/>
      <dgm:spPr/>
      <dgm:t>
        <a:bodyPr/>
        <a:lstStyle/>
        <a:p>
          <a:endParaRPr lang="en-IN"/>
        </a:p>
      </dgm:t>
    </dgm:pt>
    <dgm:pt modelId="{526560B8-17C2-4AD4-8204-B36A7B120348}" type="pres">
      <dgm:prSet presAssocID="{227E11F5-0B91-4D6D-82BC-FE4B041A047E}" presName="hierChild5" presStyleCnt="0"/>
      <dgm:spPr/>
      <dgm:t>
        <a:bodyPr/>
        <a:lstStyle/>
        <a:p>
          <a:endParaRPr lang="en-IN"/>
        </a:p>
      </dgm:t>
    </dgm:pt>
    <dgm:pt modelId="{CC186D04-C334-4F3A-B69F-F495E52E105C}" type="pres">
      <dgm:prSet presAssocID="{F653B2DC-8B1C-47AC-841E-B69AB1718BF0}" presName="Name37" presStyleLbl="parChTrans1D3" presStyleIdx="11" presStyleCnt="16"/>
      <dgm:spPr/>
      <dgm:t>
        <a:bodyPr/>
        <a:lstStyle/>
        <a:p>
          <a:endParaRPr lang="en-IN"/>
        </a:p>
      </dgm:t>
    </dgm:pt>
    <dgm:pt modelId="{BF16EC52-C747-46ED-AA11-E90AE50397B3}" type="pres">
      <dgm:prSet presAssocID="{26359FE2-40C5-4EC5-91D4-BD8A93F306A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735E2D5F-6899-45EC-8B36-F9C1CD48B9EC}" type="pres">
      <dgm:prSet presAssocID="{26359FE2-40C5-4EC5-91D4-BD8A93F306A2}" presName="rootComposite" presStyleCnt="0"/>
      <dgm:spPr/>
      <dgm:t>
        <a:bodyPr/>
        <a:lstStyle/>
        <a:p>
          <a:endParaRPr lang="en-IN"/>
        </a:p>
      </dgm:t>
    </dgm:pt>
    <dgm:pt modelId="{A4689CF7-E597-4878-93B8-58535E8AB37A}" type="pres">
      <dgm:prSet presAssocID="{26359FE2-40C5-4EC5-91D4-BD8A93F306A2}" presName="rootText" presStyleLbl="node3" presStyleIdx="11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0309FB3-6436-40AF-8025-85A06EF2C25C}" type="pres">
      <dgm:prSet presAssocID="{26359FE2-40C5-4EC5-91D4-BD8A93F306A2}" presName="rootConnector" presStyleLbl="node3" presStyleIdx="11" presStyleCnt="16"/>
      <dgm:spPr/>
      <dgm:t>
        <a:bodyPr/>
        <a:lstStyle/>
        <a:p>
          <a:endParaRPr lang="en-IN"/>
        </a:p>
      </dgm:t>
    </dgm:pt>
    <dgm:pt modelId="{17D5C19A-09D8-4629-AC13-E25112587448}" type="pres">
      <dgm:prSet presAssocID="{26359FE2-40C5-4EC5-91D4-BD8A93F306A2}" presName="hierChild4" presStyleCnt="0"/>
      <dgm:spPr/>
      <dgm:t>
        <a:bodyPr/>
        <a:lstStyle/>
        <a:p>
          <a:endParaRPr lang="en-IN"/>
        </a:p>
      </dgm:t>
    </dgm:pt>
    <dgm:pt modelId="{9B6806DE-7FCA-493D-B56E-8138B04B5AEA}" type="pres">
      <dgm:prSet presAssocID="{26359FE2-40C5-4EC5-91D4-BD8A93F306A2}" presName="hierChild5" presStyleCnt="0"/>
      <dgm:spPr/>
      <dgm:t>
        <a:bodyPr/>
        <a:lstStyle/>
        <a:p>
          <a:endParaRPr lang="en-IN"/>
        </a:p>
      </dgm:t>
    </dgm:pt>
    <dgm:pt modelId="{BE859765-AF87-4D53-92D7-D12E9B20FF1C}" type="pres">
      <dgm:prSet presAssocID="{D36C9988-8747-416E-9815-6A5A4E550BAB}" presName="hierChild5" presStyleCnt="0"/>
      <dgm:spPr/>
      <dgm:t>
        <a:bodyPr/>
        <a:lstStyle/>
        <a:p>
          <a:endParaRPr lang="en-IN"/>
        </a:p>
      </dgm:t>
    </dgm:pt>
    <dgm:pt modelId="{725E3CAA-DBB0-4B86-B674-DAA86F3BEEB4}" type="pres">
      <dgm:prSet presAssocID="{79558E3B-11DD-4AB1-A6AE-CB0D3F8E3DD8}" presName="Name37" presStyleLbl="parChTrans1D2" presStyleIdx="5" presStyleCnt="7"/>
      <dgm:spPr/>
      <dgm:t>
        <a:bodyPr/>
        <a:lstStyle/>
        <a:p>
          <a:endParaRPr lang="en-IN"/>
        </a:p>
      </dgm:t>
    </dgm:pt>
    <dgm:pt modelId="{B0B2D025-5D2C-477B-A1E8-2C8767C66A96}" type="pres">
      <dgm:prSet presAssocID="{CABB11F1-EE41-46A6-B7A9-F36DDE0AA8C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2E27E5B7-E708-4C8A-A780-315669BCADA3}" type="pres">
      <dgm:prSet presAssocID="{CABB11F1-EE41-46A6-B7A9-F36DDE0AA8C5}" presName="rootComposite" presStyleCnt="0"/>
      <dgm:spPr/>
      <dgm:t>
        <a:bodyPr/>
        <a:lstStyle/>
        <a:p>
          <a:endParaRPr lang="en-IN"/>
        </a:p>
      </dgm:t>
    </dgm:pt>
    <dgm:pt modelId="{A06F6FF8-0A76-4536-B115-E3B96F136147}" type="pres">
      <dgm:prSet presAssocID="{CABB11F1-EE41-46A6-B7A9-F36DDE0AA8C5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E3A16B5-DDE8-432C-9B39-F59FC61871CA}" type="pres">
      <dgm:prSet presAssocID="{CABB11F1-EE41-46A6-B7A9-F36DDE0AA8C5}" presName="rootConnector" presStyleLbl="node2" presStyleIdx="5" presStyleCnt="7"/>
      <dgm:spPr/>
      <dgm:t>
        <a:bodyPr/>
        <a:lstStyle/>
        <a:p>
          <a:endParaRPr lang="en-IN"/>
        </a:p>
      </dgm:t>
    </dgm:pt>
    <dgm:pt modelId="{75395A6F-C4EB-4666-97B0-522435C3B8DB}" type="pres">
      <dgm:prSet presAssocID="{CABB11F1-EE41-46A6-B7A9-F36DDE0AA8C5}" presName="hierChild4" presStyleCnt="0"/>
      <dgm:spPr/>
      <dgm:t>
        <a:bodyPr/>
        <a:lstStyle/>
        <a:p>
          <a:endParaRPr lang="en-IN"/>
        </a:p>
      </dgm:t>
    </dgm:pt>
    <dgm:pt modelId="{4679C142-3CE1-42EE-88B8-C98C7A61196D}" type="pres">
      <dgm:prSet presAssocID="{70A2AE13-A0A2-4530-AC82-5937BC39DF37}" presName="Name37" presStyleLbl="parChTrans1D3" presStyleIdx="12" presStyleCnt="16"/>
      <dgm:spPr/>
      <dgm:t>
        <a:bodyPr/>
        <a:lstStyle/>
        <a:p>
          <a:endParaRPr lang="en-IN"/>
        </a:p>
      </dgm:t>
    </dgm:pt>
    <dgm:pt modelId="{18D0A5ED-29CD-4DE6-8326-B598EED6522B}" type="pres">
      <dgm:prSet presAssocID="{92003C8F-2C05-4FA0-9F99-A8349952CF8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E0451888-B7EA-4503-9583-8693BC1FE1E8}" type="pres">
      <dgm:prSet presAssocID="{92003C8F-2C05-4FA0-9F99-A8349952CF8E}" presName="rootComposite" presStyleCnt="0"/>
      <dgm:spPr/>
      <dgm:t>
        <a:bodyPr/>
        <a:lstStyle/>
        <a:p>
          <a:endParaRPr lang="en-IN"/>
        </a:p>
      </dgm:t>
    </dgm:pt>
    <dgm:pt modelId="{F9485040-A732-4B08-B8DA-F2572E565698}" type="pres">
      <dgm:prSet presAssocID="{92003C8F-2C05-4FA0-9F99-A8349952CF8E}" presName="rootText" presStyleLbl="node3" presStyleIdx="12" presStyleCnt="16" custScaleY="20745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9B81C0A-A1AA-4863-9841-01DD32061EE0}" type="pres">
      <dgm:prSet presAssocID="{92003C8F-2C05-4FA0-9F99-A8349952CF8E}" presName="rootConnector" presStyleLbl="node3" presStyleIdx="12" presStyleCnt="16"/>
      <dgm:spPr/>
      <dgm:t>
        <a:bodyPr/>
        <a:lstStyle/>
        <a:p>
          <a:endParaRPr lang="en-IN"/>
        </a:p>
      </dgm:t>
    </dgm:pt>
    <dgm:pt modelId="{5932FDF6-9C5A-4F95-9DB3-40BA059F2EBA}" type="pres">
      <dgm:prSet presAssocID="{92003C8F-2C05-4FA0-9F99-A8349952CF8E}" presName="hierChild4" presStyleCnt="0"/>
      <dgm:spPr/>
      <dgm:t>
        <a:bodyPr/>
        <a:lstStyle/>
        <a:p>
          <a:endParaRPr lang="en-IN"/>
        </a:p>
      </dgm:t>
    </dgm:pt>
    <dgm:pt modelId="{C8D9C7F9-76D9-444F-AAC4-4BAFA1CEA75E}" type="pres">
      <dgm:prSet presAssocID="{0E64A496-A48C-41B2-8372-738112B59A7D}" presName="Name37" presStyleLbl="parChTrans1D4" presStyleIdx="28" presStyleCnt="32"/>
      <dgm:spPr/>
      <dgm:t>
        <a:bodyPr/>
        <a:lstStyle/>
        <a:p>
          <a:endParaRPr lang="en-IN"/>
        </a:p>
      </dgm:t>
    </dgm:pt>
    <dgm:pt modelId="{96D695AD-4CB6-4040-8B66-709A55ED7788}" type="pres">
      <dgm:prSet presAssocID="{C53014B9-D590-4AF9-BD36-E83DBBB75A3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4672AFF-3560-4FB6-9A7C-67DB49846BB0}" type="pres">
      <dgm:prSet presAssocID="{C53014B9-D590-4AF9-BD36-E83DBBB75A33}" presName="rootComposite" presStyleCnt="0"/>
      <dgm:spPr/>
      <dgm:t>
        <a:bodyPr/>
        <a:lstStyle/>
        <a:p>
          <a:endParaRPr lang="en-IN"/>
        </a:p>
      </dgm:t>
    </dgm:pt>
    <dgm:pt modelId="{0584B23E-F1EC-42E3-B321-C62E18A37A22}" type="pres">
      <dgm:prSet presAssocID="{C53014B9-D590-4AF9-BD36-E83DBBB75A33}" presName="rootText" presStyleLbl="node4" presStyleIdx="28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097622D-3F4B-4275-9290-AEE42ED508B4}" type="pres">
      <dgm:prSet presAssocID="{C53014B9-D590-4AF9-BD36-E83DBBB75A33}" presName="rootConnector" presStyleLbl="node4" presStyleIdx="28" presStyleCnt="32"/>
      <dgm:spPr/>
      <dgm:t>
        <a:bodyPr/>
        <a:lstStyle/>
        <a:p>
          <a:endParaRPr lang="en-IN"/>
        </a:p>
      </dgm:t>
    </dgm:pt>
    <dgm:pt modelId="{3C8A0D99-C6FB-40C0-BFFD-457A38EEF6A5}" type="pres">
      <dgm:prSet presAssocID="{C53014B9-D590-4AF9-BD36-E83DBBB75A33}" presName="hierChild4" presStyleCnt="0"/>
      <dgm:spPr/>
      <dgm:t>
        <a:bodyPr/>
        <a:lstStyle/>
        <a:p>
          <a:endParaRPr lang="en-IN"/>
        </a:p>
      </dgm:t>
    </dgm:pt>
    <dgm:pt modelId="{EFAA7103-00CA-4398-9A31-469C2CC551F0}" type="pres">
      <dgm:prSet presAssocID="{C53014B9-D590-4AF9-BD36-E83DBBB75A33}" presName="hierChild5" presStyleCnt="0"/>
      <dgm:spPr/>
      <dgm:t>
        <a:bodyPr/>
        <a:lstStyle/>
        <a:p>
          <a:endParaRPr lang="en-IN"/>
        </a:p>
      </dgm:t>
    </dgm:pt>
    <dgm:pt modelId="{37702C0D-4ABC-4511-B721-1A2249868C2D}" type="pres">
      <dgm:prSet presAssocID="{10FA9ED9-0096-4236-885F-B196D6EA0E5F}" presName="Name37" presStyleLbl="parChTrans1D4" presStyleIdx="29" presStyleCnt="32"/>
      <dgm:spPr/>
      <dgm:t>
        <a:bodyPr/>
        <a:lstStyle/>
        <a:p>
          <a:endParaRPr lang="en-IN"/>
        </a:p>
      </dgm:t>
    </dgm:pt>
    <dgm:pt modelId="{B565DCCD-E8F4-46E5-AF17-7015D63605FE}" type="pres">
      <dgm:prSet presAssocID="{A340AE3E-2121-4345-A801-2DB10BD42B2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5E02DFEE-4648-4FF9-A1AA-869AE2220F78}" type="pres">
      <dgm:prSet presAssocID="{A340AE3E-2121-4345-A801-2DB10BD42B2B}" presName="rootComposite" presStyleCnt="0"/>
      <dgm:spPr/>
      <dgm:t>
        <a:bodyPr/>
        <a:lstStyle/>
        <a:p>
          <a:endParaRPr lang="en-IN"/>
        </a:p>
      </dgm:t>
    </dgm:pt>
    <dgm:pt modelId="{0FCBC428-B8E2-475C-B063-D8E77BE85C88}" type="pres">
      <dgm:prSet presAssocID="{A340AE3E-2121-4345-A801-2DB10BD42B2B}" presName="rootText" presStyleLbl="node4" presStyleIdx="29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F9B3186-276D-4F87-B6E8-451E98448EE8}" type="pres">
      <dgm:prSet presAssocID="{A340AE3E-2121-4345-A801-2DB10BD42B2B}" presName="rootConnector" presStyleLbl="node4" presStyleIdx="29" presStyleCnt="32"/>
      <dgm:spPr/>
      <dgm:t>
        <a:bodyPr/>
        <a:lstStyle/>
        <a:p>
          <a:endParaRPr lang="en-IN"/>
        </a:p>
      </dgm:t>
    </dgm:pt>
    <dgm:pt modelId="{FB7D786A-601F-4B13-8668-B428976C66E5}" type="pres">
      <dgm:prSet presAssocID="{A340AE3E-2121-4345-A801-2DB10BD42B2B}" presName="hierChild4" presStyleCnt="0"/>
      <dgm:spPr/>
      <dgm:t>
        <a:bodyPr/>
        <a:lstStyle/>
        <a:p>
          <a:endParaRPr lang="en-IN"/>
        </a:p>
      </dgm:t>
    </dgm:pt>
    <dgm:pt modelId="{AEADD873-A45B-48AD-AAF7-199A4E4A9B5F}" type="pres">
      <dgm:prSet presAssocID="{A340AE3E-2121-4345-A801-2DB10BD42B2B}" presName="hierChild5" presStyleCnt="0"/>
      <dgm:spPr/>
      <dgm:t>
        <a:bodyPr/>
        <a:lstStyle/>
        <a:p>
          <a:endParaRPr lang="en-IN"/>
        </a:p>
      </dgm:t>
    </dgm:pt>
    <dgm:pt modelId="{87296FE9-8ECC-409B-AB53-6A37564C4A8E}" type="pres">
      <dgm:prSet presAssocID="{76882555-2F72-4312-A883-BE23E1A03CDD}" presName="Name37" presStyleLbl="parChTrans1D4" presStyleIdx="30" presStyleCnt="32"/>
      <dgm:spPr/>
      <dgm:t>
        <a:bodyPr/>
        <a:lstStyle/>
        <a:p>
          <a:endParaRPr lang="en-IN"/>
        </a:p>
      </dgm:t>
    </dgm:pt>
    <dgm:pt modelId="{C96C2F48-361A-48A2-B0FB-EA398438F27D}" type="pres">
      <dgm:prSet presAssocID="{8CF65919-D70B-4F69-823B-2E86D656B97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9B46C882-9230-4EAB-A09C-9CC23A9E6001}" type="pres">
      <dgm:prSet presAssocID="{8CF65919-D70B-4F69-823B-2E86D656B97D}" presName="rootComposite" presStyleCnt="0"/>
      <dgm:spPr/>
      <dgm:t>
        <a:bodyPr/>
        <a:lstStyle/>
        <a:p>
          <a:endParaRPr lang="en-IN"/>
        </a:p>
      </dgm:t>
    </dgm:pt>
    <dgm:pt modelId="{A51CEF91-895C-458B-97FE-03FE78839058}" type="pres">
      <dgm:prSet presAssocID="{8CF65919-D70B-4F69-823B-2E86D656B97D}" presName="rootText" presStyleLbl="node4" presStyleIdx="30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7FA2AD3-2E67-4BFD-91E5-2FAEB7705D9A}" type="pres">
      <dgm:prSet presAssocID="{8CF65919-D70B-4F69-823B-2E86D656B97D}" presName="rootConnector" presStyleLbl="node4" presStyleIdx="30" presStyleCnt="32"/>
      <dgm:spPr/>
      <dgm:t>
        <a:bodyPr/>
        <a:lstStyle/>
        <a:p>
          <a:endParaRPr lang="en-IN"/>
        </a:p>
      </dgm:t>
    </dgm:pt>
    <dgm:pt modelId="{617BE97D-937D-41C0-B373-C2655EF9B2BC}" type="pres">
      <dgm:prSet presAssocID="{8CF65919-D70B-4F69-823B-2E86D656B97D}" presName="hierChild4" presStyleCnt="0"/>
      <dgm:spPr/>
      <dgm:t>
        <a:bodyPr/>
        <a:lstStyle/>
        <a:p>
          <a:endParaRPr lang="en-IN"/>
        </a:p>
      </dgm:t>
    </dgm:pt>
    <dgm:pt modelId="{595A32AE-3BE3-4346-9016-D9BDF1FBC6C5}" type="pres">
      <dgm:prSet presAssocID="{8CF65919-D70B-4F69-823B-2E86D656B97D}" presName="hierChild5" presStyleCnt="0"/>
      <dgm:spPr/>
      <dgm:t>
        <a:bodyPr/>
        <a:lstStyle/>
        <a:p>
          <a:endParaRPr lang="en-IN"/>
        </a:p>
      </dgm:t>
    </dgm:pt>
    <dgm:pt modelId="{78E89507-FDD4-469B-A4B6-CBC609155BE8}" type="pres">
      <dgm:prSet presAssocID="{29278863-64C1-4A77-A79B-7122DDB78DD5}" presName="Name37" presStyleLbl="parChTrans1D4" presStyleIdx="31" presStyleCnt="32"/>
      <dgm:spPr/>
      <dgm:t>
        <a:bodyPr/>
        <a:lstStyle/>
        <a:p>
          <a:endParaRPr lang="en-IN"/>
        </a:p>
      </dgm:t>
    </dgm:pt>
    <dgm:pt modelId="{AB196B77-AD47-4CBD-B19C-3036CDC01679}" type="pres">
      <dgm:prSet presAssocID="{30FBBE7F-2C5E-4AB1-9BFE-F6CE9FC87DB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27FAFA0-204A-43B0-810E-ECE9F084B27A}" type="pres">
      <dgm:prSet presAssocID="{30FBBE7F-2C5E-4AB1-9BFE-F6CE9FC87DB3}" presName="rootComposite" presStyleCnt="0"/>
      <dgm:spPr/>
      <dgm:t>
        <a:bodyPr/>
        <a:lstStyle/>
        <a:p>
          <a:endParaRPr lang="en-IN"/>
        </a:p>
      </dgm:t>
    </dgm:pt>
    <dgm:pt modelId="{A0A022A3-A1E2-4FCC-981B-607A8C830E76}" type="pres">
      <dgm:prSet presAssocID="{30FBBE7F-2C5E-4AB1-9BFE-F6CE9FC87DB3}" presName="rootText" presStyleLbl="node4" presStyleIdx="31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ACF608A-07BF-42CC-AF58-BB187AEBFC94}" type="pres">
      <dgm:prSet presAssocID="{30FBBE7F-2C5E-4AB1-9BFE-F6CE9FC87DB3}" presName="rootConnector" presStyleLbl="node4" presStyleIdx="31" presStyleCnt="32"/>
      <dgm:spPr/>
      <dgm:t>
        <a:bodyPr/>
        <a:lstStyle/>
        <a:p>
          <a:endParaRPr lang="en-IN"/>
        </a:p>
      </dgm:t>
    </dgm:pt>
    <dgm:pt modelId="{6B2E60BE-6F4C-48CB-A9B1-57FA491728A8}" type="pres">
      <dgm:prSet presAssocID="{30FBBE7F-2C5E-4AB1-9BFE-F6CE9FC87DB3}" presName="hierChild4" presStyleCnt="0"/>
      <dgm:spPr/>
      <dgm:t>
        <a:bodyPr/>
        <a:lstStyle/>
        <a:p>
          <a:endParaRPr lang="en-IN"/>
        </a:p>
      </dgm:t>
    </dgm:pt>
    <dgm:pt modelId="{ADC73F2B-FF5E-4ED1-B137-5D19ABB01CDD}" type="pres">
      <dgm:prSet presAssocID="{30FBBE7F-2C5E-4AB1-9BFE-F6CE9FC87DB3}" presName="hierChild5" presStyleCnt="0"/>
      <dgm:spPr/>
      <dgm:t>
        <a:bodyPr/>
        <a:lstStyle/>
        <a:p>
          <a:endParaRPr lang="en-IN"/>
        </a:p>
      </dgm:t>
    </dgm:pt>
    <dgm:pt modelId="{33120A2B-6B0F-4E46-B3D5-BB7F419635E9}" type="pres">
      <dgm:prSet presAssocID="{92003C8F-2C05-4FA0-9F99-A8349952CF8E}" presName="hierChild5" presStyleCnt="0"/>
      <dgm:spPr/>
      <dgm:t>
        <a:bodyPr/>
        <a:lstStyle/>
        <a:p>
          <a:endParaRPr lang="en-IN"/>
        </a:p>
      </dgm:t>
    </dgm:pt>
    <dgm:pt modelId="{CF6F504F-A8EF-4D1A-A23C-6D7E4EF00B25}" type="pres">
      <dgm:prSet presAssocID="{CABB11F1-EE41-46A6-B7A9-F36DDE0AA8C5}" presName="hierChild5" presStyleCnt="0"/>
      <dgm:spPr/>
      <dgm:t>
        <a:bodyPr/>
        <a:lstStyle/>
        <a:p>
          <a:endParaRPr lang="en-IN"/>
        </a:p>
      </dgm:t>
    </dgm:pt>
    <dgm:pt modelId="{C62D1188-C554-4690-8DCD-411E5D5A9D20}" type="pres">
      <dgm:prSet presAssocID="{B5CA5B68-1FCD-4AFD-96AB-9738F1784191}" presName="Name37" presStyleLbl="parChTrans1D2" presStyleIdx="6" presStyleCnt="7"/>
      <dgm:spPr/>
      <dgm:t>
        <a:bodyPr/>
        <a:lstStyle/>
        <a:p>
          <a:endParaRPr lang="en-IN"/>
        </a:p>
      </dgm:t>
    </dgm:pt>
    <dgm:pt modelId="{31191691-1B7B-4C78-B348-201BCF1323C4}" type="pres">
      <dgm:prSet presAssocID="{A42A21C6-160A-4039-9295-41C77D35420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42BA1F55-93DA-455A-A723-F95AE993EE07}" type="pres">
      <dgm:prSet presAssocID="{A42A21C6-160A-4039-9295-41C77D354200}" presName="rootComposite" presStyleCnt="0"/>
      <dgm:spPr/>
      <dgm:t>
        <a:bodyPr/>
        <a:lstStyle/>
        <a:p>
          <a:endParaRPr lang="en-IN"/>
        </a:p>
      </dgm:t>
    </dgm:pt>
    <dgm:pt modelId="{1FAAD7F5-9F74-4F78-B59E-7D0F54697954}" type="pres">
      <dgm:prSet presAssocID="{A42A21C6-160A-4039-9295-41C77D354200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5F29A2B-6D2D-48CB-8ADC-57DDFF8A23A1}" type="pres">
      <dgm:prSet presAssocID="{A42A21C6-160A-4039-9295-41C77D354200}" presName="rootConnector" presStyleLbl="node2" presStyleIdx="6" presStyleCnt="7"/>
      <dgm:spPr/>
      <dgm:t>
        <a:bodyPr/>
        <a:lstStyle/>
        <a:p>
          <a:endParaRPr lang="en-IN"/>
        </a:p>
      </dgm:t>
    </dgm:pt>
    <dgm:pt modelId="{3DEC106E-5A0E-4C28-AF54-04A5F12F51CE}" type="pres">
      <dgm:prSet presAssocID="{A42A21C6-160A-4039-9295-41C77D354200}" presName="hierChild4" presStyleCnt="0"/>
      <dgm:spPr/>
      <dgm:t>
        <a:bodyPr/>
        <a:lstStyle/>
        <a:p>
          <a:endParaRPr lang="en-IN"/>
        </a:p>
      </dgm:t>
    </dgm:pt>
    <dgm:pt modelId="{8D77BF54-5DB8-45DE-AE29-C9BB7F4B73F1}" type="pres">
      <dgm:prSet presAssocID="{843961E6-7E60-46F5-B324-15BDEE0337B8}" presName="Name37" presStyleLbl="parChTrans1D3" presStyleIdx="13" presStyleCnt="16"/>
      <dgm:spPr/>
      <dgm:t>
        <a:bodyPr/>
        <a:lstStyle/>
        <a:p>
          <a:endParaRPr lang="en-IN"/>
        </a:p>
      </dgm:t>
    </dgm:pt>
    <dgm:pt modelId="{5A89ABDC-031F-4EDF-87DF-05B3B26BA041}" type="pres">
      <dgm:prSet presAssocID="{0FDC1D48-8FBB-4AF3-B70E-D5A66FF7B88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4377D61-C1B9-47AF-9979-8F33122E2D0C}" type="pres">
      <dgm:prSet presAssocID="{0FDC1D48-8FBB-4AF3-B70E-D5A66FF7B88F}" presName="rootComposite" presStyleCnt="0"/>
      <dgm:spPr/>
      <dgm:t>
        <a:bodyPr/>
        <a:lstStyle/>
        <a:p>
          <a:endParaRPr lang="en-IN"/>
        </a:p>
      </dgm:t>
    </dgm:pt>
    <dgm:pt modelId="{CB578216-5282-4D35-889F-B1EB724AC94D}" type="pres">
      <dgm:prSet presAssocID="{0FDC1D48-8FBB-4AF3-B70E-D5A66FF7B88F}" presName="rootText" presStyleLbl="node3" presStyleIdx="13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7C92E56-BF2D-425F-84E2-3FCE92B046FE}" type="pres">
      <dgm:prSet presAssocID="{0FDC1D48-8FBB-4AF3-B70E-D5A66FF7B88F}" presName="rootConnector" presStyleLbl="node3" presStyleIdx="13" presStyleCnt="16"/>
      <dgm:spPr/>
      <dgm:t>
        <a:bodyPr/>
        <a:lstStyle/>
        <a:p>
          <a:endParaRPr lang="en-IN"/>
        </a:p>
      </dgm:t>
    </dgm:pt>
    <dgm:pt modelId="{C41623FA-8337-4844-94FC-059202F53531}" type="pres">
      <dgm:prSet presAssocID="{0FDC1D48-8FBB-4AF3-B70E-D5A66FF7B88F}" presName="hierChild4" presStyleCnt="0"/>
      <dgm:spPr/>
      <dgm:t>
        <a:bodyPr/>
        <a:lstStyle/>
        <a:p>
          <a:endParaRPr lang="en-IN"/>
        </a:p>
      </dgm:t>
    </dgm:pt>
    <dgm:pt modelId="{0812F7B6-8C27-4B04-8D98-D13257CDB4D3}" type="pres">
      <dgm:prSet presAssocID="{0FDC1D48-8FBB-4AF3-B70E-D5A66FF7B88F}" presName="hierChild5" presStyleCnt="0"/>
      <dgm:spPr/>
      <dgm:t>
        <a:bodyPr/>
        <a:lstStyle/>
        <a:p>
          <a:endParaRPr lang="en-IN"/>
        </a:p>
      </dgm:t>
    </dgm:pt>
    <dgm:pt modelId="{D8B06C8C-9DE6-4B90-9437-EDA283865A0F}" type="pres">
      <dgm:prSet presAssocID="{710E456C-BE66-42B8-9FD1-FA1B7C0D0977}" presName="Name37" presStyleLbl="parChTrans1D3" presStyleIdx="14" presStyleCnt="16"/>
      <dgm:spPr/>
      <dgm:t>
        <a:bodyPr/>
        <a:lstStyle/>
        <a:p>
          <a:endParaRPr lang="en-IN"/>
        </a:p>
      </dgm:t>
    </dgm:pt>
    <dgm:pt modelId="{5328BF17-1F17-4A8A-9B6B-46BA7AB6F00E}" type="pres">
      <dgm:prSet presAssocID="{9D347DE8-DC3D-4BE2-99A5-5979E5330CC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D2FA7163-6644-4DBC-991C-63E6F539D7EF}" type="pres">
      <dgm:prSet presAssocID="{9D347DE8-DC3D-4BE2-99A5-5979E5330CC2}" presName="rootComposite" presStyleCnt="0"/>
      <dgm:spPr/>
      <dgm:t>
        <a:bodyPr/>
        <a:lstStyle/>
        <a:p>
          <a:endParaRPr lang="en-IN"/>
        </a:p>
      </dgm:t>
    </dgm:pt>
    <dgm:pt modelId="{9DE98D2D-D166-4E31-BCE0-388D23534727}" type="pres">
      <dgm:prSet presAssocID="{9D347DE8-DC3D-4BE2-99A5-5979E5330CC2}" presName="rootText" presStyleLbl="node3" presStyleIdx="14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031EDAA-EA65-4FE6-A931-395A39662514}" type="pres">
      <dgm:prSet presAssocID="{9D347DE8-DC3D-4BE2-99A5-5979E5330CC2}" presName="rootConnector" presStyleLbl="node3" presStyleIdx="14" presStyleCnt="16"/>
      <dgm:spPr/>
      <dgm:t>
        <a:bodyPr/>
        <a:lstStyle/>
        <a:p>
          <a:endParaRPr lang="en-IN"/>
        </a:p>
      </dgm:t>
    </dgm:pt>
    <dgm:pt modelId="{6A2B9244-C9F5-4767-86CE-C6BE7A68A27E}" type="pres">
      <dgm:prSet presAssocID="{9D347DE8-DC3D-4BE2-99A5-5979E5330CC2}" presName="hierChild4" presStyleCnt="0"/>
      <dgm:spPr/>
      <dgm:t>
        <a:bodyPr/>
        <a:lstStyle/>
        <a:p>
          <a:endParaRPr lang="en-IN"/>
        </a:p>
      </dgm:t>
    </dgm:pt>
    <dgm:pt modelId="{A366B01B-FED5-4C65-842A-70B27463FE63}" type="pres">
      <dgm:prSet presAssocID="{9D347DE8-DC3D-4BE2-99A5-5979E5330CC2}" presName="hierChild5" presStyleCnt="0"/>
      <dgm:spPr/>
      <dgm:t>
        <a:bodyPr/>
        <a:lstStyle/>
        <a:p>
          <a:endParaRPr lang="en-IN"/>
        </a:p>
      </dgm:t>
    </dgm:pt>
    <dgm:pt modelId="{6EAAAC69-17F0-4EFF-B190-CCF5E4DDC091}" type="pres">
      <dgm:prSet presAssocID="{8CFB81A6-3462-48D7-9421-4C8221BB2859}" presName="Name37" presStyleLbl="parChTrans1D3" presStyleIdx="15" presStyleCnt="16"/>
      <dgm:spPr/>
      <dgm:t>
        <a:bodyPr/>
        <a:lstStyle/>
        <a:p>
          <a:endParaRPr lang="en-IN"/>
        </a:p>
      </dgm:t>
    </dgm:pt>
    <dgm:pt modelId="{AB26B33A-90D2-451F-8577-5D6566F3956D}" type="pres">
      <dgm:prSet presAssocID="{EA204D9E-2EDF-4300-A7A8-2862E0908D8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6DA3C765-6502-4A79-89E8-5637DB6DC944}" type="pres">
      <dgm:prSet presAssocID="{EA204D9E-2EDF-4300-A7A8-2862E0908D84}" presName="rootComposite" presStyleCnt="0"/>
      <dgm:spPr/>
      <dgm:t>
        <a:bodyPr/>
        <a:lstStyle/>
        <a:p>
          <a:endParaRPr lang="en-IN"/>
        </a:p>
      </dgm:t>
    </dgm:pt>
    <dgm:pt modelId="{620D43FF-FB8E-4FD1-9F20-CB1B6AFF0EB7}" type="pres">
      <dgm:prSet presAssocID="{EA204D9E-2EDF-4300-A7A8-2862E0908D84}" presName="rootText" presStyleLbl="node3" presStyleIdx="15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7CD7A7F-D4EB-4E04-8250-C0662513585C}" type="pres">
      <dgm:prSet presAssocID="{EA204D9E-2EDF-4300-A7A8-2862E0908D84}" presName="rootConnector" presStyleLbl="node3" presStyleIdx="15" presStyleCnt="16"/>
      <dgm:spPr/>
      <dgm:t>
        <a:bodyPr/>
        <a:lstStyle/>
        <a:p>
          <a:endParaRPr lang="en-IN"/>
        </a:p>
      </dgm:t>
    </dgm:pt>
    <dgm:pt modelId="{BE2FE5A9-0548-4D2E-B24E-ADAE5E2FEE1A}" type="pres">
      <dgm:prSet presAssocID="{EA204D9E-2EDF-4300-A7A8-2862E0908D84}" presName="hierChild4" presStyleCnt="0"/>
      <dgm:spPr/>
      <dgm:t>
        <a:bodyPr/>
        <a:lstStyle/>
        <a:p>
          <a:endParaRPr lang="en-IN"/>
        </a:p>
      </dgm:t>
    </dgm:pt>
    <dgm:pt modelId="{D1187146-4BBA-42EC-89CE-97D67A9F0CC9}" type="pres">
      <dgm:prSet presAssocID="{EA204D9E-2EDF-4300-A7A8-2862E0908D84}" presName="hierChild5" presStyleCnt="0"/>
      <dgm:spPr/>
      <dgm:t>
        <a:bodyPr/>
        <a:lstStyle/>
        <a:p>
          <a:endParaRPr lang="en-IN"/>
        </a:p>
      </dgm:t>
    </dgm:pt>
    <dgm:pt modelId="{F745BED5-F0F0-4AE9-906F-510771F41EA7}" type="pres">
      <dgm:prSet presAssocID="{A42A21C6-160A-4039-9295-41C77D354200}" presName="hierChild5" presStyleCnt="0"/>
      <dgm:spPr/>
      <dgm:t>
        <a:bodyPr/>
        <a:lstStyle/>
        <a:p>
          <a:endParaRPr lang="en-IN"/>
        </a:p>
      </dgm:t>
    </dgm:pt>
    <dgm:pt modelId="{D1A9940A-0BDE-47E8-A498-3D833F513872}" type="pres">
      <dgm:prSet presAssocID="{6119A935-6DC9-4E1B-985A-49FA61BFA15F}" presName="hierChild3" presStyleCnt="0"/>
      <dgm:spPr/>
      <dgm:t>
        <a:bodyPr/>
        <a:lstStyle/>
        <a:p>
          <a:endParaRPr lang="en-IN"/>
        </a:p>
      </dgm:t>
    </dgm:pt>
  </dgm:ptLst>
  <dgm:cxnLst>
    <dgm:cxn modelId="{57C5593D-C7BB-4090-ADF6-6C6EEAEFE3A1}" type="presOf" srcId="{46710346-9019-4EA9-9305-D58674C26BCE}" destId="{A4E3D211-4C3E-4846-96BA-B010DDC85505}" srcOrd="0" destOrd="0" presId="urn:microsoft.com/office/officeart/2005/8/layout/orgChart1"/>
    <dgm:cxn modelId="{EA438A13-1B24-49DA-994D-087F819A9481}" type="presOf" srcId="{55E94E10-5E38-4A5B-AC23-F07C4860EB67}" destId="{450EEAFA-F1F1-479E-8700-47AE07E0AF0C}" srcOrd="0" destOrd="0" presId="urn:microsoft.com/office/officeart/2005/8/layout/orgChart1"/>
    <dgm:cxn modelId="{77A13EBE-9406-4286-A255-2D513A00D8B1}" type="presOf" srcId="{9F2C2634-17FC-4F62-85E3-8E0CEF5D430A}" destId="{355E9B9B-97D5-4AC7-ADFC-0F9D94D57209}" srcOrd="0" destOrd="0" presId="urn:microsoft.com/office/officeart/2005/8/layout/orgChart1"/>
    <dgm:cxn modelId="{7C96DCD8-AE61-4A44-940E-7FD6722ECFD7}" srcId="{6119A935-6DC9-4E1B-985A-49FA61BFA15F}" destId="{A42A21C6-160A-4039-9295-41C77D354200}" srcOrd="6" destOrd="0" parTransId="{B5CA5B68-1FCD-4AFD-96AB-9738F1784191}" sibTransId="{187DB0A3-35D2-4B1D-B340-C97FD04F8115}"/>
    <dgm:cxn modelId="{EEAEB82D-A781-4993-921F-104E9971DB4A}" type="presOf" srcId="{7F138537-62E9-4E29-B810-03F213C74428}" destId="{6B274884-67ED-49F5-B61F-36EEF369DFA5}" srcOrd="1" destOrd="0" presId="urn:microsoft.com/office/officeart/2005/8/layout/orgChart1"/>
    <dgm:cxn modelId="{E60D5AE6-A44B-4821-A9F3-2FB450EA6E26}" srcId="{D36C9988-8747-416E-9815-6A5A4E550BAB}" destId="{E03385EF-B8F1-46D8-9E55-59992D6DEEB5}" srcOrd="0" destOrd="0" parTransId="{937FABCB-CC09-496E-B7CB-D9D3C6B660EB}" sibTransId="{BC2B8717-21A6-4D99-9038-C4135FE2714E}"/>
    <dgm:cxn modelId="{905B9447-F52E-4F7E-992C-03F3111CD7FE}" srcId="{DB406A60-F04A-44D2-83BE-7A04B52454A8}" destId="{99C92A70-96AA-42C4-9BE5-D027085F326C}" srcOrd="2" destOrd="0" parTransId="{4AB0774E-A203-4D04-9119-01578830A0D5}" sibTransId="{C15EE773-BC08-4222-8F85-5B0D134FE034}"/>
    <dgm:cxn modelId="{68F6E0D8-0C76-4CF4-813F-305EFA0467A0}" srcId="{CABB11F1-EE41-46A6-B7A9-F36DDE0AA8C5}" destId="{92003C8F-2C05-4FA0-9F99-A8349952CF8E}" srcOrd="0" destOrd="0" parTransId="{70A2AE13-A0A2-4530-AC82-5937BC39DF37}" sibTransId="{78E0DEC3-17C7-43FE-AF08-F35D48DEA992}"/>
    <dgm:cxn modelId="{82331D1F-C28B-4DEE-8877-252CF6489923}" type="presOf" srcId="{E63368C0-EA9C-4358-9090-7EFE65FE70D6}" destId="{21C4E3AC-12F8-4765-80E1-3007ECCAC3F7}" srcOrd="1" destOrd="0" presId="urn:microsoft.com/office/officeart/2005/8/layout/orgChart1"/>
    <dgm:cxn modelId="{B6A1993B-6A84-4BAD-ACE2-67C8513274B0}" srcId="{6B255190-ED44-4C90-B321-2E68FB32C693}" destId="{C3212C0F-B313-4BCC-85EC-1B7B30D53592}" srcOrd="2" destOrd="0" parTransId="{281648B0-09AE-47F5-B370-2B56074EFED9}" sibTransId="{E7719212-4631-4D8F-A901-85807B11D802}"/>
    <dgm:cxn modelId="{051DDF83-214F-4E76-B89E-142E2C1D8375}" type="presOf" srcId="{96256533-6BC1-4D24-B63E-F796451C77D4}" destId="{4E0175E6-42EC-42B0-88F6-3FC8BC48B811}" srcOrd="0" destOrd="0" presId="urn:microsoft.com/office/officeart/2005/8/layout/orgChart1"/>
    <dgm:cxn modelId="{9D7911B4-C338-415A-9CF1-675F2C6F61C7}" type="presOf" srcId="{9D7C0B85-EC95-42B3-8B65-542A3A9077F4}" destId="{79D12E53-BA63-439A-9714-A10FB412FBE1}" srcOrd="1" destOrd="0" presId="urn:microsoft.com/office/officeart/2005/8/layout/orgChart1"/>
    <dgm:cxn modelId="{F7A4EA0F-D583-4BDA-85EB-5B5BDE95D238}" type="presOf" srcId="{E51C5947-F386-401C-BB61-FBD4CA9FF920}" destId="{2C565E0E-090B-4E58-8CB9-2D37AB80B468}" srcOrd="1" destOrd="0" presId="urn:microsoft.com/office/officeart/2005/8/layout/orgChart1"/>
    <dgm:cxn modelId="{0164DDBA-B422-46E8-98A9-136C7BDB251B}" type="presOf" srcId="{02ADC159-1C97-4D78-A6E5-C3FFB1607D4B}" destId="{91D8CAA1-4F75-43D4-952F-F143C6A88ED5}" srcOrd="0" destOrd="0" presId="urn:microsoft.com/office/officeart/2005/8/layout/orgChart1"/>
    <dgm:cxn modelId="{9C2DA997-45CC-4E44-8D66-A8857F176A5A}" type="presOf" srcId="{710E456C-BE66-42B8-9FD1-FA1B7C0D0977}" destId="{D8B06C8C-9DE6-4B90-9437-EDA283865A0F}" srcOrd="0" destOrd="0" presId="urn:microsoft.com/office/officeart/2005/8/layout/orgChart1"/>
    <dgm:cxn modelId="{9CB738EA-77BF-4465-9DDA-B0C5B61AE744}" type="presOf" srcId="{CAC227E0-502E-45CB-810C-D6F293FF3527}" destId="{C527634F-51A4-48CB-A5D2-E5DC2D899F51}" srcOrd="0" destOrd="0" presId="urn:microsoft.com/office/officeart/2005/8/layout/orgChart1"/>
    <dgm:cxn modelId="{8F3A2F09-22E8-4C17-8132-FC30C1782D9A}" type="presOf" srcId="{A96AE129-295B-43ED-8D04-91720D474AB2}" destId="{77829DCE-1EAD-4134-949B-0737CA980BA8}" srcOrd="0" destOrd="0" presId="urn:microsoft.com/office/officeart/2005/8/layout/orgChart1"/>
    <dgm:cxn modelId="{ABD1D74F-918A-49FC-A91A-5D2CD5AB849E}" type="presOf" srcId="{111FC2E0-E03E-4733-9751-5A5D3309E256}" destId="{24D3FE3B-A68C-421A-B4F1-21E0E183090E}" srcOrd="0" destOrd="0" presId="urn:microsoft.com/office/officeart/2005/8/layout/orgChart1"/>
    <dgm:cxn modelId="{9FD2E806-6B02-4B74-9CB3-75EA753097A4}" type="presOf" srcId="{4BB4883C-F35C-4348-8108-BC17E1E2C8AE}" destId="{DCF7ABBE-4A20-4639-9358-FC7B4EE23E7E}" srcOrd="0" destOrd="0" presId="urn:microsoft.com/office/officeart/2005/8/layout/orgChart1"/>
    <dgm:cxn modelId="{3B4D48BF-0399-4EFC-9FBC-BC2555D396DB}" type="presOf" srcId="{EAE1176E-0D78-4BD2-85CF-807EC0D91B87}" destId="{2414C5DA-9E60-4FEB-9AC3-4C5171630D53}" srcOrd="1" destOrd="0" presId="urn:microsoft.com/office/officeart/2005/8/layout/orgChart1"/>
    <dgm:cxn modelId="{0F41CA00-FE1C-4727-B77D-DBE03E3B97B3}" type="presOf" srcId="{CF3E1670-914C-4AA1-A569-72CADCBA96FE}" destId="{BB93091C-E211-40DD-9966-3D7F8345AF35}" srcOrd="1" destOrd="0" presId="urn:microsoft.com/office/officeart/2005/8/layout/orgChart1"/>
    <dgm:cxn modelId="{EEDC4110-64D0-4F27-8D41-9388E9D18716}" type="presOf" srcId="{D36C9988-8747-416E-9815-6A5A4E550BAB}" destId="{7E406B42-05D0-4F49-87C2-0691A7DCC154}" srcOrd="1" destOrd="0" presId="urn:microsoft.com/office/officeart/2005/8/layout/orgChart1"/>
    <dgm:cxn modelId="{A361FEDB-1868-4401-A08E-32255024A04D}" type="presOf" srcId="{02F6C319-E615-4A7C-96D4-3A128EB4FFCD}" destId="{73AA3E1F-4038-421E-A085-EA0F43E9142D}" srcOrd="0" destOrd="0" presId="urn:microsoft.com/office/officeart/2005/8/layout/orgChart1"/>
    <dgm:cxn modelId="{15D2CDBE-785F-4ED9-AEA1-A7D08D3C00EB}" type="presOf" srcId="{E03385EF-B8F1-46D8-9E55-59992D6DEEB5}" destId="{DF7F7393-C061-45B8-85C4-1544FEC4680F}" srcOrd="0" destOrd="0" presId="urn:microsoft.com/office/officeart/2005/8/layout/orgChart1"/>
    <dgm:cxn modelId="{69A24B75-89AD-4638-A16C-C06B9EA7DC9C}" type="presOf" srcId="{E6492A13-6C54-49AC-9BD5-8B3B56C698D0}" destId="{00BE1442-4FA8-4570-9DD4-7C551FB0A793}" srcOrd="0" destOrd="0" presId="urn:microsoft.com/office/officeart/2005/8/layout/orgChart1"/>
    <dgm:cxn modelId="{75F57E4D-2D0E-4B63-A7F0-BD885521C7E7}" type="presOf" srcId="{8CF65919-D70B-4F69-823B-2E86D656B97D}" destId="{A51CEF91-895C-458B-97FE-03FE78839058}" srcOrd="0" destOrd="0" presId="urn:microsoft.com/office/officeart/2005/8/layout/orgChart1"/>
    <dgm:cxn modelId="{67C2432B-4614-4112-819A-8941D0FFB045}" type="presOf" srcId="{D06A458D-69AD-4DA3-B6D7-A71348B23334}" destId="{3E30E697-E43C-4DCC-A78E-9899C93EABE9}" srcOrd="0" destOrd="0" presId="urn:microsoft.com/office/officeart/2005/8/layout/orgChart1"/>
    <dgm:cxn modelId="{2F4527C5-7FEE-447D-B9A8-659515FA510F}" type="presOf" srcId="{99C92A70-96AA-42C4-9BE5-D027085F326C}" destId="{13BCA70B-7D2A-4EB5-AB44-7F98CFA1B078}" srcOrd="0" destOrd="0" presId="urn:microsoft.com/office/officeart/2005/8/layout/orgChart1"/>
    <dgm:cxn modelId="{DCDA9CCC-B021-4AEC-83AA-7C7569A8C213}" type="presOf" srcId="{746072DE-3D08-4B34-A9BF-11A9E6361B9F}" destId="{1E6F71F5-87A2-4E58-B4C2-FFD8CDF265FA}" srcOrd="1" destOrd="0" presId="urn:microsoft.com/office/officeart/2005/8/layout/orgChart1"/>
    <dgm:cxn modelId="{23E3B1B6-D2F1-4571-B51E-ACBF18077180}" srcId="{84C3384A-C35E-4D1C-B8A6-714040B025BE}" destId="{E63368C0-EA9C-4358-9090-7EFE65FE70D6}" srcOrd="1" destOrd="0" parTransId="{5967063D-5FCE-4A36-8513-1D92E6A3B597}" sibTransId="{300D2A21-442B-4946-B806-C0C0D7268FAD}"/>
    <dgm:cxn modelId="{DB346767-3868-49D0-9AF1-C5DDE8DE1892}" type="presOf" srcId="{2871D079-FE53-4523-BBDC-4EED94B454FB}" destId="{8CCE8226-D4C2-403E-B1AB-689EA341CCE1}" srcOrd="0" destOrd="0" presId="urn:microsoft.com/office/officeart/2005/8/layout/orgChart1"/>
    <dgm:cxn modelId="{FDF5BDC7-8DEC-42A6-91AC-4AF1287FB770}" type="presOf" srcId="{D49802BD-503F-440D-926A-54107855A001}" destId="{D17DC612-2422-4D99-934D-1F12F4B4F9EB}" srcOrd="1" destOrd="0" presId="urn:microsoft.com/office/officeart/2005/8/layout/orgChart1"/>
    <dgm:cxn modelId="{336191E7-3A79-4153-B222-CFC006B1BE6B}" type="presOf" srcId="{6119A935-6DC9-4E1B-985A-49FA61BFA15F}" destId="{B89985C8-036A-4737-818E-9924C4E20A50}" srcOrd="0" destOrd="0" presId="urn:microsoft.com/office/officeart/2005/8/layout/orgChart1"/>
    <dgm:cxn modelId="{4947AF75-CE08-4109-A8B5-1232B28B9AEA}" type="presOf" srcId="{E63368C0-EA9C-4358-9090-7EFE65FE70D6}" destId="{EE9E8D11-71CC-48F3-BD4E-CDE46BBE0537}" srcOrd="0" destOrd="0" presId="urn:microsoft.com/office/officeart/2005/8/layout/orgChart1"/>
    <dgm:cxn modelId="{88519163-17F8-435E-A294-A53A60C22B2C}" srcId="{A42A21C6-160A-4039-9295-41C77D354200}" destId="{0FDC1D48-8FBB-4AF3-B70E-D5A66FF7B88F}" srcOrd="0" destOrd="0" parTransId="{843961E6-7E60-46F5-B324-15BDEE0337B8}" sibTransId="{6860ACBA-A1F8-4018-BED9-8A599F80CDE4}"/>
    <dgm:cxn modelId="{7DA64F8C-8644-4CE9-BC37-F7500C8212AA}" type="presOf" srcId="{A42A21C6-160A-4039-9295-41C77D354200}" destId="{05F29A2B-6D2D-48CB-8ADC-57DDFF8A23A1}" srcOrd="1" destOrd="0" presId="urn:microsoft.com/office/officeart/2005/8/layout/orgChart1"/>
    <dgm:cxn modelId="{C1A39ACF-1BF0-4165-8DE7-CBF10B60A58A}" srcId="{F5864329-7419-4CD2-80ED-292FC196B3D9}" destId="{9D7C0B85-EC95-42B3-8B65-542A3A9077F4}" srcOrd="4" destOrd="0" parTransId="{E300E9BD-5ADB-42D6-8201-3D2B313104A9}" sibTransId="{87E07714-295D-4D32-9DD5-CB420649C011}"/>
    <dgm:cxn modelId="{471244D8-05C0-417A-9C94-22F0DB22862F}" type="presOf" srcId="{843961E6-7E60-46F5-B324-15BDEE0337B8}" destId="{8D77BF54-5DB8-45DE-AE29-C9BB7F4B73F1}" srcOrd="0" destOrd="0" presId="urn:microsoft.com/office/officeart/2005/8/layout/orgChart1"/>
    <dgm:cxn modelId="{B9451EC4-DDE0-4659-A3D4-E694B267BDB8}" type="presOf" srcId="{1400681B-D576-41C4-AA3F-E83D15EB2BC9}" destId="{84E388C1-583F-46D4-8154-CD79E9ACA602}" srcOrd="1" destOrd="0" presId="urn:microsoft.com/office/officeart/2005/8/layout/orgChart1"/>
    <dgm:cxn modelId="{CA772579-C28D-4DF8-A650-2AD022B9307E}" type="presOf" srcId="{1AF9411F-471D-474D-BBC7-13DF8575E8C4}" destId="{9B517989-6B3A-4090-8A94-31F306CF74B0}" srcOrd="1" destOrd="0" presId="urn:microsoft.com/office/officeart/2005/8/layout/orgChart1"/>
    <dgm:cxn modelId="{7FAF88B8-92E8-45FA-8DAB-B91BEF241951}" type="presOf" srcId="{F653B2DC-8B1C-47AC-841E-B69AB1718BF0}" destId="{CC186D04-C334-4F3A-B69F-F495E52E105C}" srcOrd="0" destOrd="0" presId="urn:microsoft.com/office/officeart/2005/8/layout/orgChart1"/>
    <dgm:cxn modelId="{DE539F84-A795-49C4-A033-7648A04377C9}" srcId="{6B255190-ED44-4C90-B321-2E68FB32C693}" destId="{A96AE129-295B-43ED-8D04-91720D474AB2}" srcOrd="3" destOrd="0" parTransId="{12E7E552-5619-40B6-8919-C916201779C5}" sibTransId="{335EA9BF-40D0-4933-B80E-FFE5BF52335A}"/>
    <dgm:cxn modelId="{AFE4C303-7EEF-433C-83A0-5CE08E6A2B0E}" srcId="{F5864329-7419-4CD2-80ED-292FC196B3D9}" destId="{378599AB-8439-44EF-87AA-30A9E177C811}" srcOrd="1" destOrd="0" parTransId="{2C79EADA-609A-4067-A170-1BD5ABE81FED}" sibTransId="{9F3492ED-668E-4F6F-8E1A-248FC3A808C0}"/>
    <dgm:cxn modelId="{93E01110-E6F7-4E3C-8418-1F056B69724E}" srcId="{6119A935-6DC9-4E1B-985A-49FA61BFA15F}" destId="{1400681B-D576-41C4-AA3F-E83D15EB2BC9}" srcOrd="0" destOrd="0" parTransId="{7F2E1135-479A-49BB-955E-0381D6DB29E2}" sibTransId="{58DD5181-8CB2-4F90-B0CB-D916EAC3ED83}"/>
    <dgm:cxn modelId="{C6683654-C3A2-41DD-9B04-487DDF810021}" type="presOf" srcId="{A340AE3E-2121-4345-A801-2DB10BD42B2B}" destId="{0FCBC428-B8E2-475C-B063-D8E77BE85C88}" srcOrd="0" destOrd="0" presId="urn:microsoft.com/office/officeart/2005/8/layout/orgChart1"/>
    <dgm:cxn modelId="{A7AE0C0D-B6DF-47B4-9095-C01129345764}" type="presOf" srcId="{7594B72A-B1BB-41CC-942D-1D99EB834EA0}" destId="{B717031C-3D01-4580-B327-9DD5E8B0436B}" srcOrd="0" destOrd="0" presId="urn:microsoft.com/office/officeart/2005/8/layout/orgChart1"/>
    <dgm:cxn modelId="{988DFFE0-7392-42A2-B25A-3309CBBE60E1}" type="presOf" srcId="{CABB11F1-EE41-46A6-B7A9-F36DDE0AA8C5}" destId="{4E3A16B5-DDE8-432C-9B39-F59FC61871CA}" srcOrd="1" destOrd="0" presId="urn:microsoft.com/office/officeart/2005/8/layout/orgChart1"/>
    <dgm:cxn modelId="{5A00D504-628C-473F-B82F-37078E127449}" type="presOf" srcId="{B67B8A05-5E5F-46CA-9508-EB7602A4B67D}" destId="{23265CF9-BA44-43DD-93EB-17E125FFB6C8}" srcOrd="0" destOrd="0" presId="urn:microsoft.com/office/officeart/2005/8/layout/orgChart1"/>
    <dgm:cxn modelId="{878C26FA-77A9-44A9-B582-C63283BF729D}" type="presOf" srcId="{70A2AE13-A0A2-4530-AC82-5937BC39DF37}" destId="{4679C142-3CE1-42EE-88B8-C98C7A61196D}" srcOrd="0" destOrd="0" presId="urn:microsoft.com/office/officeart/2005/8/layout/orgChart1"/>
    <dgm:cxn modelId="{95EA1C2B-7715-45E9-885E-B59BDA816C5B}" type="presOf" srcId="{CF3E1670-914C-4AA1-A569-72CADCBA96FE}" destId="{FB3C9805-2314-474D-BD27-992DCDB02CA1}" srcOrd="0" destOrd="0" presId="urn:microsoft.com/office/officeart/2005/8/layout/orgChart1"/>
    <dgm:cxn modelId="{CB6020E8-DB66-4455-8BD7-AF2063002D1E}" type="presOf" srcId="{310CC272-2E4D-48E9-9475-8309515F8AC9}" destId="{FDA6B9CD-69C7-4EE7-84D7-514BF560A528}" srcOrd="0" destOrd="0" presId="urn:microsoft.com/office/officeart/2005/8/layout/orgChart1"/>
    <dgm:cxn modelId="{4A56442E-25CB-4782-AAE0-8E3F5FBC4E41}" srcId="{D36C9988-8747-416E-9815-6A5A4E550BAB}" destId="{227E11F5-0B91-4D6D-82BC-FE4B041A047E}" srcOrd="1" destOrd="0" parTransId="{9DBB55EE-455E-481A-9CEF-CF2AF06FA462}" sibTransId="{45E1511C-BAA0-47AB-991D-B625BA9A82DD}"/>
    <dgm:cxn modelId="{A54CB9C9-EC19-4323-B1B1-55FDC3AD5303}" type="presOf" srcId="{7A12CB70-BAED-42AB-B7D9-77B61DC11C62}" destId="{0F38E853-017D-41AE-948B-136610B7DF14}" srcOrd="0" destOrd="0" presId="urn:microsoft.com/office/officeart/2005/8/layout/orgChart1"/>
    <dgm:cxn modelId="{7FA618FB-2F0F-4FB7-81A2-855136FC6088}" type="presOf" srcId="{E03385EF-B8F1-46D8-9E55-59992D6DEEB5}" destId="{1899B401-9A6F-456B-BD82-09ED0BABECE2}" srcOrd="1" destOrd="0" presId="urn:microsoft.com/office/officeart/2005/8/layout/orgChart1"/>
    <dgm:cxn modelId="{5F653920-7751-4A19-A6E2-20159B28A025}" type="presOf" srcId="{746072DE-3D08-4B34-A9BF-11A9E6361B9F}" destId="{B7EBE65F-ABED-4453-BD3E-69BA25D6E55D}" srcOrd="0" destOrd="0" presId="urn:microsoft.com/office/officeart/2005/8/layout/orgChart1"/>
    <dgm:cxn modelId="{D66F3B6F-F7C5-487C-A7E5-3A805ABE4158}" type="presOf" srcId="{39D97056-D203-42BB-A746-F86945357F28}" destId="{328D46DB-3375-4EF4-AFD6-B293CD959F3C}" srcOrd="0" destOrd="0" presId="urn:microsoft.com/office/officeart/2005/8/layout/orgChart1"/>
    <dgm:cxn modelId="{A702051A-3A93-421C-A12C-699C2C39F596}" srcId="{DB406A60-F04A-44D2-83BE-7A04B52454A8}" destId="{94935B67-9170-4AF2-B1BD-1D7BF9D668DE}" srcOrd="1" destOrd="0" parTransId="{422E9C91-6E25-4BEC-806E-013435FA7D78}" sibTransId="{0B6C813B-D41B-4933-9729-742550AB9289}"/>
    <dgm:cxn modelId="{1984746F-76AB-446B-B6A7-1E4A54E5F5F0}" type="presOf" srcId="{66C143C0-0802-4EA8-A0F3-F408FD6323E7}" destId="{3F4529B5-5B20-4706-9E2F-1562549C53F3}" srcOrd="0" destOrd="0" presId="urn:microsoft.com/office/officeart/2005/8/layout/orgChart1"/>
    <dgm:cxn modelId="{83DE0FA0-3018-4DCF-BAC2-33261242B8F2}" srcId="{6119A935-6DC9-4E1B-985A-49FA61BFA15F}" destId="{CABB11F1-EE41-46A6-B7A9-F36DDE0AA8C5}" srcOrd="5" destOrd="0" parTransId="{79558E3B-11DD-4AB1-A6AE-CB0D3F8E3DD8}" sibTransId="{F5511139-71B0-4D26-8BAF-8CAB0EF92A9C}"/>
    <dgm:cxn modelId="{297D3B6A-33B6-4AE7-B023-58B09CA6F8CB}" type="presOf" srcId="{378599AB-8439-44EF-87AA-30A9E177C811}" destId="{D583360A-9E26-494C-B9CF-8886220CDFF8}" srcOrd="0" destOrd="0" presId="urn:microsoft.com/office/officeart/2005/8/layout/orgChart1"/>
    <dgm:cxn modelId="{95EF95EE-F3BD-4389-9711-C4160111CEEB}" type="presOf" srcId="{92003C8F-2C05-4FA0-9F99-A8349952CF8E}" destId="{D9B81C0A-A1AA-4863-9841-01DD32061EE0}" srcOrd="1" destOrd="0" presId="urn:microsoft.com/office/officeart/2005/8/layout/orgChart1"/>
    <dgm:cxn modelId="{7F902F98-B090-4468-8568-9A3FEF1A984B}" type="presOf" srcId="{40B204DD-A3B9-4F44-8392-1885B4821E90}" destId="{C65C409F-9423-4562-A9F4-28713DD698F6}" srcOrd="0" destOrd="0" presId="urn:microsoft.com/office/officeart/2005/8/layout/orgChart1"/>
    <dgm:cxn modelId="{41487669-FFEC-4590-846B-D1C82BC0C7C4}" type="presOf" srcId="{B67B8A05-5E5F-46CA-9508-EB7602A4B67D}" destId="{8FC75BAB-8CB1-4858-9686-95AC5749C54B}" srcOrd="1" destOrd="0" presId="urn:microsoft.com/office/officeart/2005/8/layout/orgChart1"/>
    <dgm:cxn modelId="{E407734E-943F-4A76-A256-E41618FC80A9}" srcId="{F5864329-7419-4CD2-80ED-292FC196B3D9}" destId="{D49802BD-503F-440D-926A-54107855A001}" srcOrd="2" destOrd="0" parTransId="{7CD4EA61-4FA2-4AB0-B403-D2F259C39A14}" sibTransId="{E6308D0C-6790-4DDD-BF07-664630C22C8A}"/>
    <dgm:cxn modelId="{195F9B97-DC54-4A45-9D2C-A3E24A9DCEA6}" type="presOf" srcId="{D845655E-CEA3-49C4-AC28-3AA8B6379C6A}" destId="{7AD11336-0416-4B0F-91F8-D4EB14B0222A}" srcOrd="0" destOrd="0" presId="urn:microsoft.com/office/officeart/2005/8/layout/orgChart1"/>
    <dgm:cxn modelId="{4ABBAC1B-E1DC-42A0-B15A-4A557999F427}" type="presOf" srcId="{7779E3AC-F356-4E8D-822E-3451577B1579}" destId="{930588F6-700D-48C7-91F0-73A12D352704}" srcOrd="0" destOrd="0" presId="urn:microsoft.com/office/officeart/2005/8/layout/orgChart1"/>
    <dgm:cxn modelId="{D22E4865-0DB0-410A-8684-423284544177}" type="presOf" srcId="{D6C73566-1124-4C73-A933-8C1060A2D0E0}" destId="{F2B2AE08-0C5B-4632-AF54-FD791A8D4E66}" srcOrd="0" destOrd="0" presId="urn:microsoft.com/office/officeart/2005/8/layout/orgChart1"/>
    <dgm:cxn modelId="{5FF016BD-D075-4137-BECB-EF42202E058D}" type="presOf" srcId="{C0494505-71B1-4525-A6E1-F40964D94159}" destId="{07EA4639-FB78-4657-AE95-A1A0A01146C0}" srcOrd="0" destOrd="0" presId="urn:microsoft.com/office/officeart/2005/8/layout/orgChart1"/>
    <dgm:cxn modelId="{5308B429-8C5E-4801-B92D-8215C09AABD5}" type="presOf" srcId="{9D7C0B85-EC95-42B3-8B65-542A3A9077F4}" destId="{50CDC5F9-0473-45D5-92EB-E1249239CE13}" srcOrd="0" destOrd="0" presId="urn:microsoft.com/office/officeart/2005/8/layout/orgChart1"/>
    <dgm:cxn modelId="{EB647A32-E8DC-452E-9817-59C63C0C61E8}" type="presOf" srcId="{9D347DE8-DC3D-4BE2-99A5-5979E5330CC2}" destId="{9DE98D2D-D166-4E31-BCE0-388D23534727}" srcOrd="0" destOrd="0" presId="urn:microsoft.com/office/officeart/2005/8/layout/orgChart1"/>
    <dgm:cxn modelId="{918B5344-CEB6-4F4B-95C9-D3444B9AD490}" type="presOf" srcId="{9A39A7CF-032F-4B21-B8B5-EA3413243885}" destId="{5EB9969E-8D3B-4B9A-A031-EA902CA35DE8}" srcOrd="0" destOrd="0" presId="urn:microsoft.com/office/officeart/2005/8/layout/orgChart1"/>
    <dgm:cxn modelId="{247A19CA-ADD0-4B5B-8D19-4995F65FD625}" srcId="{6B255190-ED44-4C90-B321-2E68FB32C693}" destId="{034E1545-3D94-4026-A4A3-86B1486AA23D}" srcOrd="0" destOrd="0" parTransId="{02ADC159-1C97-4D78-A6E5-C3FFB1607D4B}" sibTransId="{98063703-7C1F-43B8-9EE8-3D3857D0B39F}"/>
    <dgm:cxn modelId="{63B88A39-BD7B-457F-AE80-CDA1129425F0}" type="presOf" srcId="{4BB4883C-F35C-4348-8108-BC17E1E2C8AE}" destId="{9810B906-FE16-42AD-B023-C2A66C3399C0}" srcOrd="1" destOrd="0" presId="urn:microsoft.com/office/officeart/2005/8/layout/orgChart1"/>
    <dgm:cxn modelId="{AF824ABF-72D8-4823-B3E4-5B18981AAEB7}" srcId="{4B747C70-77E4-4781-9194-EA5B83DAAEFA}" destId="{7F138537-62E9-4E29-B810-03F213C74428}" srcOrd="0" destOrd="0" parTransId="{1BE5E8BD-982F-4E04-A3FE-7C1AAB72876B}" sibTransId="{39168860-BA29-4C9C-8CC4-E734D5479466}"/>
    <dgm:cxn modelId="{91BE84EA-7C4D-4F25-AF1B-401A522BE64E}" srcId="{34202B0E-979A-4842-AC89-6064ACED263C}" destId="{4BB4883C-F35C-4348-8108-BC17E1E2C8AE}" srcOrd="2" destOrd="0" parTransId="{111FC2E0-E03E-4733-9751-5A5D3309E256}" sibTransId="{2F8F4A73-E98E-4946-9854-270135F5AD18}"/>
    <dgm:cxn modelId="{F7FACC6B-4F9B-4F31-BC54-1B59D7F9F490}" type="presOf" srcId="{A06E7891-24B1-4159-A150-CBC2823D1DDD}" destId="{9E7A39BC-18FA-4D0C-8D6D-9013E4D563A0}" srcOrd="0" destOrd="0" presId="urn:microsoft.com/office/officeart/2005/8/layout/orgChart1"/>
    <dgm:cxn modelId="{E7ADA45B-60FE-4045-AFBE-5002A7B153D2}" srcId="{D36C9988-8747-416E-9815-6A5A4E550BAB}" destId="{26359FE2-40C5-4EC5-91D4-BD8A93F306A2}" srcOrd="2" destOrd="0" parTransId="{F653B2DC-8B1C-47AC-841E-B69AB1718BF0}" sibTransId="{3E68467C-6198-4E90-B8A1-9B40A62DCE41}"/>
    <dgm:cxn modelId="{484C1309-ABE6-4792-8BDA-D1980444CA96}" type="presOf" srcId="{93598549-C6F6-4C67-BE6A-0FBC97C21950}" destId="{F39D41C5-492D-4B7E-ADEB-661CDAAC95A3}" srcOrd="0" destOrd="0" presId="urn:microsoft.com/office/officeart/2005/8/layout/orgChart1"/>
    <dgm:cxn modelId="{8804A725-5110-458C-8CD4-C463551AD0EE}" type="presOf" srcId="{5967063D-5FCE-4A36-8513-1D92E6A3B597}" destId="{9738F4C0-3158-43CB-AA04-979E8ECFEB57}" srcOrd="0" destOrd="0" presId="urn:microsoft.com/office/officeart/2005/8/layout/orgChart1"/>
    <dgm:cxn modelId="{A4F4F0B6-3E57-4919-B0BB-E75B1E8FF862}" type="presOf" srcId="{D45AFF6A-A281-4F24-A76F-427E4263ADBB}" destId="{7D520EE0-14E5-465F-8D80-37466616E231}" srcOrd="0" destOrd="0" presId="urn:microsoft.com/office/officeart/2005/8/layout/orgChart1"/>
    <dgm:cxn modelId="{C449FDD4-BC42-4B82-BF26-2EC1566D0CE3}" type="presOf" srcId="{2C79EADA-609A-4067-A170-1BD5ABE81FED}" destId="{B5A1C0C6-7DF3-44F5-B563-E6AD865E5946}" srcOrd="0" destOrd="0" presId="urn:microsoft.com/office/officeart/2005/8/layout/orgChart1"/>
    <dgm:cxn modelId="{0AC91318-15CD-4251-AFF4-F630E0C4C997}" srcId="{1400681B-D576-41C4-AA3F-E83D15EB2BC9}" destId="{DB406A60-F04A-44D2-83BE-7A04B52454A8}" srcOrd="1" destOrd="0" parTransId="{40B204DD-A3B9-4F44-8392-1885B4821E90}" sibTransId="{44AE78B8-ECDC-4C24-88BE-DA07C9F74616}"/>
    <dgm:cxn modelId="{5F324EE6-2F24-4A4C-BBE8-6C0C72224FDF}" type="presOf" srcId="{DB406A60-F04A-44D2-83BE-7A04B52454A8}" destId="{35141F98-033D-4E2C-A857-274D3279CEBC}" srcOrd="0" destOrd="0" presId="urn:microsoft.com/office/officeart/2005/8/layout/orgChart1"/>
    <dgm:cxn modelId="{3EA68CA2-1302-4EA5-A086-E319A63A3D4A}" srcId="{6119A935-6DC9-4E1B-985A-49FA61BFA15F}" destId="{0E6110ED-64BF-4370-BA36-A185824BD59A}" srcOrd="1" destOrd="0" parTransId="{D45AFF6A-A281-4F24-A76F-427E4263ADBB}" sibTransId="{9E3561BE-DD12-4B80-8411-1288C6C38500}"/>
    <dgm:cxn modelId="{3AC1152C-3B48-45CE-8FCF-2811DEAA3D26}" type="presOf" srcId="{EA204D9E-2EDF-4300-A7A8-2862E0908D84}" destId="{F7CD7A7F-D4EB-4E04-8250-C0662513585C}" srcOrd="1" destOrd="0" presId="urn:microsoft.com/office/officeart/2005/8/layout/orgChart1"/>
    <dgm:cxn modelId="{6B80EBD8-E048-4009-8F70-543C891682B9}" type="presOf" srcId="{8720B6F6-F6D9-443F-B504-403E0E51D1E7}" destId="{D7865287-815F-44D7-949B-F21AC2FF7B77}" srcOrd="1" destOrd="0" presId="urn:microsoft.com/office/officeart/2005/8/layout/orgChart1"/>
    <dgm:cxn modelId="{75319AD8-3EE0-42C8-999F-7A1A5DE1EB87}" type="presOf" srcId="{29278863-64C1-4A77-A79B-7122DDB78DD5}" destId="{78E89507-FDD4-469B-A4B6-CBC609155BE8}" srcOrd="0" destOrd="0" presId="urn:microsoft.com/office/officeart/2005/8/layout/orgChart1"/>
    <dgm:cxn modelId="{658FB6AE-22C3-4257-A3AC-691F9F29A435}" type="presOf" srcId="{66C143C0-0802-4EA8-A0F3-F408FD6323E7}" destId="{49BACF66-01DC-4B56-B50C-C5DD18151FFD}" srcOrd="1" destOrd="0" presId="urn:microsoft.com/office/officeart/2005/8/layout/orgChart1"/>
    <dgm:cxn modelId="{6E6EDD2B-380D-441B-8A09-ABD06F053441}" type="presOf" srcId="{E51C5947-F386-401C-BB61-FBD4CA9FF920}" destId="{4B0EC717-1837-4665-82E9-9C3DEF3BC307}" srcOrd="0" destOrd="0" presId="urn:microsoft.com/office/officeart/2005/8/layout/orgChart1"/>
    <dgm:cxn modelId="{59C88909-C2CF-493D-AC08-A5350E9FC587}" type="presOf" srcId="{34202B0E-979A-4842-AC89-6064ACED263C}" destId="{702CE6BD-D3CF-4BCD-BAC5-D6325EE64BE5}" srcOrd="1" destOrd="0" presId="urn:microsoft.com/office/officeart/2005/8/layout/orgChart1"/>
    <dgm:cxn modelId="{67FA43C4-2373-4C13-8C1F-09AD907B44B1}" srcId="{DB406A60-F04A-44D2-83BE-7A04B52454A8}" destId="{CAC227E0-502E-45CB-810C-D6F293FF3527}" srcOrd="5" destOrd="0" parTransId="{F33BFABA-0398-4120-A8C1-FC8E1BF98985}" sibTransId="{57119E96-4775-45B8-BCFA-B1F542B01281}"/>
    <dgm:cxn modelId="{07E06962-0F97-4499-854D-6928B89F262B}" srcId="{92003C8F-2C05-4FA0-9F99-A8349952CF8E}" destId="{A340AE3E-2121-4345-A801-2DB10BD42B2B}" srcOrd="1" destOrd="0" parTransId="{10FA9ED9-0096-4236-885F-B196D6EA0E5F}" sibTransId="{1851DD99-6BBD-44AC-B265-9E3B0520BA07}"/>
    <dgm:cxn modelId="{21044F30-3F6B-40F5-9C8F-AC0CE0F6BC11}" type="presOf" srcId="{095E711B-0D52-4457-A126-4E9AA9956FA5}" destId="{AF0E03E7-3FD2-4C99-BAD7-B0C4E5AC0FA6}" srcOrd="0" destOrd="0" presId="urn:microsoft.com/office/officeart/2005/8/layout/orgChart1"/>
    <dgm:cxn modelId="{807E1A05-D77F-4FBF-A734-391897650FB5}" type="presOf" srcId="{EEBA1E6C-F019-449C-BBE1-2D1683FA76F0}" destId="{5BA4511D-8DC7-483E-AECB-D34395AFC26A}" srcOrd="1" destOrd="0" presId="urn:microsoft.com/office/officeart/2005/8/layout/orgChart1"/>
    <dgm:cxn modelId="{CCEF1C58-44B4-4D9A-950F-D5EEC07D5602}" type="presOf" srcId="{26359FE2-40C5-4EC5-91D4-BD8A93F306A2}" destId="{A4689CF7-E597-4878-93B8-58535E8AB37A}" srcOrd="0" destOrd="0" presId="urn:microsoft.com/office/officeart/2005/8/layout/orgChart1"/>
    <dgm:cxn modelId="{3DBBC13B-5608-48D2-A0E9-60F305AB64A4}" type="presOf" srcId="{1624554A-4CD1-48C0-9981-2B8881775B65}" destId="{12AA8D18-69BB-406C-9FD3-3F33FC7D905F}" srcOrd="0" destOrd="0" presId="urn:microsoft.com/office/officeart/2005/8/layout/orgChart1"/>
    <dgm:cxn modelId="{0784F0B0-1598-4430-915B-116555B64DBF}" type="presOf" srcId="{F5864329-7419-4CD2-80ED-292FC196B3D9}" destId="{9B7983CA-63F0-496A-82F2-88E7FDB35B11}" srcOrd="0" destOrd="0" presId="urn:microsoft.com/office/officeart/2005/8/layout/orgChart1"/>
    <dgm:cxn modelId="{4954F5F2-F488-415E-80E6-59B30C291626}" type="presOf" srcId="{9FB44E50-AD24-4BC2-A8E4-E5C955DABAA4}" destId="{67CDFB48-023D-4956-ABB5-6C6F64999569}" srcOrd="0" destOrd="0" presId="urn:microsoft.com/office/officeart/2005/8/layout/orgChart1"/>
    <dgm:cxn modelId="{209B5BA8-1E93-4B4B-8102-C70AE14BD190}" type="presOf" srcId="{227E11F5-0B91-4D6D-82BC-FE4B041A047E}" destId="{E00E865C-5F50-4221-94EA-7A7CD999D292}" srcOrd="1" destOrd="0" presId="urn:microsoft.com/office/officeart/2005/8/layout/orgChart1"/>
    <dgm:cxn modelId="{5336BF4E-5B8F-4708-850B-6FCFE97F322C}" type="presOf" srcId="{94935B67-9170-4AF2-B1BD-1D7BF9D668DE}" destId="{8807A1FD-260D-4B0B-8BB7-3F7E099D812B}" srcOrd="1" destOrd="0" presId="urn:microsoft.com/office/officeart/2005/8/layout/orgChart1"/>
    <dgm:cxn modelId="{24F3572E-4283-4302-922B-811614D1426F}" srcId="{DB406A60-F04A-44D2-83BE-7A04B52454A8}" destId="{D06A458D-69AD-4DA3-B6D7-A71348B23334}" srcOrd="4" destOrd="0" parTransId="{D6C73566-1124-4C73-A933-8C1060A2D0E0}" sibTransId="{CBC14291-21F9-4600-BF51-44089B434FD7}"/>
    <dgm:cxn modelId="{FF17185E-4628-48BC-AF02-5330ABE99F3C}" type="presOf" srcId="{9DBB55EE-455E-481A-9CEF-CF2AF06FA462}" destId="{24C05C3F-6FE0-4925-A944-CCEB14C0ED19}" srcOrd="0" destOrd="0" presId="urn:microsoft.com/office/officeart/2005/8/layout/orgChart1"/>
    <dgm:cxn modelId="{2442EC7A-8526-47E6-A6FF-33C64B3BD78E}" srcId="{F5864329-7419-4CD2-80ED-292FC196B3D9}" destId="{310CC272-2E4D-48E9-9475-8309515F8AC9}" srcOrd="3" destOrd="0" parTransId="{9F2C2634-17FC-4F62-85E3-8E0CEF5D430A}" sibTransId="{1C519C72-FC95-4907-BE45-5F6B4C0ED21D}"/>
    <dgm:cxn modelId="{19ECCEE6-7A66-4DFE-B099-DBFA98EFD5A8}" type="presOf" srcId="{281648B0-09AE-47F5-B370-2B56074EFED9}" destId="{3876B93A-A501-4E3B-9CD7-0A6F0496F882}" srcOrd="0" destOrd="0" presId="urn:microsoft.com/office/officeart/2005/8/layout/orgChart1"/>
    <dgm:cxn modelId="{DC1B4C81-79E9-4D58-9E36-5107756BF343}" type="presOf" srcId="{8CFB81A6-3462-48D7-9421-4C8221BB2859}" destId="{6EAAAC69-17F0-4EFF-B190-CCF5E4DDC091}" srcOrd="0" destOrd="0" presId="urn:microsoft.com/office/officeart/2005/8/layout/orgChart1"/>
    <dgm:cxn modelId="{BB164A42-D424-4F3B-A4F9-C980DA085555}" type="presOf" srcId="{DB406A60-F04A-44D2-83BE-7A04B52454A8}" destId="{CCF555F0-6BE0-43FA-A037-F45446827402}" srcOrd="1" destOrd="0" presId="urn:microsoft.com/office/officeart/2005/8/layout/orgChart1"/>
    <dgm:cxn modelId="{092D69CF-4742-4C6A-876E-AEF0F1ED17A8}" type="presOf" srcId="{1D0E3AEA-E6D2-4576-9905-6430CA5EAE25}" destId="{87712472-C79B-4F42-A847-148397C76D00}" srcOrd="1" destOrd="0" presId="urn:microsoft.com/office/officeart/2005/8/layout/orgChart1"/>
    <dgm:cxn modelId="{AFB43A70-F200-4F5A-B797-CE7FADE70633}" type="presOf" srcId="{034E1545-3D94-4026-A4A3-86B1486AA23D}" destId="{EE9BB74C-7DB1-40F1-A7A2-5F52BE30CA4C}" srcOrd="0" destOrd="0" presId="urn:microsoft.com/office/officeart/2005/8/layout/orgChart1"/>
    <dgm:cxn modelId="{EF9FD0C3-960F-4FDB-8120-31540B28D89C}" type="presOf" srcId="{1400681B-D576-41C4-AA3F-E83D15EB2BC9}" destId="{D6405723-1425-4070-AB2A-DA0E040227DB}" srcOrd="0" destOrd="0" presId="urn:microsoft.com/office/officeart/2005/8/layout/orgChart1"/>
    <dgm:cxn modelId="{25611022-D9EF-4166-B1A9-EF920A336D4C}" type="presOf" srcId="{15751338-366A-41CC-A7BD-19DE3FD8523D}" destId="{93CF0162-ACE7-4FD7-AB68-B567F8939FAA}" srcOrd="0" destOrd="0" presId="urn:microsoft.com/office/officeart/2005/8/layout/orgChart1"/>
    <dgm:cxn modelId="{17C3CC24-73F3-435A-A9A2-F0C76D5A93CB}" type="presOf" srcId="{E67EABE6-4FE9-400D-9037-332A6D0D445E}" destId="{8913B3B6-17AD-41C2-BBC6-AD7A333B81AE}" srcOrd="0" destOrd="0" presId="urn:microsoft.com/office/officeart/2005/8/layout/orgChart1"/>
    <dgm:cxn modelId="{1AE2A57A-DE39-493A-8D24-46EBD6555CBB}" type="presOf" srcId="{40FAED2A-F078-498A-889F-8AE32FF02A31}" destId="{56DF4E14-B9A8-43F6-95EA-00EE11B68DE6}" srcOrd="0" destOrd="0" presId="urn:microsoft.com/office/officeart/2005/8/layout/orgChart1"/>
    <dgm:cxn modelId="{F4BEE9A0-8EA9-4EB6-BED8-4D516728C87F}" type="presOf" srcId="{EA204D9E-2EDF-4300-A7A8-2862E0908D84}" destId="{620D43FF-FB8E-4FD1-9F20-CB1B6AFF0EB7}" srcOrd="0" destOrd="0" presId="urn:microsoft.com/office/officeart/2005/8/layout/orgChart1"/>
    <dgm:cxn modelId="{3A5D8CD1-7D46-4E49-AE98-57E66DAA73AB}" type="presOf" srcId="{8720B6F6-F6D9-443F-B504-403E0E51D1E7}" destId="{0A026B8B-0850-4611-BEC1-B73C9B7C2611}" srcOrd="0" destOrd="0" presId="urn:microsoft.com/office/officeart/2005/8/layout/orgChart1"/>
    <dgm:cxn modelId="{73C92EF8-499C-4435-B5DD-48A5DA285E2A}" type="presOf" srcId="{30FBBE7F-2C5E-4AB1-9BFE-F6CE9FC87DB3}" destId="{A0A022A3-A1E2-4FCC-981B-607A8C830E76}" srcOrd="0" destOrd="0" presId="urn:microsoft.com/office/officeart/2005/8/layout/orgChart1"/>
    <dgm:cxn modelId="{55C610C7-8442-4E51-9D02-765556936C1E}" type="presOf" srcId="{26359FE2-40C5-4EC5-91D4-BD8A93F306A2}" destId="{40309FB3-6436-40AF-8025-85A06EF2C25C}" srcOrd="1" destOrd="0" presId="urn:microsoft.com/office/officeart/2005/8/layout/orgChart1"/>
    <dgm:cxn modelId="{AAC9EE59-B7DB-4509-BCCA-2B7D7EF0C86E}" srcId="{DB406A60-F04A-44D2-83BE-7A04B52454A8}" destId="{1D0E3AEA-E6D2-4576-9905-6430CA5EAE25}" srcOrd="0" destOrd="0" parTransId="{02F6C319-E615-4A7C-96D4-3A128EB4FFCD}" sibTransId="{92B2B4AD-E721-4603-9E9D-18019A466FE5}"/>
    <dgm:cxn modelId="{992C95EC-E84F-494E-A449-8DA5252EA8DC}" type="presOf" srcId="{46710346-9019-4EA9-9305-D58674C26BCE}" destId="{AF9A4677-7AAC-4F4E-B088-BE4E6565FED3}" srcOrd="1" destOrd="0" presId="urn:microsoft.com/office/officeart/2005/8/layout/orgChart1"/>
    <dgm:cxn modelId="{6197BE77-12E2-40D4-91FF-701094E629E6}" type="presOf" srcId="{BB82FE34-0CF6-47D9-9CA1-42C9B442893C}" destId="{163E362C-14FF-454B-BB22-172EB5991C94}" srcOrd="0" destOrd="0" presId="urn:microsoft.com/office/officeart/2005/8/layout/orgChart1"/>
    <dgm:cxn modelId="{B95E3C6C-92C6-4371-A8DD-5936E3108D0B}" type="presOf" srcId="{D06A458D-69AD-4DA3-B6D7-A71348B23334}" destId="{424860F3-5092-4EFF-9A2B-CEBA079BD4EB}" srcOrd="1" destOrd="0" presId="urn:microsoft.com/office/officeart/2005/8/layout/orgChart1"/>
    <dgm:cxn modelId="{8137C8A3-3D98-400C-9C7C-72C8CE5D0F25}" srcId="{EEBA1E6C-F019-449C-BBE1-2D1683FA76F0}" destId="{34202B0E-979A-4842-AC89-6064ACED263C}" srcOrd="0" destOrd="0" parTransId="{E6492A13-6C54-49AC-9BD5-8B3B56C698D0}" sibTransId="{2DC5FF34-2EF5-480B-AC9B-E2FBC4D1B3A9}"/>
    <dgm:cxn modelId="{5FF5E6D4-A0A0-4EAE-9064-DD2639548FE3}" type="presOf" srcId="{1AF9411F-471D-474D-BBC7-13DF8575E8C4}" destId="{1B67FD32-A683-45CF-9F73-DBD4DF251CD7}" srcOrd="0" destOrd="0" presId="urn:microsoft.com/office/officeart/2005/8/layout/orgChart1"/>
    <dgm:cxn modelId="{7184AB8C-3605-4B15-9776-EA9A6D35E5DA}" srcId="{A42A21C6-160A-4039-9295-41C77D354200}" destId="{EA204D9E-2EDF-4300-A7A8-2862E0908D84}" srcOrd="2" destOrd="0" parTransId="{8CFB81A6-3462-48D7-9421-4C8221BB2859}" sibTransId="{C5D441A4-49DB-43BD-B4F6-8F01AB7B9989}"/>
    <dgm:cxn modelId="{DBB2533D-766A-407D-B50E-BE19CF3447C5}" type="presOf" srcId="{CAC227E0-502E-45CB-810C-D6F293FF3527}" destId="{6E1A4CD4-EB63-473C-BB49-79606843795C}" srcOrd="1" destOrd="0" presId="urn:microsoft.com/office/officeart/2005/8/layout/orgChart1"/>
    <dgm:cxn modelId="{D915785B-7478-4542-B116-EFEBAC0B2616}" type="presOf" srcId="{0FDC1D48-8FBB-4AF3-B70E-D5A66FF7B88F}" destId="{CB578216-5282-4D35-889F-B1EB724AC94D}" srcOrd="0" destOrd="0" presId="urn:microsoft.com/office/officeart/2005/8/layout/orgChart1"/>
    <dgm:cxn modelId="{5BB569FF-8B26-41B9-97DB-C8CEC3019A3C}" type="presOf" srcId="{C5883348-4B95-45CC-AABA-5360E6350C75}" destId="{13AEFC7F-3A88-4E8E-83EF-A7604B51A449}" srcOrd="1" destOrd="0" presId="urn:microsoft.com/office/officeart/2005/8/layout/orgChart1"/>
    <dgm:cxn modelId="{86533525-28B5-4EA9-A1DC-88C2D2AD59E7}" type="presOf" srcId="{1BE5E8BD-982F-4E04-A3FE-7C1AAB72876B}" destId="{C9508809-939B-4B55-8C2A-42A3CD588254}" srcOrd="0" destOrd="0" presId="urn:microsoft.com/office/officeart/2005/8/layout/orgChart1"/>
    <dgm:cxn modelId="{E94D2A52-57D2-4958-82AD-1351C797AE2C}" type="presOf" srcId="{C53014B9-D590-4AF9-BD36-E83DBBB75A33}" destId="{0584B23E-F1EC-42E3-B321-C62E18A37A22}" srcOrd="0" destOrd="0" presId="urn:microsoft.com/office/officeart/2005/8/layout/orgChart1"/>
    <dgm:cxn modelId="{A86FD156-661C-49F5-9A39-67E96D7CB0B7}" type="presOf" srcId="{378599AB-8439-44EF-87AA-30A9E177C811}" destId="{C3109A1E-0AC4-4E83-A552-AF85414CC931}" srcOrd="1" destOrd="0" presId="urn:microsoft.com/office/officeart/2005/8/layout/orgChart1"/>
    <dgm:cxn modelId="{5944C99E-7CB5-4A2C-B8F4-53CD6A256FE6}" type="presOf" srcId="{C5883348-4B95-45CC-AABA-5360E6350C75}" destId="{72689390-F6D8-441F-99B2-76D08555AFD2}" srcOrd="0" destOrd="0" presId="urn:microsoft.com/office/officeart/2005/8/layout/orgChart1"/>
    <dgm:cxn modelId="{C157A697-D0A1-4FA5-8E55-C822B9D8CDDE}" type="presOf" srcId="{6119A935-6DC9-4E1B-985A-49FA61BFA15F}" destId="{35578843-F13E-41FB-8B38-28A357CF195C}" srcOrd="1" destOrd="0" presId="urn:microsoft.com/office/officeart/2005/8/layout/orgChart1"/>
    <dgm:cxn modelId="{8553C56D-027A-45CD-8E34-0B781E44B534}" srcId="{6119A935-6DC9-4E1B-985A-49FA61BFA15F}" destId="{E57749E9-F192-4B37-8DF2-E752F08D5090}" srcOrd="2" destOrd="0" parTransId="{9A39A7CF-032F-4B21-B8B5-EA3413243885}" sibTransId="{F8FB06EF-84DA-470F-A342-11D42B5BC370}"/>
    <dgm:cxn modelId="{4EA084CC-5786-4A01-8057-C5D0095C53BF}" type="presOf" srcId="{79558E3B-11DD-4AB1-A6AE-CB0D3F8E3DD8}" destId="{725E3CAA-DBB0-4B86-B674-DAA86F3BEEB4}" srcOrd="0" destOrd="0" presId="urn:microsoft.com/office/officeart/2005/8/layout/orgChart1"/>
    <dgm:cxn modelId="{68486898-B51F-47CA-A1E0-9F4C6DB230A4}" type="presOf" srcId="{E57749E9-F192-4B37-8DF2-E752F08D5090}" destId="{EF2F2F08-8EB1-493D-9C4D-E3E62292FE48}" srcOrd="0" destOrd="0" presId="urn:microsoft.com/office/officeart/2005/8/layout/orgChart1"/>
    <dgm:cxn modelId="{8265E003-7DA2-4BE1-A083-B03125163110}" srcId="{EAE1176E-0D78-4BD2-85CF-807EC0D91B87}" destId="{6B255190-ED44-4C90-B321-2E68FB32C693}" srcOrd="0" destOrd="0" parTransId="{BB82FE34-0CF6-47D9-9CA1-42C9B442893C}" sibTransId="{5FFAB951-DCA7-4445-9702-2E173A929D5A}"/>
    <dgm:cxn modelId="{56BB1E65-A3C6-40BC-812C-E50F8E2FD4FB}" type="presOf" srcId="{B4AD94C2-9EB2-4768-A075-3A706E50FAD7}" destId="{6D4D3500-03D1-4855-A5B5-B63F7C3C3AF1}" srcOrd="0" destOrd="0" presId="urn:microsoft.com/office/officeart/2005/8/layout/orgChart1"/>
    <dgm:cxn modelId="{B50F5E31-C90F-4310-83E1-9BF98DD7D926}" type="presOf" srcId="{8CF65919-D70B-4F69-823B-2E86D656B97D}" destId="{27FA2AD3-2E67-4BFD-91E5-2FAEB7705D9A}" srcOrd="1" destOrd="0" presId="urn:microsoft.com/office/officeart/2005/8/layout/orgChart1"/>
    <dgm:cxn modelId="{AD1C77F0-EFC0-4944-879E-0CF29D52AFCE}" type="presOf" srcId="{034E1545-3D94-4026-A4A3-86B1486AA23D}" destId="{875FE7E6-0936-45CB-97FB-7FD151541B71}" srcOrd="1" destOrd="0" presId="urn:microsoft.com/office/officeart/2005/8/layout/orgChart1"/>
    <dgm:cxn modelId="{E2D9F6D8-EE6C-4218-98AD-DC770AE5175E}" srcId="{1AF9411F-471D-474D-BBC7-13DF8575E8C4}" destId="{66C143C0-0802-4EA8-A0F3-F408FD6323E7}" srcOrd="0" destOrd="0" parTransId="{E091CC92-E4D8-4501-9DEE-7500BD20A143}" sibTransId="{15B5594E-576E-46C2-A768-FE36721B783E}"/>
    <dgm:cxn modelId="{EE72599D-583E-4430-99DD-EBE475ABD392}" type="presOf" srcId="{A96AE129-295B-43ED-8D04-91720D474AB2}" destId="{16A19D2B-CC3D-45DA-8480-074A5DC7569C}" srcOrd="1" destOrd="0" presId="urn:microsoft.com/office/officeart/2005/8/layout/orgChart1"/>
    <dgm:cxn modelId="{DC170FB9-D17F-4F61-A0BC-6AC0E1B38C8F}" type="presOf" srcId="{F5864329-7419-4CD2-80ED-292FC196B3D9}" destId="{ADAD2B65-1329-47FF-A9A3-F7EE10C00B1D}" srcOrd="1" destOrd="0" presId="urn:microsoft.com/office/officeart/2005/8/layout/orgChart1"/>
    <dgm:cxn modelId="{36090BBD-D60D-422E-9FDD-5DD59FD53409}" srcId="{34202B0E-979A-4842-AC89-6064ACED263C}" destId="{93598549-C6F6-4C67-BE6A-0FBC97C21950}" srcOrd="1" destOrd="0" parTransId="{C224738B-7896-4FEA-8FDD-15829A893A30}" sibTransId="{733E855C-5D82-4CF9-81DD-78420A9304AB}"/>
    <dgm:cxn modelId="{609C3C58-41D6-4636-B000-3929500C5EEF}" type="presOf" srcId="{227E11F5-0B91-4D6D-82BC-FE4B041A047E}" destId="{FA174C50-6186-4F76-8DFF-99481BE3CE2B}" srcOrd="0" destOrd="0" presId="urn:microsoft.com/office/officeart/2005/8/layout/orgChart1"/>
    <dgm:cxn modelId="{F3DA6120-635D-409C-BB5A-4B4A97451D07}" srcId="{34202B0E-979A-4842-AC89-6064ACED263C}" destId="{B67B8A05-5E5F-46CA-9508-EB7602A4B67D}" srcOrd="0" destOrd="0" parTransId="{095E711B-0D52-4457-A126-4E9AA9956FA5}" sibTransId="{0480E015-DFC3-45F3-9CEA-B384924B18FB}"/>
    <dgm:cxn modelId="{4DCB67BC-4926-4409-BE0D-C93F34DCDDAB}" type="presOf" srcId="{94935B67-9170-4AF2-B1BD-1D7BF9D668DE}" destId="{CA37A722-4A43-4506-A549-077AE6B7623D}" srcOrd="0" destOrd="0" presId="urn:microsoft.com/office/officeart/2005/8/layout/orgChart1"/>
    <dgm:cxn modelId="{3DE6C8CC-7919-4AEF-9AB8-6A313ECAC1DA}" srcId="{66C143C0-0802-4EA8-A0F3-F408FD6323E7}" destId="{CF3E1670-914C-4AA1-A569-72CADCBA96FE}" srcOrd="0" destOrd="0" parTransId="{1624554A-4CD1-48C0-9981-2B8881775B65}" sibTransId="{A211575A-D41B-41BF-9F9B-38C2E36043D2}"/>
    <dgm:cxn modelId="{50FBF63B-2B09-4472-BDB8-E4B240815B0A}" type="presOf" srcId="{93598549-C6F6-4C67-BE6A-0FBC97C21950}" destId="{D7DAF138-6858-4E8A-AC75-BE39CEA965CB}" srcOrd="1" destOrd="0" presId="urn:microsoft.com/office/officeart/2005/8/layout/orgChart1"/>
    <dgm:cxn modelId="{21174A4D-9B3D-4F68-B7AA-1559AD44EB92}" type="presOf" srcId="{0A93CD4C-70C4-4269-A478-3670EDAFDA18}" destId="{5DB3BDE3-C4C0-43C2-9193-EDE06E5918A6}" srcOrd="0" destOrd="0" presId="urn:microsoft.com/office/officeart/2005/8/layout/orgChart1"/>
    <dgm:cxn modelId="{6CAC7F4A-A73F-4D1F-AA80-853C16349EDF}" type="presOf" srcId="{4AB0774E-A203-4D04-9119-01578830A0D5}" destId="{2141BBFE-1AFB-4D17-A62B-81FA6E94EC89}" srcOrd="0" destOrd="0" presId="urn:microsoft.com/office/officeart/2005/8/layout/orgChart1"/>
    <dgm:cxn modelId="{7EA66679-BBE5-48A5-8509-B13D473B541A}" srcId="{66C143C0-0802-4EA8-A0F3-F408FD6323E7}" destId="{8720B6F6-F6D9-443F-B504-403E0E51D1E7}" srcOrd="1" destOrd="0" parTransId="{E5AECE26-770C-4120-AF76-47F83AF2BD1C}" sibTransId="{DA2FBF11-B48D-4993-8675-57F18D903B72}"/>
    <dgm:cxn modelId="{90737F54-526A-4167-9390-FEEF1391920F}" srcId="{92003C8F-2C05-4FA0-9F99-A8349952CF8E}" destId="{8CF65919-D70B-4F69-823B-2E86D656B97D}" srcOrd="2" destOrd="0" parTransId="{76882555-2F72-4312-A883-BE23E1A03CDD}" sibTransId="{1E823A5F-A4EE-4FE6-98AB-1C328BA2311E}"/>
    <dgm:cxn modelId="{C411301F-0763-4BC9-AAB6-2DAD3A8AC283}" srcId="{361584D7-040D-451A-BDBC-32857251D39C}" destId="{6119A935-6DC9-4E1B-985A-49FA61BFA15F}" srcOrd="0" destOrd="0" parTransId="{10189BA0-BC6B-4E83-996C-590C6F73313B}" sibTransId="{E00E0B2B-584B-4F70-9065-D8F15567C15B}"/>
    <dgm:cxn modelId="{FB50F802-4000-40EB-A08C-495AC4F10B2D}" type="presOf" srcId="{A42A21C6-160A-4039-9295-41C77D354200}" destId="{1FAAD7F5-9F74-4F78-B59E-7D0F54697954}" srcOrd="0" destOrd="0" presId="urn:microsoft.com/office/officeart/2005/8/layout/orgChart1"/>
    <dgm:cxn modelId="{21BDA882-9EFE-4686-AEC1-6540EE3D22F0}" srcId="{6119A935-6DC9-4E1B-985A-49FA61BFA15F}" destId="{D36C9988-8747-416E-9815-6A5A4E550BAB}" srcOrd="4" destOrd="0" parTransId="{1AFCC193-C5E0-42A9-935C-DF7CDA845A88}" sibTransId="{D07F9886-5806-46A0-B0FA-697A7B8B654D}"/>
    <dgm:cxn modelId="{62666A27-064B-4D03-B699-3B2AFAD16510}" type="presOf" srcId="{0A93CD4C-70C4-4269-A478-3670EDAFDA18}" destId="{EAF1353C-CED4-4B77-9F14-BA30E558E6D5}" srcOrd="1" destOrd="0" presId="urn:microsoft.com/office/officeart/2005/8/layout/orgChart1"/>
    <dgm:cxn modelId="{3C0A81B4-A576-4ABB-8BAC-B8C188E5E787}" type="presOf" srcId="{0FDC1D48-8FBB-4AF3-B70E-D5A66FF7B88F}" destId="{47C92E56-BF2D-425F-84E2-3FCE92B046FE}" srcOrd="1" destOrd="0" presId="urn:microsoft.com/office/officeart/2005/8/layout/orgChart1"/>
    <dgm:cxn modelId="{AD7EEB0D-5AE7-4416-870D-16406DEB04A7}" srcId="{E57749E9-F192-4B37-8DF2-E752F08D5090}" destId="{EEBA1E6C-F019-449C-BBE1-2D1683FA76F0}" srcOrd="1" destOrd="0" parTransId="{55E94E10-5E38-4A5B-AC23-F07C4860EB67}" sibTransId="{3584AE45-843A-4EA4-B69B-41D92D1E5BDF}"/>
    <dgm:cxn modelId="{4F39A97F-A095-4538-A801-959C2DB479E6}" srcId="{6B255190-ED44-4C90-B321-2E68FB32C693}" destId="{40FAED2A-F078-498A-889F-8AE32FF02A31}" srcOrd="1" destOrd="0" parTransId="{3B415E71-A315-434A-9626-CD6150C709CD}" sibTransId="{19382B51-E834-474F-85F9-218123B71109}"/>
    <dgm:cxn modelId="{54E91C4F-941A-44D7-9734-CADBF52FA74E}" type="presOf" srcId="{92003C8F-2C05-4FA0-9F99-A8349952CF8E}" destId="{F9485040-A732-4B08-B8DA-F2572E565698}" srcOrd="0" destOrd="0" presId="urn:microsoft.com/office/officeart/2005/8/layout/orgChart1"/>
    <dgm:cxn modelId="{1E59BF2C-2ABB-492C-B269-A53A7CF063F7}" type="presOf" srcId="{EEBA1E6C-F019-449C-BBE1-2D1683FA76F0}" destId="{13BB6789-5913-4542-B6FD-981FAE5F78A9}" srcOrd="0" destOrd="0" presId="urn:microsoft.com/office/officeart/2005/8/layout/orgChart1"/>
    <dgm:cxn modelId="{6CF434B4-695F-4020-A777-4CC4148D37E4}" type="presOf" srcId="{1D0E3AEA-E6D2-4576-9905-6430CA5EAE25}" destId="{AB42F687-02D4-4BFD-961E-689E11F9625F}" srcOrd="0" destOrd="0" presId="urn:microsoft.com/office/officeart/2005/8/layout/orgChart1"/>
    <dgm:cxn modelId="{8CE9E546-D619-4253-929C-1A8EF2A5C5A4}" type="presOf" srcId="{422E9C91-6E25-4BEC-806E-013435FA7D78}" destId="{8905C3D1-9503-4DBC-8485-AF1F5C060393}" srcOrd="0" destOrd="0" presId="urn:microsoft.com/office/officeart/2005/8/layout/orgChart1"/>
    <dgm:cxn modelId="{350B2298-CB81-4A3D-980E-93ED893373B4}" srcId="{A42A21C6-160A-4039-9295-41C77D354200}" destId="{9D347DE8-DC3D-4BE2-99A5-5979E5330CC2}" srcOrd="1" destOrd="0" parTransId="{710E456C-BE66-42B8-9FD1-FA1B7C0D0977}" sibTransId="{38A09C1E-62E1-4B33-B038-AB6ACD1F3948}"/>
    <dgm:cxn modelId="{58B09A62-754D-4B7F-9688-4CB2501D65AA}" type="presOf" srcId="{375CAC87-8C1A-4953-A258-6C14F5F90E73}" destId="{136941CD-BC09-4A72-A023-A65C2911FCE9}" srcOrd="1" destOrd="0" presId="urn:microsoft.com/office/officeart/2005/8/layout/orgChart1"/>
    <dgm:cxn modelId="{CDD09984-D35E-4122-BD86-4B5586BA9DE7}" srcId="{0E6110ED-64BF-4370-BA36-A185824BD59A}" destId="{EAE1176E-0D78-4BD2-85CF-807EC0D91B87}" srcOrd="0" destOrd="0" parTransId="{7779E3AC-F356-4E8D-822E-3451577B1579}" sibTransId="{7E150881-A1AD-4C92-8DEB-5A7ABDB41CD4}"/>
    <dgm:cxn modelId="{C23E0F04-C97E-4394-9F75-1194CAE28B6D}" type="presOf" srcId="{7F2E1135-479A-49BB-955E-0381D6DB29E2}" destId="{3DDD8760-4FA1-4330-AE4F-8E51BD3B3C79}" srcOrd="0" destOrd="0" presId="urn:microsoft.com/office/officeart/2005/8/layout/orgChart1"/>
    <dgm:cxn modelId="{EA3E628C-3AED-4B0D-9A41-7CE4BB521122}" type="presOf" srcId="{B5CA5B68-1FCD-4AFD-96AB-9738F1784191}" destId="{C62D1188-C554-4690-8DCD-411E5D5A9D20}" srcOrd="0" destOrd="0" presId="urn:microsoft.com/office/officeart/2005/8/layout/orgChart1"/>
    <dgm:cxn modelId="{1234064A-4033-4307-A5F2-8AAA36A8240C}" type="presOf" srcId="{4B747C70-77E4-4781-9194-EA5B83DAAEFA}" destId="{692D6751-0FDE-4DC6-8892-588431622832}" srcOrd="1" destOrd="0" presId="urn:microsoft.com/office/officeart/2005/8/layout/orgChart1"/>
    <dgm:cxn modelId="{DD96AE17-9596-4FEF-B5A4-F6A34C2FD546}" srcId="{84C3384A-C35E-4D1C-B8A6-714040B025BE}" destId="{46710346-9019-4EA9-9305-D58674C26BCE}" srcOrd="0" destOrd="0" parTransId="{1B2DBE87-84C7-4ED0-ABAB-E6FBF601133F}" sibTransId="{275D006B-9B2D-493A-A81B-BB2B96FE9269}"/>
    <dgm:cxn modelId="{EDFE3515-5B49-402A-BE4C-F704A463C69B}" type="presOf" srcId="{99C92A70-96AA-42C4-9BE5-D027085F326C}" destId="{E390127C-5E19-4C21-9C2F-BB51C3C4166D}" srcOrd="1" destOrd="0" presId="urn:microsoft.com/office/officeart/2005/8/layout/orgChart1"/>
    <dgm:cxn modelId="{FCCCDE08-2CC3-409E-9C76-4A39509AC4EF}" type="presOf" srcId="{84C3384A-C35E-4D1C-B8A6-714040B025BE}" destId="{D1591EAC-7260-418B-BEFC-D7B3C54D078F}" srcOrd="0" destOrd="0" presId="urn:microsoft.com/office/officeart/2005/8/layout/orgChart1"/>
    <dgm:cxn modelId="{12420C2F-7D13-41D1-A489-4E2993052C11}" type="presOf" srcId="{E091CC92-E4D8-4501-9DEE-7500BD20A143}" destId="{C0A60F66-C8CC-45E5-A725-8FAA2E9C29DB}" srcOrd="0" destOrd="0" presId="urn:microsoft.com/office/officeart/2005/8/layout/orgChart1"/>
    <dgm:cxn modelId="{78E5A362-237B-47C4-99B1-45CE950B71BC}" type="presOf" srcId="{C3212C0F-B313-4BCC-85EC-1B7B30D53592}" destId="{5519037D-B1BC-41A5-B261-80BA16CB3747}" srcOrd="1" destOrd="0" presId="urn:microsoft.com/office/officeart/2005/8/layout/orgChart1"/>
    <dgm:cxn modelId="{8CA12BF4-2C1A-4B48-93F9-7DCF743E4F9F}" type="presOf" srcId="{40FAED2A-F078-498A-889F-8AE32FF02A31}" destId="{DC14A410-A144-4374-AA5A-5AE82AF26974}" srcOrd="1" destOrd="0" presId="urn:microsoft.com/office/officeart/2005/8/layout/orgChart1"/>
    <dgm:cxn modelId="{22AE0E89-2B37-458C-A620-CBF02150A6D6}" type="presOf" srcId="{937FABCB-CC09-496E-B7CB-D9D3C6B660EB}" destId="{A0207F8B-5E83-4A26-9F87-C10B9A7D4B30}" srcOrd="0" destOrd="0" presId="urn:microsoft.com/office/officeart/2005/8/layout/orgChart1"/>
    <dgm:cxn modelId="{45D16169-7C37-418D-9F84-D7352A908327}" type="presOf" srcId="{C224738B-7896-4FEA-8FDD-15829A893A30}" destId="{B0827D02-D89C-4FAA-85E5-6A5B2B610FC8}" srcOrd="0" destOrd="0" presId="urn:microsoft.com/office/officeart/2005/8/layout/orgChart1"/>
    <dgm:cxn modelId="{F27E1F1C-A892-4F50-B81B-B23697894061}" type="presOf" srcId="{C3212C0F-B313-4BCC-85EC-1B7B30D53592}" destId="{D7639333-AA0C-4D05-947D-3F049D30E400}" srcOrd="0" destOrd="0" presId="urn:microsoft.com/office/officeart/2005/8/layout/orgChart1"/>
    <dgm:cxn modelId="{8BE05462-DAD9-4457-AFE3-359847B0F0FA}" type="presOf" srcId="{1B2DBE87-84C7-4ED0-ABAB-E6FBF601133F}" destId="{89F933EE-3814-4195-A0DD-4EEEC4A11948}" srcOrd="0" destOrd="0" presId="urn:microsoft.com/office/officeart/2005/8/layout/orgChart1"/>
    <dgm:cxn modelId="{C0D0589A-9ECA-4E88-8522-650190CF39CB}" type="presOf" srcId="{D36C9988-8747-416E-9815-6A5A4E550BAB}" destId="{A0E05520-D0C6-4525-ABE7-20D2E3C004FE}" srcOrd="0" destOrd="0" presId="urn:microsoft.com/office/officeart/2005/8/layout/orgChart1"/>
    <dgm:cxn modelId="{67522262-1726-4239-9E82-13F080725FA8}" type="presOf" srcId="{0E64A496-A48C-41B2-8372-738112B59A7D}" destId="{C8D9C7F9-76D9-444F-AAC4-4BAFA1CEA75E}" srcOrd="0" destOrd="0" presId="urn:microsoft.com/office/officeart/2005/8/layout/orgChart1"/>
    <dgm:cxn modelId="{BCCA2AD2-2853-4466-8290-A6503B60BC4C}" type="presOf" srcId="{B4AD94C2-9EB2-4768-A075-3A706E50FAD7}" destId="{86C99A2A-105D-4155-B64C-8C6DDFD9068E}" srcOrd="1" destOrd="0" presId="urn:microsoft.com/office/officeart/2005/8/layout/orgChart1"/>
    <dgm:cxn modelId="{7B7BC560-DA17-45FE-98B8-132D147DBD83}" type="presOf" srcId="{E5AECE26-770C-4120-AF76-47F83AF2BD1C}" destId="{5FDCBC62-7D5F-47A6-871E-0E705FDBEF3E}" srcOrd="0" destOrd="0" presId="urn:microsoft.com/office/officeart/2005/8/layout/orgChart1"/>
    <dgm:cxn modelId="{20A3DD1F-2CB4-43C2-8EAB-C8D4B404AF6E}" type="presOf" srcId="{9E8F5A9F-EBF0-4AF4-8630-8F0F3ECA26D4}" destId="{6F7081CE-5426-4A49-B5F0-C1B13F9A9CB9}" srcOrd="0" destOrd="0" presId="urn:microsoft.com/office/officeart/2005/8/layout/orgChart1"/>
    <dgm:cxn modelId="{5F9CA0BF-92A9-4111-A0FA-DCE32172C829}" type="presOf" srcId="{84C3384A-C35E-4D1C-B8A6-714040B025BE}" destId="{0D528174-FE88-44F0-B920-8A7EBB572B1D}" srcOrd="1" destOrd="0" presId="urn:microsoft.com/office/officeart/2005/8/layout/orgChart1"/>
    <dgm:cxn modelId="{E49755AF-4EC9-4E4A-830C-B1A412A6AD5F}" type="presOf" srcId="{310CC272-2E4D-48E9-9475-8309515F8AC9}" destId="{795DAF5B-2F61-4760-89F5-C05D0063AC95}" srcOrd="1" destOrd="0" presId="urn:microsoft.com/office/officeart/2005/8/layout/orgChart1"/>
    <dgm:cxn modelId="{36BC36D3-1A2A-4A12-BD83-D5DBC42E96D6}" type="presOf" srcId="{0E6110ED-64BF-4370-BA36-A185824BD59A}" destId="{4914B72F-4CE0-4518-8922-A07F8A121330}" srcOrd="0" destOrd="0" presId="urn:microsoft.com/office/officeart/2005/8/layout/orgChart1"/>
    <dgm:cxn modelId="{AF68401C-6DDF-4E5E-BB82-7A60625714D0}" srcId="{E57749E9-F192-4B37-8DF2-E752F08D5090}" destId="{F5864329-7419-4CD2-80ED-292FC196B3D9}" srcOrd="0" destOrd="0" parTransId="{15751338-366A-41CC-A7BD-19DE3FD8523D}" sibTransId="{A4AA3843-7AE1-4F52-A954-8E2F670798FA}"/>
    <dgm:cxn modelId="{C06E38B8-9003-43AB-9FF4-D684F7006CAE}" srcId="{4B747C70-77E4-4781-9194-EA5B83DAAEFA}" destId="{9E8F5A9F-EBF0-4AF4-8630-8F0F3ECA26D4}" srcOrd="1" destOrd="0" parTransId="{A06E7891-24B1-4159-A150-CBC2823D1DDD}" sibTransId="{7DDC3966-A127-442F-BD46-2858C3033D76}"/>
    <dgm:cxn modelId="{28582279-890B-4185-B5E1-528B270E9AC2}" type="presOf" srcId="{0E6110ED-64BF-4370-BA36-A185824BD59A}" destId="{B497FD76-A844-44B0-85C8-0A7DAF659770}" srcOrd="1" destOrd="0" presId="urn:microsoft.com/office/officeart/2005/8/layout/orgChart1"/>
    <dgm:cxn modelId="{A331F0E0-FD68-499C-8704-AFAD80273AC3}" type="presOf" srcId="{1AFCC193-C5E0-42A9-935C-DF7CDA845A88}" destId="{0484CC38-5354-4122-9160-51E54517182E}" srcOrd="0" destOrd="0" presId="urn:microsoft.com/office/officeart/2005/8/layout/orgChart1"/>
    <dgm:cxn modelId="{BB0B8D53-CC4E-4F65-BFB4-D8CC977B3456}" type="presOf" srcId="{361584D7-040D-451A-BDBC-32857251D39C}" destId="{4C0570A7-D163-4EDC-B08A-1029B387DF0B}" srcOrd="0" destOrd="0" presId="urn:microsoft.com/office/officeart/2005/8/layout/orgChart1"/>
    <dgm:cxn modelId="{BD183A8F-F7A2-4BD7-A98D-93E2A9B75B4D}" srcId="{66C143C0-0802-4EA8-A0F3-F408FD6323E7}" destId="{B4AD94C2-9EB2-4768-A075-3A706E50FAD7}" srcOrd="2" destOrd="0" parTransId="{39D97056-D203-42BB-A746-F86945357F28}" sibTransId="{D273229F-7F23-474A-930C-944CC1E9B27E}"/>
    <dgm:cxn modelId="{F2E3EB9E-43D8-42F7-B279-4C3B7B2F1DC2}" type="presOf" srcId="{3B415E71-A315-434A-9626-CD6150C709CD}" destId="{11025B86-0A66-4B80-BAB2-8CC9D7EEE8D0}" srcOrd="0" destOrd="0" presId="urn:microsoft.com/office/officeart/2005/8/layout/orgChart1"/>
    <dgm:cxn modelId="{2817B729-D894-4853-AA6A-7ED8A5B22987}" srcId="{84C3384A-C35E-4D1C-B8A6-714040B025BE}" destId="{C5883348-4B95-45CC-AABA-5360E6350C75}" srcOrd="2" destOrd="0" parTransId="{9FB44E50-AD24-4BC2-A8E4-E5C955DABAA4}" sibTransId="{09452165-31D7-499E-ADF8-41D44AECC8CA}"/>
    <dgm:cxn modelId="{74650E2D-2A31-4A2A-85A1-F51583913FFD}" type="presOf" srcId="{9E8F5A9F-EBF0-4AF4-8630-8F0F3ECA26D4}" destId="{80AA0743-6F85-4CD6-8150-8259408E1227}" srcOrd="1" destOrd="0" presId="urn:microsoft.com/office/officeart/2005/8/layout/orgChart1"/>
    <dgm:cxn modelId="{62D89ED3-3B5B-4AC6-9988-CC8B7ACF5F59}" type="presOf" srcId="{375CAC87-8C1A-4953-A258-6C14F5F90E73}" destId="{7FFABE48-DE25-47C4-AB3B-83F1AF515DE7}" srcOrd="0" destOrd="0" presId="urn:microsoft.com/office/officeart/2005/8/layout/orgChart1"/>
    <dgm:cxn modelId="{395851AA-35C8-4E34-B43B-6C4ABC4216E3}" type="presOf" srcId="{D49802BD-503F-440D-926A-54107855A001}" destId="{395E553B-B805-4A64-B1E7-184C8E58A792}" srcOrd="0" destOrd="0" presId="urn:microsoft.com/office/officeart/2005/8/layout/orgChart1"/>
    <dgm:cxn modelId="{2B432AAC-E75E-44CD-9BD0-8BB18518DE4C}" type="presOf" srcId="{EAE1176E-0D78-4BD2-85CF-807EC0D91B87}" destId="{BA9DC594-6412-4B40-BBC5-4019FCF905AF}" srcOrd="0" destOrd="0" presId="urn:microsoft.com/office/officeart/2005/8/layout/orgChart1"/>
    <dgm:cxn modelId="{1BBE6E0D-E2C6-4028-9782-D0766E0D53AC}" type="presOf" srcId="{34202B0E-979A-4842-AC89-6064ACED263C}" destId="{FE67C791-81F6-4688-B4A2-F8FBFCBE8F32}" srcOrd="0" destOrd="0" presId="urn:microsoft.com/office/officeart/2005/8/layout/orgChart1"/>
    <dgm:cxn modelId="{8B0350CF-D645-4ACB-B0DD-DA9B6A2E99E8}" srcId="{F5864329-7419-4CD2-80ED-292FC196B3D9}" destId="{E51C5947-F386-401C-BB61-FBD4CA9FF920}" srcOrd="0" destOrd="0" parTransId="{7594B72A-B1BB-41CC-942D-1D99EB834EA0}" sibTransId="{55E97401-5535-41FC-AB7D-EA63757D46B6}"/>
    <dgm:cxn modelId="{35E2311D-09CD-4B77-9D6C-DD84B4A9D36D}" type="presOf" srcId="{E57749E9-F192-4B37-8DF2-E752F08D5090}" destId="{B548A6E6-BFA8-40EF-A1CF-CBBFBE981D3A}" srcOrd="1" destOrd="0" presId="urn:microsoft.com/office/officeart/2005/8/layout/orgChart1"/>
    <dgm:cxn modelId="{8B3994FB-F4E4-4B4B-A344-2EAB7604556E}" srcId="{0E6110ED-64BF-4370-BA36-A185824BD59A}" destId="{1AF9411F-471D-474D-BBC7-13DF8575E8C4}" srcOrd="1" destOrd="0" parTransId="{C0494505-71B1-4525-A6E1-F40964D94159}" sibTransId="{B3E4B9FF-C0A7-4E84-90C2-9B53A2FFC086}"/>
    <dgm:cxn modelId="{83270288-DEE5-4096-B2CB-CFCF97577F04}" type="presOf" srcId="{4B747C70-77E4-4781-9194-EA5B83DAAEFA}" destId="{88566FF7-E7B1-4339-B2C3-1D8A492F397E}" srcOrd="0" destOrd="0" presId="urn:microsoft.com/office/officeart/2005/8/layout/orgChart1"/>
    <dgm:cxn modelId="{01CDB936-D199-4523-82E0-20901F57869A}" type="presOf" srcId="{F33BFABA-0398-4120-A8C1-FC8E1BF98985}" destId="{781E1046-AD2E-4574-8C2F-A60B8A26B6CC}" srcOrd="0" destOrd="0" presId="urn:microsoft.com/office/officeart/2005/8/layout/orgChart1"/>
    <dgm:cxn modelId="{907E295B-8C19-40BA-8325-239992B9C401}" srcId="{6119A935-6DC9-4E1B-985A-49FA61BFA15F}" destId="{4B747C70-77E4-4781-9194-EA5B83DAAEFA}" srcOrd="3" destOrd="0" parTransId="{D845655E-CEA3-49C4-AC28-3AA8B6379C6A}" sibTransId="{8C6261B0-3C18-45FC-9FD3-DFC85EB792E2}"/>
    <dgm:cxn modelId="{2388269C-F709-46C8-AFA6-FF9E1198C848}" type="presOf" srcId="{6B255190-ED44-4C90-B321-2E68FB32C693}" destId="{363EAAB3-67F6-4A96-9B16-2DE94FA053C5}" srcOrd="1" destOrd="0" presId="urn:microsoft.com/office/officeart/2005/8/layout/orgChart1"/>
    <dgm:cxn modelId="{5735783F-EC9A-4188-8EA6-81CDD5FAE608}" type="presOf" srcId="{CABB11F1-EE41-46A6-B7A9-F36DDE0AA8C5}" destId="{A06F6FF8-0A76-4536-B115-E3B96F136147}" srcOrd="0" destOrd="0" presId="urn:microsoft.com/office/officeart/2005/8/layout/orgChart1"/>
    <dgm:cxn modelId="{0864F0E4-888A-420F-AA9B-F78021BCD411}" type="presOf" srcId="{6B255190-ED44-4C90-B321-2E68FB32C693}" destId="{04821A68-C121-43FC-BCE1-DB6DDE8C902F}" srcOrd="0" destOrd="0" presId="urn:microsoft.com/office/officeart/2005/8/layout/orgChart1"/>
    <dgm:cxn modelId="{4CA9168F-8F77-4365-A853-67C0EE18B0F1}" type="presOf" srcId="{12E7E552-5619-40B6-8919-C916201779C5}" destId="{43386D60-03BA-42AC-9635-4D96B156D7AB}" srcOrd="0" destOrd="0" presId="urn:microsoft.com/office/officeart/2005/8/layout/orgChart1"/>
    <dgm:cxn modelId="{9D8C7050-14EF-4B99-A9D6-4483B7884367}" type="presOf" srcId="{9D347DE8-DC3D-4BE2-99A5-5979E5330CC2}" destId="{F031EDAA-EA65-4FE6-A931-395A39662514}" srcOrd="1" destOrd="0" presId="urn:microsoft.com/office/officeart/2005/8/layout/orgChart1"/>
    <dgm:cxn modelId="{58BA4307-D244-416F-9898-588AC797A900}" type="presOf" srcId="{7F138537-62E9-4E29-B810-03F213C74428}" destId="{0319E033-000C-47F4-A8F0-71A227657555}" srcOrd="0" destOrd="0" presId="urn:microsoft.com/office/officeart/2005/8/layout/orgChart1"/>
    <dgm:cxn modelId="{DF2EF5D9-53C6-493F-8741-B7EB05EE0209}" type="presOf" srcId="{30FBBE7F-2C5E-4AB1-9BFE-F6CE9FC87DB3}" destId="{EACF608A-07BF-42CC-AF58-BB187AEBFC94}" srcOrd="1" destOrd="0" presId="urn:microsoft.com/office/officeart/2005/8/layout/orgChart1"/>
    <dgm:cxn modelId="{3B14A601-5EF5-4AE3-8D79-6F60DCB2B678}" srcId="{66C143C0-0802-4EA8-A0F3-F408FD6323E7}" destId="{375CAC87-8C1A-4953-A258-6C14F5F90E73}" srcOrd="3" destOrd="0" parTransId="{E67EABE6-4FE9-400D-9037-332A6D0D445E}" sibTransId="{AC9122AB-4463-40B5-A2E5-AC065B53C8AA}"/>
    <dgm:cxn modelId="{9AD6BFDF-59A7-44ED-BAED-C424976915F4}" type="presOf" srcId="{10FA9ED9-0096-4236-885F-B196D6EA0E5F}" destId="{37702C0D-4ABC-4511-B721-1A2249868C2D}" srcOrd="0" destOrd="0" presId="urn:microsoft.com/office/officeart/2005/8/layout/orgChart1"/>
    <dgm:cxn modelId="{9FE4E6B5-9F44-400D-B3BD-71AA627E8F89}" type="presOf" srcId="{C53014B9-D590-4AF9-BD36-E83DBBB75A33}" destId="{0097622D-3F4B-4275-9290-AEE42ED508B4}" srcOrd="1" destOrd="0" presId="urn:microsoft.com/office/officeart/2005/8/layout/orgChart1"/>
    <dgm:cxn modelId="{2C29DFB1-FFD6-49E9-9B34-0875965BE375}" srcId="{DB406A60-F04A-44D2-83BE-7A04B52454A8}" destId="{746072DE-3D08-4B34-A9BF-11A9E6361B9F}" srcOrd="3" destOrd="0" parTransId="{2871D079-FE53-4523-BBDC-4EED94B454FB}" sibTransId="{80A9E3F0-4C73-47CE-BE0B-678ECA60108E}"/>
    <dgm:cxn modelId="{B615354B-4045-420B-BE76-F93A6F41F92D}" type="presOf" srcId="{7CD4EA61-4FA2-4AB0-B403-D2F259C39A14}" destId="{641ECD3E-9DEC-4120-A27B-02821D08176B}" srcOrd="0" destOrd="0" presId="urn:microsoft.com/office/officeart/2005/8/layout/orgChart1"/>
    <dgm:cxn modelId="{F055D422-7136-496D-9CD7-DD092549EC78}" srcId="{92003C8F-2C05-4FA0-9F99-A8349952CF8E}" destId="{30FBBE7F-2C5E-4AB1-9BFE-F6CE9FC87DB3}" srcOrd="3" destOrd="0" parTransId="{29278863-64C1-4A77-A79B-7122DDB78DD5}" sibTransId="{A93CE7E7-937E-41A3-A088-00B43366C31C}"/>
    <dgm:cxn modelId="{967A63B7-61E7-4201-88F7-30370AAC4C4A}" srcId="{4B747C70-77E4-4781-9194-EA5B83DAAEFA}" destId="{0A93CD4C-70C4-4269-A478-3670EDAFDA18}" srcOrd="2" destOrd="0" parTransId="{96256533-6BC1-4D24-B63E-F796451C77D4}" sibTransId="{E836A64D-6D25-4796-9526-6895EDCB4967}"/>
    <dgm:cxn modelId="{712E5501-75BA-43D5-93A9-0AF01DB5DD26}" type="presOf" srcId="{A340AE3E-2121-4345-A801-2DB10BD42B2B}" destId="{FF9B3186-276D-4F87-B6E8-451E98448EE8}" srcOrd="1" destOrd="0" presId="urn:microsoft.com/office/officeart/2005/8/layout/orgChart1"/>
    <dgm:cxn modelId="{B3D20BC6-DDE9-44DA-B6B2-ED95C4A13195}" type="presOf" srcId="{76882555-2F72-4312-A883-BE23E1A03CDD}" destId="{87296FE9-8ECC-409B-AB53-6A37564C4A8E}" srcOrd="0" destOrd="0" presId="urn:microsoft.com/office/officeart/2005/8/layout/orgChart1"/>
    <dgm:cxn modelId="{1E87A72E-D00D-46E9-88A4-84779ED8A79C}" srcId="{1400681B-D576-41C4-AA3F-E83D15EB2BC9}" destId="{84C3384A-C35E-4D1C-B8A6-714040B025BE}" srcOrd="0" destOrd="0" parTransId="{7A12CB70-BAED-42AB-B7D9-77B61DC11C62}" sibTransId="{F5BD92FD-4B2A-4919-B656-C234ECF1446A}"/>
    <dgm:cxn modelId="{5F3B035B-EF92-4B9F-A3EC-98072948697B}" srcId="{92003C8F-2C05-4FA0-9F99-A8349952CF8E}" destId="{C53014B9-D590-4AF9-BD36-E83DBBB75A33}" srcOrd="0" destOrd="0" parTransId="{0E64A496-A48C-41B2-8372-738112B59A7D}" sibTransId="{3D9FDB70-8CDF-4A3B-9A80-236C59FBEE5F}"/>
    <dgm:cxn modelId="{23DAEFD6-A8C1-4F60-B6A3-A371874EDA49}" type="presOf" srcId="{E300E9BD-5ADB-42D6-8201-3D2B313104A9}" destId="{8F56E732-7508-468F-BCC7-DB4F5CF311C2}" srcOrd="0" destOrd="0" presId="urn:microsoft.com/office/officeart/2005/8/layout/orgChart1"/>
    <dgm:cxn modelId="{3D0534AC-B359-41E8-A095-8218958D513F}" type="presParOf" srcId="{4C0570A7-D163-4EDC-B08A-1029B387DF0B}" destId="{B022DCF9-0165-4BAA-96A8-B23F248238A3}" srcOrd="0" destOrd="0" presId="urn:microsoft.com/office/officeart/2005/8/layout/orgChart1"/>
    <dgm:cxn modelId="{9D3AAE18-9824-4B1E-8EC1-B626D6F5C73C}" type="presParOf" srcId="{B022DCF9-0165-4BAA-96A8-B23F248238A3}" destId="{8433AC7A-113A-43B3-8248-CBD8795C2B48}" srcOrd="0" destOrd="0" presId="urn:microsoft.com/office/officeart/2005/8/layout/orgChart1"/>
    <dgm:cxn modelId="{766D3758-0B56-4F7B-8EBF-D24CB6E7F56A}" type="presParOf" srcId="{8433AC7A-113A-43B3-8248-CBD8795C2B48}" destId="{B89985C8-036A-4737-818E-9924C4E20A50}" srcOrd="0" destOrd="0" presId="urn:microsoft.com/office/officeart/2005/8/layout/orgChart1"/>
    <dgm:cxn modelId="{B567317D-01A4-4A6E-BA50-7B72BCCFA842}" type="presParOf" srcId="{8433AC7A-113A-43B3-8248-CBD8795C2B48}" destId="{35578843-F13E-41FB-8B38-28A357CF195C}" srcOrd="1" destOrd="0" presId="urn:microsoft.com/office/officeart/2005/8/layout/orgChart1"/>
    <dgm:cxn modelId="{D30CA95F-25D9-48DC-B17B-D49EDB1D30D9}" type="presParOf" srcId="{B022DCF9-0165-4BAA-96A8-B23F248238A3}" destId="{E31032A0-7627-455E-9251-25A32AFD7902}" srcOrd="1" destOrd="0" presId="urn:microsoft.com/office/officeart/2005/8/layout/orgChart1"/>
    <dgm:cxn modelId="{4C82CA08-7AB3-4128-9C1E-5D530D163F56}" type="presParOf" srcId="{E31032A0-7627-455E-9251-25A32AFD7902}" destId="{3DDD8760-4FA1-4330-AE4F-8E51BD3B3C79}" srcOrd="0" destOrd="0" presId="urn:microsoft.com/office/officeart/2005/8/layout/orgChart1"/>
    <dgm:cxn modelId="{6ED511DD-9563-4405-9630-290ED3DADC6A}" type="presParOf" srcId="{E31032A0-7627-455E-9251-25A32AFD7902}" destId="{1AA8A79C-ABA0-4756-BC84-B8F03844AAD9}" srcOrd="1" destOrd="0" presId="urn:microsoft.com/office/officeart/2005/8/layout/orgChart1"/>
    <dgm:cxn modelId="{8771A907-96FF-4B9F-885F-6141C74F629E}" type="presParOf" srcId="{1AA8A79C-ABA0-4756-BC84-B8F03844AAD9}" destId="{3527E046-B16F-4387-8572-5D298C6280C9}" srcOrd="0" destOrd="0" presId="urn:microsoft.com/office/officeart/2005/8/layout/orgChart1"/>
    <dgm:cxn modelId="{8B246270-85C9-4042-A2DB-BB9B5E939620}" type="presParOf" srcId="{3527E046-B16F-4387-8572-5D298C6280C9}" destId="{D6405723-1425-4070-AB2A-DA0E040227DB}" srcOrd="0" destOrd="0" presId="urn:microsoft.com/office/officeart/2005/8/layout/orgChart1"/>
    <dgm:cxn modelId="{529673A8-1AAA-4D6F-894D-5BE30D6357AF}" type="presParOf" srcId="{3527E046-B16F-4387-8572-5D298C6280C9}" destId="{84E388C1-583F-46D4-8154-CD79E9ACA602}" srcOrd="1" destOrd="0" presId="urn:microsoft.com/office/officeart/2005/8/layout/orgChart1"/>
    <dgm:cxn modelId="{21B1FC72-5F5C-4095-A616-4F5D76627D42}" type="presParOf" srcId="{1AA8A79C-ABA0-4756-BC84-B8F03844AAD9}" destId="{A77C46AD-A498-4517-A5DC-E55A80417C2A}" srcOrd="1" destOrd="0" presId="urn:microsoft.com/office/officeart/2005/8/layout/orgChart1"/>
    <dgm:cxn modelId="{FD890B63-448B-41DB-8B0B-594124CB201F}" type="presParOf" srcId="{A77C46AD-A498-4517-A5DC-E55A80417C2A}" destId="{0F38E853-017D-41AE-948B-136610B7DF14}" srcOrd="0" destOrd="0" presId="urn:microsoft.com/office/officeart/2005/8/layout/orgChart1"/>
    <dgm:cxn modelId="{7CFEF34C-AD83-4A0B-9891-DE51F37078FA}" type="presParOf" srcId="{A77C46AD-A498-4517-A5DC-E55A80417C2A}" destId="{86FB5695-2D13-4BBE-9202-6F9891238079}" srcOrd="1" destOrd="0" presId="urn:microsoft.com/office/officeart/2005/8/layout/orgChart1"/>
    <dgm:cxn modelId="{6FF9C286-682F-4956-A466-D7E15916A722}" type="presParOf" srcId="{86FB5695-2D13-4BBE-9202-6F9891238079}" destId="{08DE79BA-596E-4D59-B88A-7E10560D6FC5}" srcOrd="0" destOrd="0" presId="urn:microsoft.com/office/officeart/2005/8/layout/orgChart1"/>
    <dgm:cxn modelId="{E1EBBB69-2708-436C-B6E5-046D11844664}" type="presParOf" srcId="{08DE79BA-596E-4D59-B88A-7E10560D6FC5}" destId="{D1591EAC-7260-418B-BEFC-D7B3C54D078F}" srcOrd="0" destOrd="0" presId="urn:microsoft.com/office/officeart/2005/8/layout/orgChart1"/>
    <dgm:cxn modelId="{DA852F39-8F9E-4AB3-A621-5DECE99852D4}" type="presParOf" srcId="{08DE79BA-596E-4D59-B88A-7E10560D6FC5}" destId="{0D528174-FE88-44F0-B920-8A7EBB572B1D}" srcOrd="1" destOrd="0" presId="urn:microsoft.com/office/officeart/2005/8/layout/orgChart1"/>
    <dgm:cxn modelId="{3E4EB2B6-070B-4A92-8C36-C6F46FB7523B}" type="presParOf" srcId="{86FB5695-2D13-4BBE-9202-6F9891238079}" destId="{A258BA9F-34BC-4EA8-98D2-C86E2C5DF0D0}" srcOrd="1" destOrd="0" presId="urn:microsoft.com/office/officeart/2005/8/layout/orgChart1"/>
    <dgm:cxn modelId="{6D8915B9-DDB2-4EAF-AA50-9772924255BE}" type="presParOf" srcId="{A258BA9F-34BC-4EA8-98D2-C86E2C5DF0D0}" destId="{89F933EE-3814-4195-A0DD-4EEEC4A11948}" srcOrd="0" destOrd="0" presId="urn:microsoft.com/office/officeart/2005/8/layout/orgChart1"/>
    <dgm:cxn modelId="{865F09E3-596B-4EAC-9BDA-0D6380CE35EA}" type="presParOf" srcId="{A258BA9F-34BC-4EA8-98D2-C86E2C5DF0D0}" destId="{4131DE10-C196-4D76-9FF6-D0C030AD2318}" srcOrd="1" destOrd="0" presId="urn:microsoft.com/office/officeart/2005/8/layout/orgChart1"/>
    <dgm:cxn modelId="{AB289A1A-ABA7-48EC-908D-CF1F67DDDD71}" type="presParOf" srcId="{4131DE10-C196-4D76-9FF6-D0C030AD2318}" destId="{90C5E3BD-C574-4B9D-995D-68E8ADA6A10E}" srcOrd="0" destOrd="0" presId="urn:microsoft.com/office/officeart/2005/8/layout/orgChart1"/>
    <dgm:cxn modelId="{38181096-26D0-4122-BDE1-463418C1D421}" type="presParOf" srcId="{90C5E3BD-C574-4B9D-995D-68E8ADA6A10E}" destId="{A4E3D211-4C3E-4846-96BA-B010DDC85505}" srcOrd="0" destOrd="0" presId="urn:microsoft.com/office/officeart/2005/8/layout/orgChart1"/>
    <dgm:cxn modelId="{ED29C4A7-6EBB-45D1-8D0B-4D59BE72465C}" type="presParOf" srcId="{90C5E3BD-C574-4B9D-995D-68E8ADA6A10E}" destId="{AF9A4677-7AAC-4F4E-B088-BE4E6565FED3}" srcOrd="1" destOrd="0" presId="urn:microsoft.com/office/officeart/2005/8/layout/orgChart1"/>
    <dgm:cxn modelId="{F57AA7BC-382C-437D-9F85-02F9BB21402B}" type="presParOf" srcId="{4131DE10-C196-4D76-9FF6-D0C030AD2318}" destId="{497A71B6-EACB-4C9E-B6B3-8DCF4C41DC87}" srcOrd="1" destOrd="0" presId="urn:microsoft.com/office/officeart/2005/8/layout/orgChart1"/>
    <dgm:cxn modelId="{F3C4CEE4-1143-4AE0-BBE6-039E384AE5F7}" type="presParOf" srcId="{4131DE10-C196-4D76-9FF6-D0C030AD2318}" destId="{4C5BB737-6100-41F2-9B6B-A0D1E585E667}" srcOrd="2" destOrd="0" presId="urn:microsoft.com/office/officeart/2005/8/layout/orgChart1"/>
    <dgm:cxn modelId="{90B88027-0EAE-4F5E-A5D3-9C7678C4A09F}" type="presParOf" srcId="{A258BA9F-34BC-4EA8-98D2-C86E2C5DF0D0}" destId="{9738F4C0-3158-43CB-AA04-979E8ECFEB57}" srcOrd="2" destOrd="0" presId="urn:microsoft.com/office/officeart/2005/8/layout/orgChart1"/>
    <dgm:cxn modelId="{992E6DE0-8709-4634-B6BE-7107DD8DF8F0}" type="presParOf" srcId="{A258BA9F-34BC-4EA8-98D2-C86E2C5DF0D0}" destId="{6AC77FF7-74A3-43E8-B4DB-6CAEA5CDD8E2}" srcOrd="3" destOrd="0" presId="urn:microsoft.com/office/officeart/2005/8/layout/orgChart1"/>
    <dgm:cxn modelId="{C32B957A-C1F3-40F3-BCEE-78730B764390}" type="presParOf" srcId="{6AC77FF7-74A3-43E8-B4DB-6CAEA5CDD8E2}" destId="{2852B93E-7C46-4016-BD64-6DD493A547A8}" srcOrd="0" destOrd="0" presId="urn:microsoft.com/office/officeart/2005/8/layout/orgChart1"/>
    <dgm:cxn modelId="{519D829B-ED7C-42EF-A018-D24CA8A94A87}" type="presParOf" srcId="{2852B93E-7C46-4016-BD64-6DD493A547A8}" destId="{EE9E8D11-71CC-48F3-BD4E-CDE46BBE0537}" srcOrd="0" destOrd="0" presId="urn:microsoft.com/office/officeart/2005/8/layout/orgChart1"/>
    <dgm:cxn modelId="{0D45ACA9-E4A5-470A-80B3-A46F4D0813C3}" type="presParOf" srcId="{2852B93E-7C46-4016-BD64-6DD493A547A8}" destId="{21C4E3AC-12F8-4765-80E1-3007ECCAC3F7}" srcOrd="1" destOrd="0" presId="urn:microsoft.com/office/officeart/2005/8/layout/orgChart1"/>
    <dgm:cxn modelId="{CAEDF1F5-5B17-4F53-B4A7-AF32D072332F}" type="presParOf" srcId="{6AC77FF7-74A3-43E8-B4DB-6CAEA5CDD8E2}" destId="{BD573445-8E9C-4DF4-896D-8EF3AA9D88EE}" srcOrd="1" destOrd="0" presId="urn:microsoft.com/office/officeart/2005/8/layout/orgChart1"/>
    <dgm:cxn modelId="{261A530F-AB52-4874-839E-DC662A7D1AE6}" type="presParOf" srcId="{6AC77FF7-74A3-43E8-B4DB-6CAEA5CDD8E2}" destId="{C7740548-AF5C-41B5-9BA2-87D8FA0B29F1}" srcOrd="2" destOrd="0" presId="urn:microsoft.com/office/officeart/2005/8/layout/orgChart1"/>
    <dgm:cxn modelId="{62503BF4-3C10-4BDF-9373-69363947D9C2}" type="presParOf" srcId="{A258BA9F-34BC-4EA8-98D2-C86E2C5DF0D0}" destId="{67CDFB48-023D-4956-ABB5-6C6F64999569}" srcOrd="4" destOrd="0" presId="urn:microsoft.com/office/officeart/2005/8/layout/orgChart1"/>
    <dgm:cxn modelId="{FE6491BD-B1E3-4A80-9ADE-440A5CAC508D}" type="presParOf" srcId="{A258BA9F-34BC-4EA8-98D2-C86E2C5DF0D0}" destId="{EAE269EC-DBA9-4B00-9AA5-883D6169E907}" srcOrd="5" destOrd="0" presId="urn:microsoft.com/office/officeart/2005/8/layout/orgChart1"/>
    <dgm:cxn modelId="{06E2F295-8101-43C2-802F-A676DAFBC35D}" type="presParOf" srcId="{EAE269EC-DBA9-4B00-9AA5-883D6169E907}" destId="{00D548AA-3AF0-48D3-9E51-681933D6A3A7}" srcOrd="0" destOrd="0" presId="urn:microsoft.com/office/officeart/2005/8/layout/orgChart1"/>
    <dgm:cxn modelId="{EC52570A-BDD9-4C63-B775-5CC580C1BB82}" type="presParOf" srcId="{00D548AA-3AF0-48D3-9E51-681933D6A3A7}" destId="{72689390-F6D8-441F-99B2-76D08555AFD2}" srcOrd="0" destOrd="0" presId="urn:microsoft.com/office/officeart/2005/8/layout/orgChart1"/>
    <dgm:cxn modelId="{BFDBB6A2-DFCF-49C4-9C57-6FE11703D01B}" type="presParOf" srcId="{00D548AA-3AF0-48D3-9E51-681933D6A3A7}" destId="{13AEFC7F-3A88-4E8E-83EF-A7604B51A449}" srcOrd="1" destOrd="0" presId="urn:microsoft.com/office/officeart/2005/8/layout/orgChart1"/>
    <dgm:cxn modelId="{9997E7BF-D3FC-4117-A447-1C5519F7B0B4}" type="presParOf" srcId="{EAE269EC-DBA9-4B00-9AA5-883D6169E907}" destId="{89014155-6D94-41C1-88AD-C59F11F55C55}" srcOrd="1" destOrd="0" presId="urn:microsoft.com/office/officeart/2005/8/layout/orgChart1"/>
    <dgm:cxn modelId="{DD78AFEB-EB4B-41B8-BF88-F64B43BFBFC0}" type="presParOf" srcId="{EAE269EC-DBA9-4B00-9AA5-883D6169E907}" destId="{F3C2FC99-22D0-47BB-B800-1ADAF397EC7E}" srcOrd="2" destOrd="0" presId="urn:microsoft.com/office/officeart/2005/8/layout/orgChart1"/>
    <dgm:cxn modelId="{1840BC99-26E5-4511-8A34-CDECB214C008}" type="presParOf" srcId="{86FB5695-2D13-4BBE-9202-6F9891238079}" destId="{23946CE0-5214-4F6B-9E08-AED59AED9990}" srcOrd="2" destOrd="0" presId="urn:microsoft.com/office/officeart/2005/8/layout/orgChart1"/>
    <dgm:cxn modelId="{55299DC2-A28A-4ADE-9122-5FA8FE443ED4}" type="presParOf" srcId="{A77C46AD-A498-4517-A5DC-E55A80417C2A}" destId="{C65C409F-9423-4562-A9F4-28713DD698F6}" srcOrd="2" destOrd="0" presId="urn:microsoft.com/office/officeart/2005/8/layout/orgChart1"/>
    <dgm:cxn modelId="{322F4328-21A8-4F09-8D9E-65E128FE2D67}" type="presParOf" srcId="{A77C46AD-A498-4517-A5DC-E55A80417C2A}" destId="{01F7C268-B91C-496B-9BCA-43F60D7CF622}" srcOrd="3" destOrd="0" presId="urn:microsoft.com/office/officeart/2005/8/layout/orgChart1"/>
    <dgm:cxn modelId="{0186074B-A360-4851-9250-83EE8E7F148D}" type="presParOf" srcId="{01F7C268-B91C-496B-9BCA-43F60D7CF622}" destId="{C4647427-025F-4B85-BE03-F248D6A85732}" srcOrd="0" destOrd="0" presId="urn:microsoft.com/office/officeart/2005/8/layout/orgChart1"/>
    <dgm:cxn modelId="{4727617C-AFB9-4C44-B6DB-9B19B991AD2C}" type="presParOf" srcId="{C4647427-025F-4B85-BE03-F248D6A85732}" destId="{35141F98-033D-4E2C-A857-274D3279CEBC}" srcOrd="0" destOrd="0" presId="urn:microsoft.com/office/officeart/2005/8/layout/orgChart1"/>
    <dgm:cxn modelId="{1E22BF5E-D041-4640-AEB2-FBD17FBB7DA7}" type="presParOf" srcId="{C4647427-025F-4B85-BE03-F248D6A85732}" destId="{CCF555F0-6BE0-43FA-A037-F45446827402}" srcOrd="1" destOrd="0" presId="urn:microsoft.com/office/officeart/2005/8/layout/orgChart1"/>
    <dgm:cxn modelId="{59A01D98-1E20-45FA-BE7E-338F0EAFF33F}" type="presParOf" srcId="{01F7C268-B91C-496B-9BCA-43F60D7CF622}" destId="{B84A84F6-C6F3-4330-933E-FB91D45BFEDF}" srcOrd="1" destOrd="0" presId="urn:microsoft.com/office/officeart/2005/8/layout/orgChart1"/>
    <dgm:cxn modelId="{AED8823A-C221-4A6A-9FD1-36585F601A63}" type="presParOf" srcId="{B84A84F6-C6F3-4330-933E-FB91D45BFEDF}" destId="{73AA3E1F-4038-421E-A085-EA0F43E9142D}" srcOrd="0" destOrd="0" presId="urn:microsoft.com/office/officeart/2005/8/layout/orgChart1"/>
    <dgm:cxn modelId="{A94300E5-3CCA-4378-8D15-793D1CADCCE2}" type="presParOf" srcId="{B84A84F6-C6F3-4330-933E-FB91D45BFEDF}" destId="{3AB2960F-4050-4245-B874-40E46DE92699}" srcOrd="1" destOrd="0" presId="urn:microsoft.com/office/officeart/2005/8/layout/orgChart1"/>
    <dgm:cxn modelId="{C749B7D4-90F3-4DE0-97C7-DC3B15B69932}" type="presParOf" srcId="{3AB2960F-4050-4245-B874-40E46DE92699}" destId="{A7DC4B69-19D8-4BC0-B425-F4170AEC1A73}" srcOrd="0" destOrd="0" presId="urn:microsoft.com/office/officeart/2005/8/layout/orgChart1"/>
    <dgm:cxn modelId="{99E82324-0AB3-4095-BE67-726463E6131B}" type="presParOf" srcId="{A7DC4B69-19D8-4BC0-B425-F4170AEC1A73}" destId="{AB42F687-02D4-4BFD-961E-689E11F9625F}" srcOrd="0" destOrd="0" presId="urn:microsoft.com/office/officeart/2005/8/layout/orgChart1"/>
    <dgm:cxn modelId="{B41BD0C0-C160-490A-BB0C-9B45116B04E4}" type="presParOf" srcId="{A7DC4B69-19D8-4BC0-B425-F4170AEC1A73}" destId="{87712472-C79B-4F42-A847-148397C76D00}" srcOrd="1" destOrd="0" presId="urn:microsoft.com/office/officeart/2005/8/layout/orgChart1"/>
    <dgm:cxn modelId="{123CE110-B011-4EF2-A1FB-99F639D50D31}" type="presParOf" srcId="{3AB2960F-4050-4245-B874-40E46DE92699}" destId="{4118A1A5-80DD-4778-B058-DD6F0BF8F013}" srcOrd="1" destOrd="0" presId="urn:microsoft.com/office/officeart/2005/8/layout/orgChart1"/>
    <dgm:cxn modelId="{0A0CBA4F-F29B-441F-987D-EAD0BECC0CE8}" type="presParOf" srcId="{3AB2960F-4050-4245-B874-40E46DE92699}" destId="{69EF5FED-FF23-4C65-B915-DAEB9F9FE7FC}" srcOrd="2" destOrd="0" presId="urn:microsoft.com/office/officeart/2005/8/layout/orgChart1"/>
    <dgm:cxn modelId="{A24FC167-1D7E-427B-B579-CD6F2BB97CFA}" type="presParOf" srcId="{B84A84F6-C6F3-4330-933E-FB91D45BFEDF}" destId="{8905C3D1-9503-4DBC-8485-AF1F5C060393}" srcOrd="2" destOrd="0" presId="urn:microsoft.com/office/officeart/2005/8/layout/orgChart1"/>
    <dgm:cxn modelId="{2A0BCF28-D1B6-4E63-B9F6-C5B8ECCFF981}" type="presParOf" srcId="{B84A84F6-C6F3-4330-933E-FB91D45BFEDF}" destId="{AB050DC6-7955-4BE6-844E-DBA687AB8783}" srcOrd="3" destOrd="0" presId="urn:microsoft.com/office/officeart/2005/8/layout/orgChart1"/>
    <dgm:cxn modelId="{AED11972-BCA3-40A7-986F-2C0F53F69777}" type="presParOf" srcId="{AB050DC6-7955-4BE6-844E-DBA687AB8783}" destId="{F78AD370-1309-4CE0-B110-22A13EA15013}" srcOrd="0" destOrd="0" presId="urn:microsoft.com/office/officeart/2005/8/layout/orgChart1"/>
    <dgm:cxn modelId="{5BC5EBE0-21C9-4C60-A899-2A260595D7B5}" type="presParOf" srcId="{F78AD370-1309-4CE0-B110-22A13EA15013}" destId="{CA37A722-4A43-4506-A549-077AE6B7623D}" srcOrd="0" destOrd="0" presId="urn:microsoft.com/office/officeart/2005/8/layout/orgChart1"/>
    <dgm:cxn modelId="{5615E726-1650-427C-96D5-891D94C75713}" type="presParOf" srcId="{F78AD370-1309-4CE0-B110-22A13EA15013}" destId="{8807A1FD-260D-4B0B-8BB7-3F7E099D812B}" srcOrd="1" destOrd="0" presId="urn:microsoft.com/office/officeart/2005/8/layout/orgChart1"/>
    <dgm:cxn modelId="{AF121FA5-CAA1-40C3-8562-34F2D394FC0D}" type="presParOf" srcId="{AB050DC6-7955-4BE6-844E-DBA687AB8783}" destId="{C0998CD2-67FF-4385-BBEB-B1546E6B7A2F}" srcOrd="1" destOrd="0" presId="urn:microsoft.com/office/officeart/2005/8/layout/orgChart1"/>
    <dgm:cxn modelId="{F7E0AE78-C380-48F3-A51B-FA2B1EC14033}" type="presParOf" srcId="{AB050DC6-7955-4BE6-844E-DBA687AB8783}" destId="{0D660089-3DB9-4082-AAE7-8B94FEA85CE7}" srcOrd="2" destOrd="0" presId="urn:microsoft.com/office/officeart/2005/8/layout/orgChart1"/>
    <dgm:cxn modelId="{18104689-0AD0-4DE7-AF28-A2F54FAD844A}" type="presParOf" srcId="{B84A84F6-C6F3-4330-933E-FB91D45BFEDF}" destId="{2141BBFE-1AFB-4D17-A62B-81FA6E94EC89}" srcOrd="4" destOrd="0" presId="urn:microsoft.com/office/officeart/2005/8/layout/orgChart1"/>
    <dgm:cxn modelId="{7CCB583E-C6BA-43B2-8B4E-267ECE414F98}" type="presParOf" srcId="{B84A84F6-C6F3-4330-933E-FB91D45BFEDF}" destId="{B1BB8198-0698-4445-84F7-26705539BC95}" srcOrd="5" destOrd="0" presId="urn:microsoft.com/office/officeart/2005/8/layout/orgChart1"/>
    <dgm:cxn modelId="{4E83F7DA-AE93-415B-B4C6-31EF7D1F0DA1}" type="presParOf" srcId="{B1BB8198-0698-4445-84F7-26705539BC95}" destId="{BFD808A7-E697-4672-B3E8-BDED1CFDE5C8}" srcOrd="0" destOrd="0" presId="urn:microsoft.com/office/officeart/2005/8/layout/orgChart1"/>
    <dgm:cxn modelId="{2A3EEAAA-DC5B-4E35-BE58-0113744D262E}" type="presParOf" srcId="{BFD808A7-E697-4672-B3E8-BDED1CFDE5C8}" destId="{13BCA70B-7D2A-4EB5-AB44-7F98CFA1B078}" srcOrd="0" destOrd="0" presId="urn:microsoft.com/office/officeart/2005/8/layout/orgChart1"/>
    <dgm:cxn modelId="{1DCAF2BA-C2B9-44F0-B738-EDF7DF2DD7FB}" type="presParOf" srcId="{BFD808A7-E697-4672-B3E8-BDED1CFDE5C8}" destId="{E390127C-5E19-4C21-9C2F-BB51C3C4166D}" srcOrd="1" destOrd="0" presId="urn:microsoft.com/office/officeart/2005/8/layout/orgChart1"/>
    <dgm:cxn modelId="{BA9AE220-D9C4-466A-BB82-1E34A6074A5F}" type="presParOf" srcId="{B1BB8198-0698-4445-84F7-26705539BC95}" destId="{7FE21A54-2AD0-4400-BE1B-4CE610FB32D0}" srcOrd="1" destOrd="0" presId="urn:microsoft.com/office/officeart/2005/8/layout/orgChart1"/>
    <dgm:cxn modelId="{9C48BB34-6E38-495C-8688-34D46E0A854F}" type="presParOf" srcId="{B1BB8198-0698-4445-84F7-26705539BC95}" destId="{DA697BC3-DAA5-49FE-B3E7-1AD28078D43A}" srcOrd="2" destOrd="0" presId="urn:microsoft.com/office/officeart/2005/8/layout/orgChart1"/>
    <dgm:cxn modelId="{AEB6A582-EA6B-4101-9CBE-0B0E27374712}" type="presParOf" srcId="{B84A84F6-C6F3-4330-933E-FB91D45BFEDF}" destId="{8CCE8226-D4C2-403E-B1AB-689EA341CCE1}" srcOrd="6" destOrd="0" presId="urn:microsoft.com/office/officeart/2005/8/layout/orgChart1"/>
    <dgm:cxn modelId="{FA1F7C77-6B70-4CF1-B166-04B8C0212669}" type="presParOf" srcId="{B84A84F6-C6F3-4330-933E-FB91D45BFEDF}" destId="{2D35D4D5-374A-4AF5-B28C-11067FEB39EE}" srcOrd="7" destOrd="0" presId="urn:microsoft.com/office/officeart/2005/8/layout/orgChart1"/>
    <dgm:cxn modelId="{150930DD-14DC-4918-A774-AFEBA928D9B0}" type="presParOf" srcId="{2D35D4D5-374A-4AF5-B28C-11067FEB39EE}" destId="{6E346CD5-3F2E-407D-A9C4-F07E3F1857E0}" srcOrd="0" destOrd="0" presId="urn:microsoft.com/office/officeart/2005/8/layout/orgChart1"/>
    <dgm:cxn modelId="{5F0A83FE-22D2-4119-AE67-601E0B0C80F8}" type="presParOf" srcId="{6E346CD5-3F2E-407D-A9C4-F07E3F1857E0}" destId="{B7EBE65F-ABED-4453-BD3E-69BA25D6E55D}" srcOrd="0" destOrd="0" presId="urn:microsoft.com/office/officeart/2005/8/layout/orgChart1"/>
    <dgm:cxn modelId="{6384420C-91DE-48C3-ABF2-16061A5ABD78}" type="presParOf" srcId="{6E346CD5-3F2E-407D-A9C4-F07E3F1857E0}" destId="{1E6F71F5-87A2-4E58-B4C2-FFD8CDF265FA}" srcOrd="1" destOrd="0" presId="urn:microsoft.com/office/officeart/2005/8/layout/orgChart1"/>
    <dgm:cxn modelId="{C86FAE88-E971-42AD-B590-961776207C62}" type="presParOf" srcId="{2D35D4D5-374A-4AF5-B28C-11067FEB39EE}" destId="{2A9C3482-17E1-472E-8142-80DF85D8D00A}" srcOrd="1" destOrd="0" presId="urn:microsoft.com/office/officeart/2005/8/layout/orgChart1"/>
    <dgm:cxn modelId="{02197F56-EE7D-45B6-A874-BC9B09632C7B}" type="presParOf" srcId="{2D35D4D5-374A-4AF5-B28C-11067FEB39EE}" destId="{59835D3B-7F2B-41CC-A520-B13CD78AF063}" srcOrd="2" destOrd="0" presId="urn:microsoft.com/office/officeart/2005/8/layout/orgChart1"/>
    <dgm:cxn modelId="{91719FF3-AD0D-4E9A-8070-08997C731CC9}" type="presParOf" srcId="{B84A84F6-C6F3-4330-933E-FB91D45BFEDF}" destId="{F2B2AE08-0C5B-4632-AF54-FD791A8D4E66}" srcOrd="8" destOrd="0" presId="urn:microsoft.com/office/officeart/2005/8/layout/orgChart1"/>
    <dgm:cxn modelId="{9443C8AE-12EF-44AC-B3FF-A0F1F65D5EB2}" type="presParOf" srcId="{B84A84F6-C6F3-4330-933E-FB91D45BFEDF}" destId="{AB6CA2B7-66E5-49E5-AEAB-C72052733BE9}" srcOrd="9" destOrd="0" presId="urn:microsoft.com/office/officeart/2005/8/layout/orgChart1"/>
    <dgm:cxn modelId="{5A846A3A-33AA-40D3-94F3-7534C19A828E}" type="presParOf" srcId="{AB6CA2B7-66E5-49E5-AEAB-C72052733BE9}" destId="{C98D901A-5F41-4EA9-A549-48CED78C8105}" srcOrd="0" destOrd="0" presId="urn:microsoft.com/office/officeart/2005/8/layout/orgChart1"/>
    <dgm:cxn modelId="{9A6883ED-1C55-4495-B449-4708D7C9006B}" type="presParOf" srcId="{C98D901A-5F41-4EA9-A549-48CED78C8105}" destId="{3E30E697-E43C-4DCC-A78E-9899C93EABE9}" srcOrd="0" destOrd="0" presId="urn:microsoft.com/office/officeart/2005/8/layout/orgChart1"/>
    <dgm:cxn modelId="{BDB0E986-0ADC-4E10-9BA3-6FB40AF343E3}" type="presParOf" srcId="{C98D901A-5F41-4EA9-A549-48CED78C8105}" destId="{424860F3-5092-4EFF-9A2B-CEBA079BD4EB}" srcOrd="1" destOrd="0" presId="urn:microsoft.com/office/officeart/2005/8/layout/orgChart1"/>
    <dgm:cxn modelId="{F02825B5-2334-4168-B526-2B1D0E996A7A}" type="presParOf" srcId="{AB6CA2B7-66E5-49E5-AEAB-C72052733BE9}" destId="{C993EB8F-0721-43EB-A131-BA92CEEB68B5}" srcOrd="1" destOrd="0" presId="urn:microsoft.com/office/officeart/2005/8/layout/orgChart1"/>
    <dgm:cxn modelId="{736A4D87-A078-4AF9-8B0C-5B769991CBB4}" type="presParOf" srcId="{AB6CA2B7-66E5-49E5-AEAB-C72052733BE9}" destId="{9DA14397-D0F3-4DCA-92E8-D3874C92031A}" srcOrd="2" destOrd="0" presId="urn:microsoft.com/office/officeart/2005/8/layout/orgChart1"/>
    <dgm:cxn modelId="{642D9679-5927-4700-A3BD-27FD961558D9}" type="presParOf" srcId="{B84A84F6-C6F3-4330-933E-FB91D45BFEDF}" destId="{781E1046-AD2E-4574-8C2F-A60B8A26B6CC}" srcOrd="10" destOrd="0" presId="urn:microsoft.com/office/officeart/2005/8/layout/orgChart1"/>
    <dgm:cxn modelId="{AB06A990-0323-4E66-8A2B-4CA78BECB871}" type="presParOf" srcId="{B84A84F6-C6F3-4330-933E-FB91D45BFEDF}" destId="{AE89B950-CBB5-425A-B6CF-76EACE8F5A6D}" srcOrd="11" destOrd="0" presId="urn:microsoft.com/office/officeart/2005/8/layout/orgChart1"/>
    <dgm:cxn modelId="{93CCA9DC-A7EF-48D0-A9E3-83C121F23083}" type="presParOf" srcId="{AE89B950-CBB5-425A-B6CF-76EACE8F5A6D}" destId="{A0800D8E-41E4-45FE-A4E9-7757338F014B}" srcOrd="0" destOrd="0" presId="urn:microsoft.com/office/officeart/2005/8/layout/orgChart1"/>
    <dgm:cxn modelId="{257A3215-EA8C-49FC-A103-19E06D8D7916}" type="presParOf" srcId="{A0800D8E-41E4-45FE-A4E9-7757338F014B}" destId="{C527634F-51A4-48CB-A5D2-E5DC2D899F51}" srcOrd="0" destOrd="0" presId="urn:microsoft.com/office/officeart/2005/8/layout/orgChart1"/>
    <dgm:cxn modelId="{DDD7F3AD-A00D-4961-8A8D-0859045EACCC}" type="presParOf" srcId="{A0800D8E-41E4-45FE-A4E9-7757338F014B}" destId="{6E1A4CD4-EB63-473C-BB49-79606843795C}" srcOrd="1" destOrd="0" presId="urn:microsoft.com/office/officeart/2005/8/layout/orgChart1"/>
    <dgm:cxn modelId="{FBB65487-26EB-45EB-9741-AB4314FE1795}" type="presParOf" srcId="{AE89B950-CBB5-425A-B6CF-76EACE8F5A6D}" destId="{2A584B23-8700-4857-9DA6-F8E436736059}" srcOrd="1" destOrd="0" presId="urn:microsoft.com/office/officeart/2005/8/layout/orgChart1"/>
    <dgm:cxn modelId="{D04F71B8-A22D-4D81-B71C-57001BC07BCF}" type="presParOf" srcId="{AE89B950-CBB5-425A-B6CF-76EACE8F5A6D}" destId="{7227DD0E-3FA3-4C4E-A3AD-2F5BF5C7954D}" srcOrd="2" destOrd="0" presId="urn:microsoft.com/office/officeart/2005/8/layout/orgChart1"/>
    <dgm:cxn modelId="{578CC381-84C1-4597-9D25-56852045DE06}" type="presParOf" srcId="{01F7C268-B91C-496B-9BCA-43F60D7CF622}" destId="{3DCE58D4-901A-412B-B00F-6C4610E41612}" srcOrd="2" destOrd="0" presId="urn:microsoft.com/office/officeart/2005/8/layout/orgChart1"/>
    <dgm:cxn modelId="{8942434F-D8B9-47D8-89E6-4CE2F321CA76}" type="presParOf" srcId="{1AA8A79C-ABA0-4756-BC84-B8F03844AAD9}" destId="{4A866A4C-C2D6-4010-807F-6EDA55951E91}" srcOrd="2" destOrd="0" presId="urn:microsoft.com/office/officeart/2005/8/layout/orgChart1"/>
    <dgm:cxn modelId="{2258E30A-00CB-41DA-84EC-AC4683C17A05}" type="presParOf" srcId="{E31032A0-7627-455E-9251-25A32AFD7902}" destId="{7D520EE0-14E5-465F-8D80-37466616E231}" srcOrd="2" destOrd="0" presId="urn:microsoft.com/office/officeart/2005/8/layout/orgChart1"/>
    <dgm:cxn modelId="{0E813D4A-542A-4B5E-8CDE-CBA2BA2EBEAC}" type="presParOf" srcId="{E31032A0-7627-455E-9251-25A32AFD7902}" destId="{FCA4E062-3BF8-4634-BD96-099B4399403F}" srcOrd="3" destOrd="0" presId="urn:microsoft.com/office/officeart/2005/8/layout/orgChart1"/>
    <dgm:cxn modelId="{C5CC8C1F-B878-47AD-83F2-05FE7E9A03AA}" type="presParOf" srcId="{FCA4E062-3BF8-4634-BD96-099B4399403F}" destId="{DF14B8A5-5320-4081-8D30-FE38F6D2A904}" srcOrd="0" destOrd="0" presId="urn:microsoft.com/office/officeart/2005/8/layout/orgChart1"/>
    <dgm:cxn modelId="{93A532E5-CAE0-41E4-A5BB-47B9A1796F24}" type="presParOf" srcId="{DF14B8A5-5320-4081-8D30-FE38F6D2A904}" destId="{4914B72F-4CE0-4518-8922-A07F8A121330}" srcOrd="0" destOrd="0" presId="urn:microsoft.com/office/officeart/2005/8/layout/orgChart1"/>
    <dgm:cxn modelId="{B2E0F2EF-771D-4339-9C19-4429BF0ABBD3}" type="presParOf" srcId="{DF14B8A5-5320-4081-8D30-FE38F6D2A904}" destId="{B497FD76-A844-44B0-85C8-0A7DAF659770}" srcOrd="1" destOrd="0" presId="urn:microsoft.com/office/officeart/2005/8/layout/orgChart1"/>
    <dgm:cxn modelId="{5E78327D-0828-4872-A72A-709A5BCD6465}" type="presParOf" srcId="{FCA4E062-3BF8-4634-BD96-099B4399403F}" destId="{93A00BAE-D025-4151-B583-1137B7079E15}" srcOrd="1" destOrd="0" presId="urn:microsoft.com/office/officeart/2005/8/layout/orgChart1"/>
    <dgm:cxn modelId="{466E17E0-2C8F-4C38-9803-E14FECC4F944}" type="presParOf" srcId="{93A00BAE-D025-4151-B583-1137B7079E15}" destId="{930588F6-700D-48C7-91F0-73A12D352704}" srcOrd="0" destOrd="0" presId="urn:microsoft.com/office/officeart/2005/8/layout/orgChart1"/>
    <dgm:cxn modelId="{A13BFB00-2134-4212-B537-447790F862C7}" type="presParOf" srcId="{93A00BAE-D025-4151-B583-1137B7079E15}" destId="{E1E6118C-A182-4E6F-AB33-D7AE55E14D50}" srcOrd="1" destOrd="0" presId="urn:microsoft.com/office/officeart/2005/8/layout/orgChart1"/>
    <dgm:cxn modelId="{A229BE12-C4CB-4E3C-A1A6-DE498D68BA45}" type="presParOf" srcId="{E1E6118C-A182-4E6F-AB33-D7AE55E14D50}" destId="{30DD1681-0BB0-4E55-AD1E-4D139533DF2F}" srcOrd="0" destOrd="0" presId="urn:microsoft.com/office/officeart/2005/8/layout/orgChart1"/>
    <dgm:cxn modelId="{49F3EDE0-851B-41E7-B878-8DE700F7C8B1}" type="presParOf" srcId="{30DD1681-0BB0-4E55-AD1E-4D139533DF2F}" destId="{BA9DC594-6412-4B40-BBC5-4019FCF905AF}" srcOrd="0" destOrd="0" presId="urn:microsoft.com/office/officeart/2005/8/layout/orgChart1"/>
    <dgm:cxn modelId="{C8379387-7DC5-4169-9D06-246E5BE63326}" type="presParOf" srcId="{30DD1681-0BB0-4E55-AD1E-4D139533DF2F}" destId="{2414C5DA-9E60-4FEB-9AC3-4C5171630D53}" srcOrd="1" destOrd="0" presId="urn:microsoft.com/office/officeart/2005/8/layout/orgChart1"/>
    <dgm:cxn modelId="{9F6F0A35-1876-462B-8B74-04C8BBC425EF}" type="presParOf" srcId="{E1E6118C-A182-4E6F-AB33-D7AE55E14D50}" destId="{292AA2EB-AE45-44B6-8212-0650F00C3C51}" srcOrd="1" destOrd="0" presId="urn:microsoft.com/office/officeart/2005/8/layout/orgChart1"/>
    <dgm:cxn modelId="{FF37BEAD-68BA-4DB1-A0FC-FF666A068763}" type="presParOf" srcId="{292AA2EB-AE45-44B6-8212-0650F00C3C51}" destId="{163E362C-14FF-454B-BB22-172EB5991C94}" srcOrd="0" destOrd="0" presId="urn:microsoft.com/office/officeart/2005/8/layout/orgChart1"/>
    <dgm:cxn modelId="{ABA36AC1-721E-438A-A3D8-03F1E6BE76A5}" type="presParOf" srcId="{292AA2EB-AE45-44B6-8212-0650F00C3C51}" destId="{65EF74F2-71DD-4D5E-852E-0378015B436F}" srcOrd="1" destOrd="0" presId="urn:microsoft.com/office/officeart/2005/8/layout/orgChart1"/>
    <dgm:cxn modelId="{D876E2B4-F039-4720-A645-D5158A6D0F98}" type="presParOf" srcId="{65EF74F2-71DD-4D5E-852E-0378015B436F}" destId="{A3A18A3B-A564-447B-8845-C6D0BCEAC511}" srcOrd="0" destOrd="0" presId="urn:microsoft.com/office/officeart/2005/8/layout/orgChart1"/>
    <dgm:cxn modelId="{94D83208-AFA6-4E50-9465-7B8FF6B18056}" type="presParOf" srcId="{A3A18A3B-A564-447B-8845-C6D0BCEAC511}" destId="{04821A68-C121-43FC-BCE1-DB6DDE8C902F}" srcOrd="0" destOrd="0" presId="urn:microsoft.com/office/officeart/2005/8/layout/orgChart1"/>
    <dgm:cxn modelId="{26D0176E-D55D-4385-A07B-B030471AC34B}" type="presParOf" srcId="{A3A18A3B-A564-447B-8845-C6D0BCEAC511}" destId="{363EAAB3-67F6-4A96-9B16-2DE94FA053C5}" srcOrd="1" destOrd="0" presId="urn:microsoft.com/office/officeart/2005/8/layout/orgChart1"/>
    <dgm:cxn modelId="{A252EFA5-6048-4AB6-8DD0-E3EBD3DB4BEE}" type="presParOf" srcId="{65EF74F2-71DD-4D5E-852E-0378015B436F}" destId="{F0E56CAB-D4DD-41B5-8434-1F5E680D6A70}" srcOrd="1" destOrd="0" presId="urn:microsoft.com/office/officeart/2005/8/layout/orgChart1"/>
    <dgm:cxn modelId="{B890CD76-AE96-448E-A310-A7C073C217BE}" type="presParOf" srcId="{F0E56CAB-D4DD-41B5-8434-1F5E680D6A70}" destId="{91D8CAA1-4F75-43D4-952F-F143C6A88ED5}" srcOrd="0" destOrd="0" presId="urn:microsoft.com/office/officeart/2005/8/layout/orgChart1"/>
    <dgm:cxn modelId="{F174C0EB-A706-4988-A13D-6F4981FDE654}" type="presParOf" srcId="{F0E56CAB-D4DD-41B5-8434-1F5E680D6A70}" destId="{25093AC7-BE0C-48A6-BA7D-82C90AF6F9E6}" srcOrd="1" destOrd="0" presId="urn:microsoft.com/office/officeart/2005/8/layout/orgChart1"/>
    <dgm:cxn modelId="{0CD5A9B0-CF98-44A6-B402-C711D1DAFCB5}" type="presParOf" srcId="{25093AC7-BE0C-48A6-BA7D-82C90AF6F9E6}" destId="{5F67AA42-A5C3-45AB-95EF-7CE80FC8248E}" srcOrd="0" destOrd="0" presId="urn:microsoft.com/office/officeart/2005/8/layout/orgChart1"/>
    <dgm:cxn modelId="{E1C0BCA7-DD31-493A-B799-448080775378}" type="presParOf" srcId="{5F67AA42-A5C3-45AB-95EF-7CE80FC8248E}" destId="{EE9BB74C-7DB1-40F1-A7A2-5F52BE30CA4C}" srcOrd="0" destOrd="0" presId="urn:microsoft.com/office/officeart/2005/8/layout/orgChart1"/>
    <dgm:cxn modelId="{0A7E34B6-8D87-41E2-BB71-60FFEE72B844}" type="presParOf" srcId="{5F67AA42-A5C3-45AB-95EF-7CE80FC8248E}" destId="{875FE7E6-0936-45CB-97FB-7FD151541B71}" srcOrd="1" destOrd="0" presId="urn:microsoft.com/office/officeart/2005/8/layout/orgChart1"/>
    <dgm:cxn modelId="{5F7992F6-9661-42D2-8045-29D8E1457CEC}" type="presParOf" srcId="{25093AC7-BE0C-48A6-BA7D-82C90AF6F9E6}" destId="{BD37BB2E-885E-4075-9808-ED2DD40CAF1A}" srcOrd="1" destOrd="0" presId="urn:microsoft.com/office/officeart/2005/8/layout/orgChart1"/>
    <dgm:cxn modelId="{46721854-541C-4C30-AA35-46ED3FBE4E0E}" type="presParOf" srcId="{25093AC7-BE0C-48A6-BA7D-82C90AF6F9E6}" destId="{2C357841-CADE-4B5E-8F0C-6FF1248D8403}" srcOrd="2" destOrd="0" presId="urn:microsoft.com/office/officeart/2005/8/layout/orgChart1"/>
    <dgm:cxn modelId="{059DC400-D636-4B17-A68C-6B88832956BD}" type="presParOf" srcId="{F0E56CAB-D4DD-41B5-8434-1F5E680D6A70}" destId="{11025B86-0A66-4B80-BAB2-8CC9D7EEE8D0}" srcOrd="2" destOrd="0" presId="urn:microsoft.com/office/officeart/2005/8/layout/orgChart1"/>
    <dgm:cxn modelId="{909189B3-3BD6-47A7-A141-007F22C13A89}" type="presParOf" srcId="{F0E56CAB-D4DD-41B5-8434-1F5E680D6A70}" destId="{63BA3108-BDDE-406E-8CCE-9101926CFB75}" srcOrd="3" destOrd="0" presId="urn:microsoft.com/office/officeart/2005/8/layout/orgChart1"/>
    <dgm:cxn modelId="{EFF34AF8-A884-4A4B-BDC9-DDD3FA887842}" type="presParOf" srcId="{63BA3108-BDDE-406E-8CCE-9101926CFB75}" destId="{3B0B86B5-735B-4145-94AE-0180566E87FB}" srcOrd="0" destOrd="0" presId="urn:microsoft.com/office/officeart/2005/8/layout/orgChart1"/>
    <dgm:cxn modelId="{5B632AB4-700F-48A2-ADE1-9A49F09FBAF6}" type="presParOf" srcId="{3B0B86B5-735B-4145-94AE-0180566E87FB}" destId="{56DF4E14-B9A8-43F6-95EA-00EE11B68DE6}" srcOrd="0" destOrd="0" presId="urn:microsoft.com/office/officeart/2005/8/layout/orgChart1"/>
    <dgm:cxn modelId="{AABD69E6-C9B8-42FE-9467-EB2580088996}" type="presParOf" srcId="{3B0B86B5-735B-4145-94AE-0180566E87FB}" destId="{DC14A410-A144-4374-AA5A-5AE82AF26974}" srcOrd="1" destOrd="0" presId="urn:microsoft.com/office/officeart/2005/8/layout/orgChart1"/>
    <dgm:cxn modelId="{4ADDC330-DDB5-47D0-9608-1B0958E31820}" type="presParOf" srcId="{63BA3108-BDDE-406E-8CCE-9101926CFB75}" destId="{A0DD9356-4FC6-4621-A820-F453305EED2F}" srcOrd="1" destOrd="0" presId="urn:microsoft.com/office/officeart/2005/8/layout/orgChart1"/>
    <dgm:cxn modelId="{7C119313-4A7D-466C-9F39-6AE95FD65546}" type="presParOf" srcId="{63BA3108-BDDE-406E-8CCE-9101926CFB75}" destId="{38B4803D-1E4F-47FA-81D8-F9CB3A6D1062}" srcOrd="2" destOrd="0" presId="urn:microsoft.com/office/officeart/2005/8/layout/orgChart1"/>
    <dgm:cxn modelId="{8F8B241A-4D02-4558-A4EC-0934409FADED}" type="presParOf" srcId="{F0E56CAB-D4DD-41B5-8434-1F5E680D6A70}" destId="{3876B93A-A501-4E3B-9CD7-0A6F0496F882}" srcOrd="4" destOrd="0" presId="urn:microsoft.com/office/officeart/2005/8/layout/orgChart1"/>
    <dgm:cxn modelId="{8B7DC1CA-DBC0-4B51-B216-FDDA254F50B5}" type="presParOf" srcId="{F0E56CAB-D4DD-41B5-8434-1F5E680D6A70}" destId="{447E6C17-65EC-408A-900D-D66E930B0CF1}" srcOrd="5" destOrd="0" presId="urn:microsoft.com/office/officeart/2005/8/layout/orgChart1"/>
    <dgm:cxn modelId="{8623A86A-B20D-4095-B4CB-8FC7ADF5FA94}" type="presParOf" srcId="{447E6C17-65EC-408A-900D-D66E930B0CF1}" destId="{89B5BDF0-73F5-4862-B377-5C959169E3D5}" srcOrd="0" destOrd="0" presId="urn:microsoft.com/office/officeart/2005/8/layout/orgChart1"/>
    <dgm:cxn modelId="{0ACC0C7E-F3A8-4751-9E54-80C1B24E8957}" type="presParOf" srcId="{89B5BDF0-73F5-4862-B377-5C959169E3D5}" destId="{D7639333-AA0C-4D05-947D-3F049D30E400}" srcOrd="0" destOrd="0" presId="urn:microsoft.com/office/officeart/2005/8/layout/orgChart1"/>
    <dgm:cxn modelId="{A0855F14-0397-4B3D-9CA4-295F3F0033B6}" type="presParOf" srcId="{89B5BDF0-73F5-4862-B377-5C959169E3D5}" destId="{5519037D-B1BC-41A5-B261-80BA16CB3747}" srcOrd="1" destOrd="0" presId="urn:microsoft.com/office/officeart/2005/8/layout/orgChart1"/>
    <dgm:cxn modelId="{5E045BBE-71CF-458B-BC43-B6E1CFF75651}" type="presParOf" srcId="{447E6C17-65EC-408A-900D-D66E930B0CF1}" destId="{725D6524-2B65-4BC9-AA07-F6D25437E734}" srcOrd="1" destOrd="0" presId="urn:microsoft.com/office/officeart/2005/8/layout/orgChart1"/>
    <dgm:cxn modelId="{F99042B1-A791-49CC-9004-7C0637C88417}" type="presParOf" srcId="{447E6C17-65EC-408A-900D-D66E930B0CF1}" destId="{5C67076A-F01A-40BC-ABD3-A87DA2897EF5}" srcOrd="2" destOrd="0" presId="urn:microsoft.com/office/officeart/2005/8/layout/orgChart1"/>
    <dgm:cxn modelId="{B5C7F14B-3D7F-4EEE-9CC7-883931C82492}" type="presParOf" srcId="{F0E56CAB-D4DD-41B5-8434-1F5E680D6A70}" destId="{43386D60-03BA-42AC-9635-4D96B156D7AB}" srcOrd="6" destOrd="0" presId="urn:microsoft.com/office/officeart/2005/8/layout/orgChart1"/>
    <dgm:cxn modelId="{7E587306-F87C-427A-98B6-3F9311C63E8D}" type="presParOf" srcId="{F0E56CAB-D4DD-41B5-8434-1F5E680D6A70}" destId="{F9ECEE09-440C-47F9-8A1A-476FD4CACC0B}" srcOrd="7" destOrd="0" presId="urn:microsoft.com/office/officeart/2005/8/layout/orgChart1"/>
    <dgm:cxn modelId="{08357532-34B6-4945-9921-CFCDB0D70860}" type="presParOf" srcId="{F9ECEE09-440C-47F9-8A1A-476FD4CACC0B}" destId="{6389C93B-E716-4220-8B13-2408C0A63CEE}" srcOrd="0" destOrd="0" presId="urn:microsoft.com/office/officeart/2005/8/layout/orgChart1"/>
    <dgm:cxn modelId="{F0B86D46-8168-4EA2-8B64-8B01B787D136}" type="presParOf" srcId="{6389C93B-E716-4220-8B13-2408C0A63CEE}" destId="{77829DCE-1EAD-4134-949B-0737CA980BA8}" srcOrd="0" destOrd="0" presId="urn:microsoft.com/office/officeart/2005/8/layout/orgChart1"/>
    <dgm:cxn modelId="{8E8827E4-83B1-4A04-BA83-0047CBF3E34E}" type="presParOf" srcId="{6389C93B-E716-4220-8B13-2408C0A63CEE}" destId="{16A19D2B-CC3D-45DA-8480-074A5DC7569C}" srcOrd="1" destOrd="0" presId="urn:microsoft.com/office/officeart/2005/8/layout/orgChart1"/>
    <dgm:cxn modelId="{6B7B2EA0-E343-4F26-8590-B9A9B2833F74}" type="presParOf" srcId="{F9ECEE09-440C-47F9-8A1A-476FD4CACC0B}" destId="{1B56BE10-9076-4759-90E1-AA7D8EC3CA19}" srcOrd="1" destOrd="0" presId="urn:microsoft.com/office/officeart/2005/8/layout/orgChart1"/>
    <dgm:cxn modelId="{7B81E1BC-4789-46D4-91AE-EE130C02F9A5}" type="presParOf" srcId="{F9ECEE09-440C-47F9-8A1A-476FD4CACC0B}" destId="{BA7BBF83-3F41-477D-8377-69981B675D2C}" srcOrd="2" destOrd="0" presId="urn:microsoft.com/office/officeart/2005/8/layout/orgChart1"/>
    <dgm:cxn modelId="{4F64FBEB-F414-4756-91E6-D43170DC07B2}" type="presParOf" srcId="{65EF74F2-71DD-4D5E-852E-0378015B436F}" destId="{AB005A8F-A672-4EC4-8A91-D4BBE2E79C7B}" srcOrd="2" destOrd="0" presId="urn:microsoft.com/office/officeart/2005/8/layout/orgChart1"/>
    <dgm:cxn modelId="{80C98A54-9722-4E8D-84E9-1A9AD7160D25}" type="presParOf" srcId="{E1E6118C-A182-4E6F-AB33-D7AE55E14D50}" destId="{ED7ED9CD-4DDB-453A-B328-08F32C449C6D}" srcOrd="2" destOrd="0" presId="urn:microsoft.com/office/officeart/2005/8/layout/orgChart1"/>
    <dgm:cxn modelId="{765C6721-008D-4A92-B8F9-680C4F20E702}" type="presParOf" srcId="{93A00BAE-D025-4151-B583-1137B7079E15}" destId="{07EA4639-FB78-4657-AE95-A1A0A01146C0}" srcOrd="2" destOrd="0" presId="urn:microsoft.com/office/officeart/2005/8/layout/orgChart1"/>
    <dgm:cxn modelId="{1FAA773F-FA33-4D19-A486-265D19178B56}" type="presParOf" srcId="{93A00BAE-D025-4151-B583-1137B7079E15}" destId="{394D1826-575B-4CF8-A1C5-CCA8FF2AC228}" srcOrd="3" destOrd="0" presId="urn:microsoft.com/office/officeart/2005/8/layout/orgChart1"/>
    <dgm:cxn modelId="{19EBF363-F890-4C95-95DD-D88F10409C76}" type="presParOf" srcId="{394D1826-575B-4CF8-A1C5-CCA8FF2AC228}" destId="{350D4492-955E-4122-A36F-DAB20FE626BC}" srcOrd="0" destOrd="0" presId="urn:microsoft.com/office/officeart/2005/8/layout/orgChart1"/>
    <dgm:cxn modelId="{DCB2AC44-0EFB-4C40-BBA3-8E7E0F8EE99C}" type="presParOf" srcId="{350D4492-955E-4122-A36F-DAB20FE626BC}" destId="{1B67FD32-A683-45CF-9F73-DBD4DF251CD7}" srcOrd="0" destOrd="0" presId="urn:microsoft.com/office/officeart/2005/8/layout/orgChart1"/>
    <dgm:cxn modelId="{BF861C74-4DD3-462A-8778-921C16C61261}" type="presParOf" srcId="{350D4492-955E-4122-A36F-DAB20FE626BC}" destId="{9B517989-6B3A-4090-8A94-31F306CF74B0}" srcOrd="1" destOrd="0" presId="urn:microsoft.com/office/officeart/2005/8/layout/orgChart1"/>
    <dgm:cxn modelId="{939B6CF5-47B2-48C5-9243-07D6B2E4B64A}" type="presParOf" srcId="{394D1826-575B-4CF8-A1C5-CCA8FF2AC228}" destId="{EDFD5894-AC7C-4211-8614-9FBF34144BD6}" srcOrd="1" destOrd="0" presId="urn:microsoft.com/office/officeart/2005/8/layout/orgChart1"/>
    <dgm:cxn modelId="{2A2EA6FE-90BD-44CF-BFDC-65889E2E5841}" type="presParOf" srcId="{EDFD5894-AC7C-4211-8614-9FBF34144BD6}" destId="{C0A60F66-C8CC-45E5-A725-8FAA2E9C29DB}" srcOrd="0" destOrd="0" presId="urn:microsoft.com/office/officeart/2005/8/layout/orgChart1"/>
    <dgm:cxn modelId="{D70227B7-97AA-4C95-9A8D-9DD616398681}" type="presParOf" srcId="{EDFD5894-AC7C-4211-8614-9FBF34144BD6}" destId="{839E380E-7CCA-4B22-A943-D169B19D99A7}" srcOrd="1" destOrd="0" presId="urn:microsoft.com/office/officeart/2005/8/layout/orgChart1"/>
    <dgm:cxn modelId="{D2E51FAC-0DF2-4BA6-A6F6-E92CAC114DA9}" type="presParOf" srcId="{839E380E-7CCA-4B22-A943-D169B19D99A7}" destId="{3952BCFA-BBE2-40BA-8863-8AC41CF3052A}" srcOrd="0" destOrd="0" presId="urn:microsoft.com/office/officeart/2005/8/layout/orgChart1"/>
    <dgm:cxn modelId="{998FD897-FA2E-4110-9023-823CDCFC42BA}" type="presParOf" srcId="{3952BCFA-BBE2-40BA-8863-8AC41CF3052A}" destId="{3F4529B5-5B20-4706-9E2F-1562549C53F3}" srcOrd="0" destOrd="0" presId="urn:microsoft.com/office/officeart/2005/8/layout/orgChart1"/>
    <dgm:cxn modelId="{E3B67725-1F5A-4DF8-B3EF-DE86763A657C}" type="presParOf" srcId="{3952BCFA-BBE2-40BA-8863-8AC41CF3052A}" destId="{49BACF66-01DC-4B56-B50C-C5DD18151FFD}" srcOrd="1" destOrd="0" presId="urn:microsoft.com/office/officeart/2005/8/layout/orgChart1"/>
    <dgm:cxn modelId="{3156434C-EC94-4E13-B481-DACAD522175E}" type="presParOf" srcId="{839E380E-7CCA-4B22-A943-D169B19D99A7}" destId="{792B3C51-BAD9-4695-9FB0-238C6325187E}" srcOrd="1" destOrd="0" presId="urn:microsoft.com/office/officeart/2005/8/layout/orgChart1"/>
    <dgm:cxn modelId="{C990439E-6D05-4F09-B353-20A52AD00661}" type="presParOf" srcId="{792B3C51-BAD9-4695-9FB0-238C6325187E}" destId="{12AA8D18-69BB-406C-9FD3-3F33FC7D905F}" srcOrd="0" destOrd="0" presId="urn:microsoft.com/office/officeart/2005/8/layout/orgChart1"/>
    <dgm:cxn modelId="{BB79478D-184E-477B-B5B8-23CD086DE963}" type="presParOf" srcId="{792B3C51-BAD9-4695-9FB0-238C6325187E}" destId="{292BAE8F-ABB9-4417-8961-6E6BFE2EA24C}" srcOrd="1" destOrd="0" presId="urn:microsoft.com/office/officeart/2005/8/layout/orgChart1"/>
    <dgm:cxn modelId="{8FD4D8C7-3ACD-44CD-98E7-D9FBDCE3C2F6}" type="presParOf" srcId="{292BAE8F-ABB9-4417-8961-6E6BFE2EA24C}" destId="{DCE61E3D-23A4-4F31-868B-D55582E2EAAD}" srcOrd="0" destOrd="0" presId="urn:microsoft.com/office/officeart/2005/8/layout/orgChart1"/>
    <dgm:cxn modelId="{E13008AA-1E51-473F-9318-2D41F6533442}" type="presParOf" srcId="{DCE61E3D-23A4-4F31-868B-D55582E2EAAD}" destId="{FB3C9805-2314-474D-BD27-992DCDB02CA1}" srcOrd="0" destOrd="0" presId="urn:microsoft.com/office/officeart/2005/8/layout/orgChart1"/>
    <dgm:cxn modelId="{C26F9F9F-820A-465F-98DD-95692E5D06A4}" type="presParOf" srcId="{DCE61E3D-23A4-4F31-868B-D55582E2EAAD}" destId="{BB93091C-E211-40DD-9966-3D7F8345AF35}" srcOrd="1" destOrd="0" presId="urn:microsoft.com/office/officeart/2005/8/layout/orgChart1"/>
    <dgm:cxn modelId="{8066FECB-FA5A-437A-9495-864674ABDF28}" type="presParOf" srcId="{292BAE8F-ABB9-4417-8961-6E6BFE2EA24C}" destId="{302233B9-2130-4410-BA64-22E1BD612E56}" srcOrd="1" destOrd="0" presId="urn:microsoft.com/office/officeart/2005/8/layout/orgChart1"/>
    <dgm:cxn modelId="{A73C542D-1D7A-4A9D-9AB1-3100BC4BCC32}" type="presParOf" srcId="{292BAE8F-ABB9-4417-8961-6E6BFE2EA24C}" destId="{59F0EE7A-6B2B-4CBA-B9B8-FD5212F95EEF}" srcOrd="2" destOrd="0" presId="urn:microsoft.com/office/officeart/2005/8/layout/orgChart1"/>
    <dgm:cxn modelId="{D00FCB79-8CA3-4512-B5CA-2593BDC77ED2}" type="presParOf" srcId="{792B3C51-BAD9-4695-9FB0-238C6325187E}" destId="{5FDCBC62-7D5F-47A6-871E-0E705FDBEF3E}" srcOrd="2" destOrd="0" presId="urn:microsoft.com/office/officeart/2005/8/layout/orgChart1"/>
    <dgm:cxn modelId="{91E5C1C2-CBE9-4ED0-A054-891F24209838}" type="presParOf" srcId="{792B3C51-BAD9-4695-9FB0-238C6325187E}" destId="{26FF97A2-F773-49CE-9E4B-2511E40A3CB4}" srcOrd="3" destOrd="0" presId="urn:microsoft.com/office/officeart/2005/8/layout/orgChart1"/>
    <dgm:cxn modelId="{686825D9-60D3-4C19-AF79-A32398476F42}" type="presParOf" srcId="{26FF97A2-F773-49CE-9E4B-2511E40A3CB4}" destId="{91893A05-EE2B-4FEC-9ECA-D329142ADB28}" srcOrd="0" destOrd="0" presId="urn:microsoft.com/office/officeart/2005/8/layout/orgChart1"/>
    <dgm:cxn modelId="{B83682D9-AA21-4E34-8B50-728C1C7FF0DF}" type="presParOf" srcId="{91893A05-EE2B-4FEC-9ECA-D329142ADB28}" destId="{0A026B8B-0850-4611-BEC1-B73C9B7C2611}" srcOrd="0" destOrd="0" presId="urn:microsoft.com/office/officeart/2005/8/layout/orgChart1"/>
    <dgm:cxn modelId="{B3967E4B-8A81-4FAB-A33F-BABD8F101B98}" type="presParOf" srcId="{91893A05-EE2B-4FEC-9ECA-D329142ADB28}" destId="{D7865287-815F-44D7-949B-F21AC2FF7B77}" srcOrd="1" destOrd="0" presId="urn:microsoft.com/office/officeart/2005/8/layout/orgChart1"/>
    <dgm:cxn modelId="{052F72FE-F11E-4FF8-88D1-A7F6E47C0CA0}" type="presParOf" srcId="{26FF97A2-F773-49CE-9E4B-2511E40A3CB4}" destId="{254CAC78-C692-401A-B16E-9CDD09E12842}" srcOrd="1" destOrd="0" presId="urn:microsoft.com/office/officeart/2005/8/layout/orgChart1"/>
    <dgm:cxn modelId="{0ABC5B86-1D30-4110-9E7F-48577EA144B9}" type="presParOf" srcId="{26FF97A2-F773-49CE-9E4B-2511E40A3CB4}" destId="{A7BFE877-E68A-4550-AD0D-36D2B532C59A}" srcOrd="2" destOrd="0" presId="urn:microsoft.com/office/officeart/2005/8/layout/orgChart1"/>
    <dgm:cxn modelId="{04B2993F-2DBE-433D-9644-F178EE50708A}" type="presParOf" srcId="{792B3C51-BAD9-4695-9FB0-238C6325187E}" destId="{328D46DB-3375-4EF4-AFD6-B293CD959F3C}" srcOrd="4" destOrd="0" presId="urn:microsoft.com/office/officeart/2005/8/layout/orgChart1"/>
    <dgm:cxn modelId="{1D425AA0-F76C-4247-969A-75BEA6E1F32F}" type="presParOf" srcId="{792B3C51-BAD9-4695-9FB0-238C6325187E}" destId="{F63DCD30-3EA4-4325-976D-15F0D3E7C519}" srcOrd="5" destOrd="0" presId="urn:microsoft.com/office/officeart/2005/8/layout/orgChart1"/>
    <dgm:cxn modelId="{52EDDF56-BA47-431D-A0C4-93312BE2FA22}" type="presParOf" srcId="{F63DCD30-3EA4-4325-976D-15F0D3E7C519}" destId="{A31C5B03-9852-443D-A4C2-CEC449B9F6F9}" srcOrd="0" destOrd="0" presId="urn:microsoft.com/office/officeart/2005/8/layout/orgChart1"/>
    <dgm:cxn modelId="{245A6B1E-5763-46A2-9008-E4088B2ECA5F}" type="presParOf" srcId="{A31C5B03-9852-443D-A4C2-CEC449B9F6F9}" destId="{6D4D3500-03D1-4855-A5B5-B63F7C3C3AF1}" srcOrd="0" destOrd="0" presId="urn:microsoft.com/office/officeart/2005/8/layout/orgChart1"/>
    <dgm:cxn modelId="{0CFEF307-7CE1-4BC6-BA70-E2AB0B734972}" type="presParOf" srcId="{A31C5B03-9852-443D-A4C2-CEC449B9F6F9}" destId="{86C99A2A-105D-4155-B64C-8C6DDFD9068E}" srcOrd="1" destOrd="0" presId="urn:microsoft.com/office/officeart/2005/8/layout/orgChart1"/>
    <dgm:cxn modelId="{A29C69DF-8BBF-4817-9341-8DCA92C96052}" type="presParOf" srcId="{F63DCD30-3EA4-4325-976D-15F0D3E7C519}" destId="{04469A23-FEE7-417A-8EB8-09883E08AD57}" srcOrd="1" destOrd="0" presId="urn:microsoft.com/office/officeart/2005/8/layout/orgChart1"/>
    <dgm:cxn modelId="{B72D288B-4F94-4E30-97F1-CC474D16EE9C}" type="presParOf" srcId="{F63DCD30-3EA4-4325-976D-15F0D3E7C519}" destId="{232A2635-87BE-410F-9EB1-27A07EDC8E8D}" srcOrd="2" destOrd="0" presId="urn:microsoft.com/office/officeart/2005/8/layout/orgChart1"/>
    <dgm:cxn modelId="{DBB1C73F-2FD8-468D-929F-81EEE28FD0C8}" type="presParOf" srcId="{792B3C51-BAD9-4695-9FB0-238C6325187E}" destId="{8913B3B6-17AD-41C2-BBC6-AD7A333B81AE}" srcOrd="6" destOrd="0" presId="urn:microsoft.com/office/officeart/2005/8/layout/orgChart1"/>
    <dgm:cxn modelId="{0CE0EF43-3E33-465F-B8BC-52694E502A6D}" type="presParOf" srcId="{792B3C51-BAD9-4695-9FB0-238C6325187E}" destId="{89586701-7BC0-4C5B-AE83-E50156DFC76E}" srcOrd="7" destOrd="0" presId="urn:microsoft.com/office/officeart/2005/8/layout/orgChart1"/>
    <dgm:cxn modelId="{3E25EE80-F272-4F2B-AEB0-1AC96A7FBFA8}" type="presParOf" srcId="{89586701-7BC0-4C5B-AE83-E50156DFC76E}" destId="{23CDC713-E896-482A-967E-C134DB647838}" srcOrd="0" destOrd="0" presId="urn:microsoft.com/office/officeart/2005/8/layout/orgChart1"/>
    <dgm:cxn modelId="{2C7A3DA8-388E-4C19-9265-A327DCFCE2AA}" type="presParOf" srcId="{23CDC713-E896-482A-967E-C134DB647838}" destId="{7FFABE48-DE25-47C4-AB3B-83F1AF515DE7}" srcOrd="0" destOrd="0" presId="urn:microsoft.com/office/officeart/2005/8/layout/orgChart1"/>
    <dgm:cxn modelId="{DCBFBBD1-8657-43C8-9C95-7144A17E0CC5}" type="presParOf" srcId="{23CDC713-E896-482A-967E-C134DB647838}" destId="{136941CD-BC09-4A72-A023-A65C2911FCE9}" srcOrd="1" destOrd="0" presId="urn:microsoft.com/office/officeart/2005/8/layout/orgChart1"/>
    <dgm:cxn modelId="{B99849E1-247C-495E-A98D-6529E2816B26}" type="presParOf" srcId="{89586701-7BC0-4C5B-AE83-E50156DFC76E}" destId="{C7964AF2-F8FF-498B-84B0-C9E8CC863AF7}" srcOrd="1" destOrd="0" presId="urn:microsoft.com/office/officeart/2005/8/layout/orgChart1"/>
    <dgm:cxn modelId="{B208BBF5-1B95-47E9-8576-7B50FF751A69}" type="presParOf" srcId="{89586701-7BC0-4C5B-AE83-E50156DFC76E}" destId="{EECA54EA-BDC9-4177-B6A3-4A7680308ECB}" srcOrd="2" destOrd="0" presId="urn:microsoft.com/office/officeart/2005/8/layout/orgChart1"/>
    <dgm:cxn modelId="{7A67ABD1-FB46-4186-837D-2A6218BD3FCE}" type="presParOf" srcId="{839E380E-7CCA-4B22-A943-D169B19D99A7}" destId="{AEC8DE3E-34DB-444A-8877-87493377B146}" srcOrd="2" destOrd="0" presId="urn:microsoft.com/office/officeart/2005/8/layout/orgChart1"/>
    <dgm:cxn modelId="{09BB20C7-7321-4E45-8F41-5611E1801368}" type="presParOf" srcId="{394D1826-575B-4CF8-A1C5-CCA8FF2AC228}" destId="{39FBD930-E386-441E-B971-1D4FD7D1792E}" srcOrd="2" destOrd="0" presId="urn:microsoft.com/office/officeart/2005/8/layout/orgChart1"/>
    <dgm:cxn modelId="{10916823-78FE-4046-9400-DD301BDBE906}" type="presParOf" srcId="{FCA4E062-3BF8-4634-BD96-099B4399403F}" destId="{A411DE7B-3D5B-49F7-826C-970E31B0C0BB}" srcOrd="2" destOrd="0" presId="urn:microsoft.com/office/officeart/2005/8/layout/orgChart1"/>
    <dgm:cxn modelId="{BD88CED7-C2C7-4104-B5D1-9B32E442B47C}" type="presParOf" srcId="{E31032A0-7627-455E-9251-25A32AFD7902}" destId="{5EB9969E-8D3B-4B9A-A031-EA902CA35DE8}" srcOrd="4" destOrd="0" presId="urn:microsoft.com/office/officeart/2005/8/layout/orgChart1"/>
    <dgm:cxn modelId="{96C2D114-8105-4812-94ED-19DE2945A43E}" type="presParOf" srcId="{E31032A0-7627-455E-9251-25A32AFD7902}" destId="{D517C830-4B46-4A8E-A9EC-352066568ECF}" srcOrd="5" destOrd="0" presId="urn:microsoft.com/office/officeart/2005/8/layout/orgChart1"/>
    <dgm:cxn modelId="{9311D3E8-DD13-486F-9C2F-71AD6E270A35}" type="presParOf" srcId="{D517C830-4B46-4A8E-A9EC-352066568ECF}" destId="{A6A58169-F991-4A53-80ED-6813D58C9906}" srcOrd="0" destOrd="0" presId="urn:microsoft.com/office/officeart/2005/8/layout/orgChart1"/>
    <dgm:cxn modelId="{FE70D85C-6EEE-4713-9117-12DEAAA4CC0F}" type="presParOf" srcId="{A6A58169-F991-4A53-80ED-6813D58C9906}" destId="{EF2F2F08-8EB1-493D-9C4D-E3E62292FE48}" srcOrd="0" destOrd="0" presId="urn:microsoft.com/office/officeart/2005/8/layout/orgChart1"/>
    <dgm:cxn modelId="{835A71BB-BD59-4BD3-8DEF-7DA7AB56CB35}" type="presParOf" srcId="{A6A58169-F991-4A53-80ED-6813D58C9906}" destId="{B548A6E6-BFA8-40EF-A1CF-CBBFBE981D3A}" srcOrd="1" destOrd="0" presId="urn:microsoft.com/office/officeart/2005/8/layout/orgChart1"/>
    <dgm:cxn modelId="{E0E63B7C-8069-450F-BEA6-92B20E905B64}" type="presParOf" srcId="{D517C830-4B46-4A8E-A9EC-352066568ECF}" destId="{0E5B1651-58E2-41F8-9C64-767E724A28AB}" srcOrd="1" destOrd="0" presId="urn:microsoft.com/office/officeart/2005/8/layout/orgChart1"/>
    <dgm:cxn modelId="{6CB6F6BE-0CD4-410E-8D20-094B3DDBA86E}" type="presParOf" srcId="{0E5B1651-58E2-41F8-9C64-767E724A28AB}" destId="{93CF0162-ACE7-4FD7-AB68-B567F8939FAA}" srcOrd="0" destOrd="0" presId="urn:microsoft.com/office/officeart/2005/8/layout/orgChart1"/>
    <dgm:cxn modelId="{3533CC7F-47CE-49B3-8EEB-8F98DC2D6301}" type="presParOf" srcId="{0E5B1651-58E2-41F8-9C64-767E724A28AB}" destId="{111B058D-3691-49A0-8821-6428109ED3D5}" srcOrd="1" destOrd="0" presId="urn:microsoft.com/office/officeart/2005/8/layout/orgChart1"/>
    <dgm:cxn modelId="{C778391D-D571-4E5D-AB85-07690E4CFEFA}" type="presParOf" srcId="{111B058D-3691-49A0-8821-6428109ED3D5}" destId="{C1C858CD-21F8-4247-A508-3EE7989877FD}" srcOrd="0" destOrd="0" presId="urn:microsoft.com/office/officeart/2005/8/layout/orgChart1"/>
    <dgm:cxn modelId="{FCEA7E9F-E2A6-416A-A399-39CFF359C5A2}" type="presParOf" srcId="{C1C858CD-21F8-4247-A508-3EE7989877FD}" destId="{9B7983CA-63F0-496A-82F2-88E7FDB35B11}" srcOrd="0" destOrd="0" presId="urn:microsoft.com/office/officeart/2005/8/layout/orgChart1"/>
    <dgm:cxn modelId="{B64777D0-A1F4-407C-BAB1-7A46F30BE359}" type="presParOf" srcId="{C1C858CD-21F8-4247-A508-3EE7989877FD}" destId="{ADAD2B65-1329-47FF-A9A3-F7EE10C00B1D}" srcOrd="1" destOrd="0" presId="urn:microsoft.com/office/officeart/2005/8/layout/orgChart1"/>
    <dgm:cxn modelId="{9D649769-E4CF-42AF-9CE2-7944053A5CA3}" type="presParOf" srcId="{111B058D-3691-49A0-8821-6428109ED3D5}" destId="{3622FA48-4B1F-4009-AC0D-55C90525F57D}" srcOrd="1" destOrd="0" presId="urn:microsoft.com/office/officeart/2005/8/layout/orgChart1"/>
    <dgm:cxn modelId="{EB5F945C-7A4F-464C-80F6-A69D67EB7BC8}" type="presParOf" srcId="{3622FA48-4B1F-4009-AC0D-55C90525F57D}" destId="{B717031C-3D01-4580-B327-9DD5E8B0436B}" srcOrd="0" destOrd="0" presId="urn:microsoft.com/office/officeart/2005/8/layout/orgChart1"/>
    <dgm:cxn modelId="{B498E4DC-D673-4D8A-B793-B82F73B438E6}" type="presParOf" srcId="{3622FA48-4B1F-4009-AC0D-55C90525F57D}" destId="{31350E15-4B55-4140-9F9A-B490101B6982}" srcOrd="1" destOrd="0" presId="urn:microsoft.com/office/officeart/2005/8/layout/orgChart1"/>
    <dgm:cxn modelId="{85B7C193-89A1-4662-862D-0D7A2CC98115}" type="presParOf" srcId="{31350E15-4B55-4140-9F9A-B490101B6982}" destId="{E4D9FA6A-D4E6-4792-97D5-8319A06C6E4B}" srcOrd="0" destOrd="0" presId="urn:microsoft.com/office/officeart/2005/8/layout/orgChart1"/>
    <dgm:cxn modelId="{17EAA8BA-6778-48DD-9BF0-0DF22D518058}" type="presParOf" srcId="{E4D9FA6A-D4E6-4792-97D5-8319A06C6E4B}" destId="{4B0EC717-1837-4665-82E9-9C3DEF3BC307}" srcOrd="0" destOrd="0" presId="urn:microsoft.com/office/officeart/2005/8/layout/orgChart1"/>
    <dgm:cxn modelId="{DACA3FF9-9525-46E2-8F04-0E9E466EA218}" type="presParOf" srcId="{E4D9FA6A-D4E6-4792-97D5-8319A06C6E4B}" destId="{2C565E0E-090B-4E58-8CB9-2D37AB80B468}" srcOrd="1" destOrd="0" presId="urn:microsoft.com/office/officeart/2005/8/layout/orgChart1"/>
    <dgm:cxn modelId="{57188BE2-193C-4BED-B3FC-CEDF14841CD6}" type="presParOf" srcId="{31350E15-4B55-4140-9F9A-B490101B6982}" destId="{30F699E7-E1FE-4963-A2C3-4AA2B00A52B6}" srcOrd="1" destOrd="0" presId="urn:microsoft.com/office/officeart/2005/8/layout/orgChart1"/>
    <dgm:cxn modelId="{E8365D3D-28B4-48C4-B6B4-E88DA704CA74}" type="presParOf" srcId="{31350E15-4B55-4140-9F9A-B490101B6982}" destId="{18C3D154-056D-468D-ACE2-2D4A9AC1EA74}" srcOrd="2" destOrd="0" presId="urn:microsoft.com/office/officeart/2005/8/layout/orgChart1"/>
    <dgm:cxn modelId="{FED67521-A434-42B1-84D6-757FDA94A130}" type="presParOf" srcId="{3622FA48-4B1F-4009-AC0D-55C90525F57D}" destId="{B5A1C0C6-7DF3-44F5-B563-E6AD865E5946}" srcOrd="2" destOrd="0" presId="urn:microsoft.com/office/officeart/2005/8/layout/orgChart1"/>
    <dgm:cxn modelId="{1582397B-F6C4-4F1C-AD6A-CAA79C7E8FE5}" type="presParOf" srcId="{3622FA48-4B1F-4009-AC0D-55C90525F57D}" destId="{37E04052-CDE0-4789-B7BE-2546B5E9C727}" srcOrd="3" destOrd="0" presId="urn:microsoft.com/office/officeart/2005/8/layout/orgChart1"/>
    <dgm:cxn modelId="{6C67B636-69AA-4CCD-9DB1-076D3C713DC8}" type="presParOf" srcId="{37E04052-CDE0-4789-B7BE-2546B5E9C727}" destId="{A8458F5F-0DEF-41AB-9049-F373E7651269}" srcOrd="0" destOrd="0" presId="urn:microsoft.com/office/officeart/2005/8/layout/orgChart1"/>
    <dgm:cxn modelId="{D86256FC-E8AB-479C-AC39-CBD197921DC6}" type="presParOf" srcId="{A8458F5F-0DEF-41AB-9049-F373E7651269}" destId="{D583360A-9E26-494C-B9CF-8886220CDFF8}" srcOrd="0" destOrd="0" presId="urn:microsoft.com/office/officeart/2005/8/layout/orgChart1"/>
    <dgm:cxn modelId="{2C6AA115-16D4-4017-B62C-9E4267E06C69}" type="presParOf" srcId="{A8458F5F-0DEF-41AB-9049-F373E7651269}" destId="{C3109A1E-0AC4-4E83-A552-AF85414CC931}" srcOrd="1" destOrd="0" presId="urn:microsoft.com/office/officeart/2005/8/layout/orgChart1"/>
    <dgm:cxn modelId="{61B5F890-4622-4D67-B842-07908EE58438}" type="presParOf" srcId="{37E04052-CDE0-4789-B7BE-2546B5E9C727}" destId="{07C14EE4-196E-4A95-BA0B-C1B1B4DCB0B9}" srcOrd="1" destOrd="0" presId="urn:microsoft.com/office/officeart/2005/8/layout/orgChart1"/>
    <dgm:cxn modelId="{425A6160-0B99-4F35-B5AE-1BCFB52F4B23}" type="presParOf" srcId="{37E04052-CDE0-4789-B7BE-2546B5E9C727}" destId="{3A781936-535B-423B-A703-64E75F059685}" srcOrd="2" destOrd="0" presId="urn:microsoft.com/office/officeart/2005/8/layout/orgChart1"/>
    <dgm:cxn modelId="{1246C61C-9D0B-4FDB-8295-76C5342D48A9}" type="presParOf" srcId="{3622FA48-4B1F-4009-AC0D-55C90525F57D}" destId="{641ECD3E-9DEC-4120-A27B-02821D08176B}" srcOrd="4" destOrd="0" presId="urn:microsoft.com/office/officeart/2005/8/layout/orgChart1"/>
    <dgm:cxn modelId="{CA117BFE-AAA5-4B1B-ACFD-A5E0F0C2D111}" type="presParOf" srcId="{3622FA48-4B1F-4009-AC0D-55C90525F57D}" destId="{7B04F4CD-0A63-4723-A6D7-7BA2C406BA62}" srcOrd="5" destOrd="0" presId="urn:microsoft.com/office/officeart/2005/8/layout/orgChart1"/>
    <dgm:cxn modelId="{25316768-30BA-40F7-BFC5-1157FAFBEB3E}" type="presParOf" srcId="{7B04F4CD-0A63-4723-A6D7-7BA2C406BA62}" destId="{4D826338-6FD9-412B-87D0-84B7D238D6B8}" srcOrd="0" destOrd="0" presId="urn:microsoft.com/office/officeart/2005/8/layout/orgChart1"/>
    <dgm:cxn modelId="{9B8D8F79-D698-4E52-87D0-2FC6F3D39BB4}" type="presParOf" srcId="{4D826338-6FD9-412B-87D0-84B7D238D6B8}" destId="{395E553B-B805-4A64-B1E7-184C8E58A792}" srcOrd="0" destOrd="0" presId="urn:microsoft.com/office/officeart/2005/8/layout/orgChart1"/>
    <dgm:cxn modelId="{7146E0E2-CB22-4280-92C9-60321209A4D5}" type="presParOf" srcId="{4D826338-6FD9-412B-87D0-84B7D238D6B8}" destId="{D17DC612-2422-4D99-934D-1F12F4B4F9EB}" srcOrd="1" destOrd="0" presId="urn:microsoft.com/office/officeart/2005/8/layout/orgChart1"/>
    <dgm:cxn modelId="{8639C91E-F4DB-4C2F-9052-4DE672F5945F}" type="presParOf" srcId="{7B04F4CD-0A63-4723-A6D7-7BA2C406BA62}" destId="{2E8A4AA7-A33E-4B73-901A-4FED61C4EE2D}" srcOrd="1" destOrd="0" presId="urn:microsoft.com/office/officeart/2005/8/layout/orgChart1"/>
    <dgm:cxn modelId="{6A78BC04-7D45-4023-9454-83F8A720119C}" type="presParOf" srcId="{7B04F4CD-0A63-4723-A6D7-7BA2C406BA62}" destId="{AE4FDAD0-6F9A-4056-BE8B-963A96A8F3BF}" srcOrd="2" destOrd="0" presId="urn:microsoft.com/office/officeart/2005/8/layout/orgChart1"/>
    <dgm:cxn modelId="{B863BBEC-7F81-4904-98A6-659889C44DC7}" type="presParOf" srcId="{3622FA48-4B1F-4009-AC0D-55C90525F57D}" destId="{355E9B9B-97D5-4AC7-ADFC-0F9D94D57209}" srcOrd="6" destOrd="0" presId="urn:microsoft.com/office/officeart/2005/8/layout/orgChart1"/>
    <dgm:cxn modelId="{89D08732-A47D-4A00-AD23-360741F3E91D}" type="presParOf" srcId="{3622FA48-4B1F-4009-AC0D-55C90525F57D}" destId="{B5BD111C-0EFD-4CE5-ABD8-7605920105B5}" srcOrd="7" destOrd="0" presId="urn:microsoft.com/office/officeart/2005/8/layout/orgChart1"/>
    <dgm:cxn modelId="{2A9B5153-FBBB-437F-B56B-598C9D111514}" type="presParOf" srcId="{B5BD111C-0EFD-4CE5-ABD8-7605920105B5}" destId="{6427CCF9-029A-44A5-B45C-6FC753AA097D}" srcOrd="0" destOrd="0" presId="urn:microsoft.com/office/officeart/2005/8/layout/orgChart1"/>
    <dgm:cxn modelId="{BCA742CF-A9B3-42FE-B17B-AA850073CE17}" type="presParOf" srcId="{6427CCF9-029A-44A5-B45C-6FC753AA097D}" destId="{FDA6B9CD-69C7-4EE7-84D7-514BF560A528}" srcOrd="0" destOrd="0" presId="urn:microsoft.com/office/officeart/2005/8/layout/orgChart1"/>
    <dgm:cxn modelId="{D416F708-E0E1-44E9-B4EF-0C83A38AD0D8}" type="presParOf" srcId="{6427CCF9-029A-44A5-B45C-6FC753AA097D}" destId="{795DAF5B-2F61-4760-89F5-C05D0063AC95}" srcOrd="1" destOrd="0" presId="urn:microsoft.com/office/officeart/2005/8/layout/orgChart1"/>
    <dgm:cxn modelId="{CADE739D-50E6-4A70-9A24-F83B8FCC97C3}" type="presParOf" srcId="{B5BD111C-0EFD-4CE5-ABD8-7605920105B5}" destId="{6B766C16-1B6C-4998-A4C4-E0BC39011586}" srcOrd="1" destOrd="0" presId="urn:microsoft.com/office/officeart/2005/8/layout/orgChart1"/>
    <dgm:cxn modelId="{1094DF81-2E80-405A-AC39-24BF20FDA1D4}" type="presParOf" srcId="{B5BD111C-0EFD-4CE5-ABD8-7605920105B5}" destId="{38D7E957-EFDE-481C-80DB-27F02FC0316A}" srcOrd="2" destOrd="0" presId="urn:microsoft.com/office/officeart/2005/8/layout/orgChart1"/>
    <dgm:cxn modelId="{20707DCC-61C1-4F0E-ABC5-DDDB118C7A8F}" type="presParOf" srcId="{3622FA48-4B1F-4009-AC0D-55C90525F57D}" destId="{8F56E732-7508-468F-BCC7-DB4F5CF311C2}" srcOrd="8" destOrd="0" presId="urn:microsoft.com/office/officeart/2005/8/layout/orgChart1"/>
    <dgm:cxn modelId="{89F57B5F-0521-416B-8741-E5256026BE5B}" type="presParOf" srcId="{3622FA48-4B1F-4009-AC0D-55C90525F57D}" destId="{8EFECB50-5681-4936-AA9D-D35F0FE26D3A}" srcOrd="9" destOrd="0" presId="urn:microsoft.com/office/officeart/2005/8/layout/orgChart1"/>
    <dgm:cxn modelId="{50F9B3F4-FC98-43F9-8FCD-2DDF59902214}" type="presParOf" srcId="{8EFECB50-5681-4936-AA9D-D35F0FE26D3A}" destId="{B4D60680-A024-49A5-AC45-54B43E0CEFC2}" srcOrd="0" destOrd="0" presId="urn:microsoft.com/office/officeart/2005/8/layout/orgChart1"/>
    <dgm:cxn modelId="{53DB504E-D521-496C-8571-3A41787374B9}" type="presParOf" srcId="{B4D60680-A024-49A5-AC45-54B43E0CEFC2}" destId="{50CDC5F9-0473-45D5-92EB-E1249239CE13}" srcOrd="0" destOrd="0" presId="urn:microsoft.com/office/officeart/2005/8/layout/orgChart1"/>
    <dgm:cxn modelId="{FCFC4875-4174-4519-B9EE-EDE08E68903A}" type="presParOf" srcId="{B4D60680-A024-49A5-AC45-54B43E0CEFC2}" destId="{79D12E53-BA63-439A-9714-A10FB412FBE1}" srcOrd="1" destOrd="0" presId="urn:microsoft.com/office/officeart/2005/8/layout/orgChart1"/>
    <dgm:cxn modelId="{B3DBB58B-E731-493A-8F14-1F209D0C6A33}" type="presParOf" srcId="{8EFECB50-5681-4936-AA9D-D35F0FE26D3A}" destId="{7DC1E143-AD6B-46E6-91A0-3C00A1C4645C}" srcOrd="1" destOrd="0" presId="urn:microsoft.com/office/officeart/2005/8/layout/orgChart1"/>
    <dgm:cxn modelId="{D71C7E86-0960-4866-929C-6EC0DA544B8A}" type="presParOf" srcId="{8EFECB50-5681-4936-AA9D-D35F0FE26D3A}" destId="{76D46044-4AB4-437F-8073-5D4AF5C22C9B}" srcOrd="2" destOrd="0" presId="urn:microsoft.com/office/officeart/2005/8/layout/orgChart1"/>
    <dgm:cxn modelId="{85C1F28E-B080-4033-8DCD-60AD5B7BC8E9}" type="presParOf" srcId="{111B058D-3691-49A0-8821-6428109ED3D5}" destId="{9BB18C0E-E658-45E8-BBF4-A0D5AFD40F69}" srcOrd="2" destOrd="0" presId="urn:microsoft.com/office/officeart/2005/8/layout/orgChart1"/>
    <dgm:cxn modelId="{3CBBB865-A9F3-4A74-8B74-A1FB768B8BA0}" type="presParOf" srcId="{0E5B1651-58E2-41F8-9C64-767E724A28AB}" destId="{450EEAFA-F1F1-479E-8700-47AE07E0AF0C}" srcOrd="2" destOrd="0" presId="urn:microsoft.com/office/officeart/2005/8/layout/orgChart1"/>
    <dgm:cxn modelId="{8E6D9B11-97B2-42E6-9E6C-09AEB1565E5C}" type="presParOf" srcId="{0E5B1651-58E2-41F8-9C64-767E724A28AB}" destId="{91F05B89-A36A-4464-AAC5-5CA9C59C686C}" srcOrd="3" destOrd="0" presId="urn:microsoft.com/office/officeart/2005/8/layout/orgChart1"/>
    <dgm:cxn modelId="{F33CACA7-5BE4-4019-AF23-45589305794D}" type="presParOf" srcId="{91F05B89-A36A-4464-AAC5-5CA9C59C686C}" destId="{A7422DEE-F891-4F84-A34D-CE3968D48430}" srcOrd="0" destOrd="0" presId="urn:microsoft.com/office/officeart/2005/8/layout/orgChart1"/>
    <dgm:cxn modelId="{FF40235A-90E8-4696-93D5-A763A10BD5C9}" type="presParOf" srcId="{A7422DEE-F891-4F84-A34D-CE3968D48430}" destId="{13BB6789-5913-4542-B6FD-981FAE5F78A9}" srcOrd="0" destOrd="0" presId="urn:microsoft.com/office/officeart/2005/8/layout/orgChart1"/>
    <dgm:cxn modelId="{16D156AD-A1E4-4F27-8A89-372EEEA77B37}" type="presParOf" srcId="{A7422DEE-F891-4F84-A34D-CE3968D48430}" destId="{5BA4511D-8DC7-483E-AECB-D34395AFC26A}" srcOrd="1" destOrd="0" presId="urn:microsoft.com/office/officeart/2005/8/layout/orgChart1"/>
    <dgm:cxn modelId="{71BF4ECC-C771-4FB2-AAF6-E64DE4947103}" type="presParOf" srcId="{91F05B89-A36A-4464-AAC5-5CA9C59C686C}" destId="{1EAECBF2-C086-43F3-AC86-8B38A5D6C1E8}" srcOrd="1" destOrd="0" presId="urn:microsoft.com/office/officeart/2005/8/layout/orgChart1"/>
    <dgm:cxn modelId="{304942BC-8485-4648-A34D-5C6DF73E2CD6}" type="presParOf" srcId="{1EAECBF2-C086-43F3-AC86-8B38A5D6C1E8}" destId="{00BE1442-4FA8-4570-9DD4-7C551FB0A793}" srcOrd="0" destOrd="0" presId="urn:microsoft.com/office/officeart/2005/8/layout/orgChart1"/>
    <dgm:cxn modelId="{D636FF89-2102-477C-AF7A-8908D173B87D}" type="presParOf" srcId="{1EAECBF2-C086-43F3-AC86-8B38A5D6C1E8}" destId="{AAF19D95-DB35-41C9-8999-918235C98064}" srcOrd="1" destOrd="0" presId="urn:microsoft.com/office/officeart/2005/8/layout/orgChart1"/>
    <dgm:cxn modelId="{E286257D-D8B5-4AFD-A2C4-1619143B47A5}" type="presParOf" srcId="{AAF19D95-DB35-41C9-8999-918235C98064}" destId="{14800F6C-36F8-459E-9EDA-6FD6432F5BDF}" srcOrd="0" destOrd="0" presId="urn:microsoft.com/office/officeart/2005/8/layout/orgChart1"/>
    <dgm:cxn modelId="{ED889967-9CDA-4E11-914D-974F136047D5}" type="presParOf" srcId="{14800F6C-36F8-459E-9EDA-6FD6432F5BDF}" destId="{FE67C791-81F6-4688-B4A2-F8FBFCBE8F32}" srcOrd="0" destOrd="0" presId="urn:microsoft.com/office/officeart/2005/8/layout/orgChart1"/>
    <dgm:cxn modelId="{0FE65F5E-EEA8-4DA3-8259-6FA244F4A054}" type="presParOf" srcId="{14800F6C-36F8-459E-9EDA-6FD6432F5BDF}" destId="{702CE6BD-D3CF-4BCD-BAC5-D6325EE64BE5}" srcOrd="1" destOrd="0" presId="urn:microsoft.com/office/officeart/2005/8/layout/orgChart1"/>
    <dgm:cxn modelId="{DCF35FEE-ACC0-4E17-AA31-094EEDC448CB}" type="presParOf" srcId="{AAF19D95-DB35-41C9-8999-918235C98064}" destId="{18902600-B726-4505-9942-24E73C37C6E0}" srcOrd="1" destOrd="0" presId="urn:microsoft.com/office/officeart/2005/8/layout/orgChart1"/>
    <dgm:cxn modelId="{A5959FE0-6C36-4B9B-AE89-A7D57F5AD375}" type="presParOf" srcId="{18902600-B726-4505-9942-24E73C37C6E0}" destId="{AF0E03E7-3FD2-4C99-BAD7-B0C4E5AC0FA6}" srcOrd="0" destOrd="0" presId="urn:microsoft.com/office/officeart/2005/8/layout/orgChart1"/>
    <dgm:cxn modelId="{71B88237-2045-47D0-9D41-51549401A4D4}" type="presParOf" srcId="{18902600-B726-4505-9942-24E73C37C6E0}" destId="{DA67D725-1E0A-4294-A3A8-F6E0F170BDA7}" srcOrd="1" destOrd="0" presId="urn:microsoft.com/office/officeart/2005/8/layout/orgChart1"/>
    <dgm:cxn modelId="{AA15B6A3-1411-4F52-A6A4-96868D0E1576}" type="presParOf" srcId="{DA67D725-1E0A-4294-A3A8-F6E0F170BDA7}" destId="{17F3DD0B-E5A6-4E4D-B0DD-6AC2857C2E3D}" srcOrd="0" destOrd="0" presId="urn:microsoft.com/office/officeart/2005/8/layout/orgChart1"/>
    <dgm:cxn modelId="{8D1451A0-8FDD-473A-A42A-B09E5EFE9130}" type="presParOf" srcId="{17F3DD0B-E5A6-4E4D-B0DD-6AC2857C2E3D}" destId="{23265CF9-BA44-43DD-93EB-17E125FFB6C8}" srcOrd="0" destOrd="0" presId="urn:microsoft.com/office/officeart/2005/8/layout/orgChart1"/>
    <dgm:cxn modelId="{D27EAD13-4C2C-45E0-9F26-A59101A22E7D}" type="presParOf" srcId="{17F3DD0B-E5A6-4E4D-B0DD-6AC2857C2E3D}" destId="{8FC75BAB-8CB1-4858-9686-95AC5749C54B}" srcOrd="1" destOrd="0" presId="urn:microsoft.com/office/officeart/2005/8/layout/orgChart1"/>
    <dgm:cxn modelId="{CB72B8E9-195B-4773-ACF4-5B9B9FBD2314}" type="presParOf" srcId="{DA67D725-1E0A-4294-A3A8-F6E0F170BDA7}" destId="{5D5D977F-7836-4BC9-AF2B-A95194C71CD7}" srcOrd="1" destOrd="0" presId="urn:microsoft.com/office/officeart/2005/8/layout/orgChart1"/>
    <dgm:cxn modelId="{47BB2326-4A35-436E-83AB-CEADE225BFF5}" type="presParOf" srcId="{DA67D725-1E0A-4294-A3A8-F6E0F170BDA7}" destId="{6140087C-4716-4457-9CA3-09F88B211054}" srcOrd="2" destOrd="0" presId="urn:microsoft.com/office/officeart/2005/8/layout/orgChart1"/>
    <dgm:cxn modelId="{83425551-BC05-45D9-B6BB-109C52AA20BD}" type="presParOf" srcId="{18902600-B726-4505-9942-24E73C37C6E0}" destId="{B0827D02-D89C-4FAA-85E5-6A5B2B610FC8}" srcOrd="2" destOrd="0" presId="urn:microsoft.com/office/officeart/2005/8/layout/orgChart1"/>
    <dgm:cxn modelId="{5C872879-9F69-414C-B4BE-FF9A73A23A48}" type="presParOf" srcId="{18902600-B726-4505-9942-24E73C37C6E0}" destId="{1ECC9E66-FD4B-44BB-9EFB-F669C0CA5BD4}" srcOrd="3" destOrd="0" presId="urn:microsoft.com/office/officeart/2005/8/layout/orgChart1"/>
    <dgm:cxn modelId="{699CA8D4-6DB1-45C6-BF2C-4D053CDF0146}" type="presParOf" srcId="{1ECC9E66-FD4B-44BB-9EFB-F669C0CA5BD4}" destId="{886207B3-CCD7-47FC-B0AC-86EB496B8337}" srcOrd="0" destOrd="0" presId="urn:microsoft.com/office/officeart/2005/8/layout/orgChart1"/>
    <dgm:cxn modelId="{41F71568-0F72-423C-80E8-6A823E5F07AD}" type="presParOf" srcId="{886207B3-CCD7-47FC-B0AC-86EB496B8337}" destId="{F39D41C5-492D-4B7E-ADEB-661CDAAC95A3}" srcOrd="0" destOrd="0" presId="urn:microsoft.com/office/officeart/2005/8/layout/orgChart1"/>
    <dgm:cxn modelId="{2030CE17-E1F0-4C56-8E8E-74D2E2A6BF81}" type="presParOf" srcId="{886207B3-CCD7-47FC-B0AC-86EB496B8337}" destId="{D7DAF138-6858-4E8A-AC75-BE39CEA965CB}" srcOrd="1" destOrd="0" presId="urn:microsoft.com/office/officeart/2005/8/layout/orgChart1"/>
    <dgm:cxn modelId="{B4AAE098-A130-481D-85BB-39B157C58A1B}" type="presParOf" srcId="{1ECC9E66-FD4B-44BB-9EFB-F669C0CA5BD4}" destId="{B7C88725-3787-4C3F-8571-8A8F7F37B3D2}" srcOrd="1" destOrd="0" presId="urn:microsoft.com/office/officeart/2005/8/layout/orgChart1"/>
    <dgm:cxn modelId="{AEAC4B2E-D739-482D-A935-F80D51FFCCCB}" type="presParOf" srcId="{1ECC9E66-FD4B-44BB-9EFB-F669C0CA5BD4}" destId="{083297FE-6935-454B-9E56-527B93578AC0}" srcOrd="2" destOrd="0" presId="urn:microsoft.com/office/officeart/2005/8/layout/orgChart1"/>
    <dgm:cxn modelId="{A59A8D95-1257-45BF-B46F-93CD08E91CF5}" type="presParOf" srcId="{18902600-B726-4505-9942-24E73C37C6E0}" destId="{24D3FE3B-A68C-421A-B4F1-21E0E183090E}" srcOrd="4" destOrd="0" presId="urn:microsoft.com/office/officeart/2005/8/layout/orgChart1"/>
    <dgm:cxn modelId="{8D8A1D22-BCBD-4097-8E64-250B314547F0}" type="presParOf" srcId="{18902600-B726-4505-9942-24E73C37C6E0}" destId="{26E2EE2B-32D7-4204-92BA-114CA23C8E2E}" srcOrd="5" destOrd="0" presId="urn:microsoft.com/office/officeart/2005/8/layout/orgChart1"/>
    <dgm:cxn modelId="{83702702-A177-449A-9A81-5C3CFD4C6428}" type="presParOf" srcId="{26E2EE2B-32D7-4204-92BA-114CA23C8E2E}" destId="{3B43E81E-9E38-4C90-A625-3E13F1C28F94}" srcOrd="0" destOrd="0" presId="urn:microsoft.com/office/officeart/2005/8/layout/orgChart1"/>
    <dgm:cxn modelId="{5ED0EE3F-E53A-48F8-9DEF-0BDE9909FF98}" type="presParOf" srcId="{3B43E81E-9E38-4C90-A625-3E13F1C28F94}" destId="{DCF7ABBE-4A20-4639-9358-FC7B4EE23E7E}" srcOrd="0" destOrd="0" presId="urn:microsoft.com/office/officeart/2005/8/layout/orgChart1"/>
    <dgm:cxn modelId="{3D5DCF43-413C-4523-BAEF-90CE904ADAE1}" type="presParOf" srcId="{3B43E81E-9E38-4C90-A625-3E13F1C28F94}" destId="{9810B906-FE16-42AD-B023-C2A66C3399C0}" srcOrd="1" destOrd="0" presId="urn:microsoft.com/office/officeart/2005/8/layout/orgChart1"/>
    <dgm:cxn modelId="{CD46B79B-D071-4E7E-8D13-F524B31E6C06}" type="presParOf" srcId="{26E2EE2B-32D7-4204-92BA-114CA23C8E2E}" destId="{A93354F9-B039-45A4-A002-04419B3933FF}" srcOrd="1" destOrd="0" presId="urn:microsoft.com/office/officeart/2005/8/layout/orgChart1"/>
    <dgm:cxn modelId="{E3DB6961-FCBA-4236-AE61-9A7D3D9402B9}" type="presParOf" srcId="{26E2EE2B-32D7-4204-92BA-114CA23C8E2E}" destId="{3C271DFA-C706-498A-84A1-70BF9295D4ED}" srcOrd="2" destOrd="0" presId="urn:microsoft.com/office/officeart/2005/8/layout/orgChart1"/>
    <dgm:cxn modelId="{CBAA02DD-43BB-4119-AA21-8A3302B32125}" type="presParOf" srcId="{AAF19D95-DB35-41C9-8999-918235C98064}" destId="{6C3F33AF-3DF7-4CD3-B51F-E9E1608E0A41}" srcOrd="2" destOrd="0" presId="urn:microsoft.com/office/officeart/2005/8/layout/orgChart1"/>
    <dgm:cxn modelId="{E73D43FE-FFFF-4236-884F-7B2106A104A8}" type="presParOf" srcId="{91F05B89-A36A-4464-AAC5-5CA9C59C686C}" destId="{BE338D2E-6ADA-4A3D-8835-8560FAE8DB96}" srcOrd="2" destOrd="0" presId="urn:microsoft.com/office/officeart/2005/8/layout/orgChart1"/>
    <dgm:cxn modelId="{5435CAED-9727-4CBC-961D-6E3FD30E90E6}" type="presParOf" srcId="{D517C830-4B46-4A8E-A9EC-352066568ECF}" destId="{F823A74C-BF67-4BFA-831D-83C542ACD447}" srcOrd="2" destOrd="0" presId="urn:microsoft.com/office/officeart/2005/8/layout/orgChart1"/>
    <dgm:cxn modelId="{5FB664E2-EDFF-4805-AB7B-8C21909A2468}" type="presParOf" srcId="{E31032A0-7627-455E-9251-25A32AFD7902}" destId="{7AD11336-0416-4B0F-91F8-D4EB14B0222A}" srcOrd="6" destOrd="0" presId="urn:microsoft.com/office/officeart/2005/8/layout/orgChart1"/>
    <dgm:cxn modelId="{AD2770A9-5165-4763-A163-D558FB3B1FFC}" type="presParOf" srcId="{E31032A0-7627-455E-9251-25A32AFD7902}" destId="{F6400F27-77CB-4415-9481-73CC5E9CA76F}" srcOrd="7" destOrd="0" presId="urn:microsoft.com/office/officeart/2005/8/layout/orgChart1"/>
    <dgm:cxn modelId="{E50DF376-EE6C-4438-9A16-13C95E63E122}" type="presParOf" srcId="{F6400F27-77CB-4415-9481-73CC5E9CA76F}" destId="{E1BC7C29-9F4F-4ECD-BA92-24D6DBB4A518}" srcOrd="0" destOrd="0" presId="urn:microsoft.com/office/officeart/2005/8/layout/orgChart1"/>
    <dgm:cxn modelId="{3946B108-4E42-417C-AFDB-F40513E91890}" type="presParOf" srcId="{E1BC7C29-9F4F-4ECD-BA92-24D6DBB4A518}" destId="{88566FF7-E7B1-4339-B2C3-1D8A492F397E}" srcOrd="0" destOrd="0" presId="urn:microsoft.com/office/officeart/2005/8/layout/orgChart1"/>
    <dgm:cxn modelId="{CE082DB6-5EAC-4841-BE0D-52CE807C19B8}" type="presParOf" srcId="{E1BC7C29-9F4F-4ECD-BA92-24D6DBB4A518}" destId="{692D6751-0FDE-4DC6-8892-588431622832}" srcOrd="1" destOrd="0" presId="urn:microsoft.com/office/officeart/2005/8/layout/orgChart1"/>
    <dgm:cxn modelId="{61AF9F63-D4FE-4891-8B1F-A0CBC3A12590}" type="presParOf" srcId="{F6400F27-77CB-4415-9481-73CC5E9CA76F}" destId="{458D41C3-1BB6-4AC4-AC64-D6E8181EA869}" srcOrd="1" destOrd="0" presId="urn:microsoft.com/office/officeart/2005/8/layout/orgChart1"/>
    <dgm:cxn modelId="{BAFE183C-4708-48B0-82C0-F6896B0C68BB}" type="presParOf" srcId="{458D41C3-1BB6-4AC4-AC64-D6E8181EA869}" destId="{C9508809-939B-4B55-8C2A-42A3CD588254}" srcOrd="0" destOrd="0" presId="urn:microsoft.com/office/officeart/2005/8/layout/orgChart1"/>
    <dgm:cxn modelId="{0905E0D6-6C66-4AFC-B61B-77ECE0FEA85F}" type="presParOf" srcId="{458D41C3-1BB6-4AC4-AC64-D6E8181EA869}" destId="{8EF07775-34A9-4883-BDFB-7FE81C8F245E}" srcOrd="1" destOrd="0" presId="urn:microsoft.com/office/officeart/2005/8/layout/orgChart1"/>
    <dgm:cxn modelId="{DA6D936E-BE96-40C5-ACE6-910622342A76}" type="presParOf" srcId="{8EF07775-34A9-4883-BDFB-7FE81C8F245E}" destId="{1FD23B4C-1B8B-4AFB-A397-4C86E10646F2}" srcOrd="0" destOrd="0" presId="urn:microsoft.com/office/officeart/2005/8/layout/orgChart1"/>
    <dgm:cxn modelId="{A31CC187-B467-444D-8D63-34465C9F54C8}" type="presParOf" srcId="{1FD23B4C-1B8B-4AFB-A397-4C86E10646F2}" destId="{0319E033-000C-47F4-A8F0-71A227657555}" srcOrd="0" destOrd="0" presId="urn:microsoft.com/office/officeart/2005/8/layout/orgChart1"/>
    <dgm:cxn modelId="{2FFA0A90-47CC-42CA-966E-DB4D314F5A79}" type="presParOf" srcId="{1FD23B4C-1B8B-4AFB-A397-4C86E10646F2}" destId="{6B274884-67ED-49F5-B61F-36EEF369DFA5}" srcOrd="1" destOrd="0" presId="urn:microsoft.com/office/officeart/2005/8/layout/orgChart1"/>
    <dgm:cxn modelId="{47B47120-5191-4ADD-B343-367F989E1F22}" type="presParOf" srcId="{8EF07775-34A9-4883-BDFB-7FE81C8F245E}" destId="{2DC70B12-ED02-4EE2-B2E4-AC0891619D2A}" srcOrd="1" destOrd="0" presId="urn:microsoft.com/office/officeart/2005/8/layout/orgChart1"/>
    <dgm:cxn modelId="{B34B7E3D-B19A-4985-AE6E-BA49E4F51BD2}" type="presParOf" srcId="{8EF07775-34A9-4883-BDFB-7FE81C8F245E}" destId="{17120D6B-33F0-48B5-8428-B1C4BF6F41E1}" srcOrd="2" destOrd="0" presId="urn:microsoft.com/office/officeart/2005/8/layout/orgChart1"/>
    <dgm:cxn modelId="{DFCB93A7-AD40-4CE0-BDC9-90486DA6C3E1}" type="presParOf" srcId="{458D41C3-1BB6-4AC4-AC64-D6E8181EA869}" destId="{9E7A39BC-18FA-4D0C-8D6D-9013E4D563A0}" srcOrd="2" destOrd="0" presId="urn:microsoft.com/office/officeart/2005/8/layout/orgChart1"/>
    <dgm:cxn modelId="{C3B2585E-C35A-4745-A44C-B7AB15404496}" type="presParOf" srcId="{458D41C3-1BB6-4AC4-AC64-D6E8181EA869}" destId="{789EFA3B-142F-4E90-9792-10D4F1F1D201}" srcOrd="3" destOrd="0" presId="urn:microsoft.com/office/officeart/2005/8/layout/orgChart1"/>
    <dgm:cxn modelId="{808E8117-3BB3-48A3-AD66-CC46F197B83C}" type="presParOf" srcId="{789EFA3B-142F-4E90-9792-10D4F1F1D201}" destId="{3285000C-EB46-456E-B59B-1433E6CF80A5}" srcOrd="0" destOrd="0" presId="urn:microsoft.com/office/officeart/2005/8/layout/orgChart1"/>
    <dgm:cxn modelId="{2BC73E6D-73AC-4B26-86AA-B36C0DD2C4CC}" type="presParOf" srcId="{3285000C-EB46-456E-B59B-1433E6CF80A5}" destId="{6F7081CE-5426-4A49-B5F0-C1B13F9A9CB9}" srcOrd="0" destOrd="0" presId="urn:microsoft.com/office/officeart/2005/8/layout/orgChart1"/>
    <dgm:cxn modelId="{A7B6F38A-B4F2-4F3D-9392-DB3F572F3216}" type="presParOf" srcId="{3285000C-EB46-456E-B59B-1433E6CF80A5}" destId="{80AA0743-6F85-4CD6-8150-8259408E1227}" srcOrd="1" destOrd="0" presId="urn:microsoft.com/office/officeart/2005/8/layout/orgChart1"/>
    <dgm:cxn modelId="{2FF3FACD-B616-4AC9-9C55-B1A2631E9DD8}" type="presParOf" srcId="{789EFA3B-142F-4E90-9792-10D4F1F1D201}" destId="{F5140185-072C-4A30-BFAA-C89097865542}" srcOrd="1" destOrd="0" presId="urn:microsoft.com/office/officeart/2005/8/layout/orgChart1"/>
    <dgm:cxn modelId="{7723CEF1-7179-4822-972F-B2B1FEF053FB}" type="presParOf" srcId="{789EFA3B-142F-4E90-9792-10D4F1F1D201}" destId="{4A43D62E-BCBE-46DE-9056-9D5C2DB5628F}" srcOrd="2" destOrd="0" presId="urn:microsoft.com/office/officeart/2005/8/layout/orgChart1"/>
    <dgm:cxn modelId="{8FCA4397-61E2-402F-B103-8774FD81F2E8}" type="presParOf" srcId="{458D41C3-1BB6-4AC4-AC64-D6E8181EA869}" destId="{4E0175E6-42EC-42B0-88F6-3FC8BC48B811}" srcOrd="4" destOrd="0" presId="urn:microsoft.com/office/officeart/2005/8/layout/orgChart1"/>
    <dgm:cxn modelId="{4ED1BB2A-1BEB-4C9E-88D4-A835159C95E3}" type="presParOf" srcId="{458D41C3-1BB6-4AC4-AC64-D6E8181EA869}" destId="{836B2444-76D9-4225-B43C-0CEE07D18F60}" srcOrd="5" destOrd="0" presId="urn:microsoft.com/office/officeart/2005/8/layout/orgChart1"/>
    <dgm:cxn modelId="{4051439F-D1A9-4CB2-B7BB-86FC84BBC7E5}" type="presParOf" srcId="{836B2444-76D9-4225-B43C-0CEE07D18F60}" destId="{9FECDF94-5CF6-42C9-9173-BA89E8EBF1D0}" srcOrd="0" destOrd="0" presId="urn:microsoft.com/office/officeart/2005/8/layout/orgChart1"/>
    <dgm:cxn modelId="{81E957EC-0277-41E8-BB0F-8AB7B0C42B17}" type="presParOf" srcId="{9FECDF94-5CF6-42C9-9173-BA89E8EBF1D0}" destId="{5DB3BDE3-C4C0-43C2-9193-EDE06E5918A6}" srcOrd="0" destOrd="0" presId="urn:microsoft.com/office/officeart/2005/8/layout/orgChart1"/>
    <dgm:cxn modelId="{63CA51F0-43C8-4237-8E36-30BFBB4A9F0D}" type="presParOf" srcId="{9FECDF94-5CF6-42C9-9173-BA89E8EBF1D0}" destId="{EAF1353C-CED4-4B77-9F14-BA30E558E6D5}" srcOrd="1" destOrd="0" presId="urn:microsoft.com/office/officeart/2005/8/layout/orgChart1"/>
    <dgm:cxn modelId="{748C35E4-9D30-4964-A909-B680D493D2DF}" type="presParOf" srcId="{836B2444-76D9-4225-B43C-0CEE07D18F60}" destId="{EA9ACE06-38C6-41D7-8840-2F363E9B1FB3}" srcOrd="1" destOrd="0" presId="urn:microsoft.com/office/officeart/2005/8/layout/orgChart1"/>
    <dgm:cxn modelId="{7108DAAC-ABFF-44B8-9CE0-9E60DAFF26CE}" type="presParOf" srcId="{836B2444-76D9-4225-B43C-0CEE07D18F60}" destId="{96362AA6-7AC4-453A-8BAD-9D7CF0AF2F42}" srcOrd="2" destOrd="0" presId="urn:microsoft.com/office/officeart/2005/8/layout/orgChart1"/>
    <dgm:cxn modelId="{642D37CD-2726-415D-886C-9D35C27692B9}" type="presParOf" srcId="{F6400F27-77CB-4415-9481-73CC5E9CA76F}" destId="{9A4F3BFD-A508-4B1D-8FF9-965D2F058AAC}" srcOrd="2" destOrd="0" presId="urn:microsoft.com/office/officeart/2005/8/layout/orgChart1"/>
    <dgm:cxn modelId="{1A013143-6920-45EB-B6A6-94390014B9A6}" type="presParOf" srcId="{E31032A0-7627-455E-9251-25A32AFD7902}" destId="{0484CC38-5354-4122-9160-51E54517182E}" srcOrd="8" destOrd="0" presId="urn:microsoft.com/office/officeart/2005/8/layout/orgChart1"/>
    <dgm:cxn modelId="{2470B9E0-9C2A-411B-910C-6BB4CD594DA9}" type="presParOf" srcId="{E31032A0-7627-455E-9251-25A32AFD7902}" destId="{76F11699-7BE6-4B90-8E28-29954C416445}" srcOrd="9" destOrd="0" presId="urn:microsoft.com/office/officeart/2005/8/layout/orgChart1"/>
    <dgm:cxn modelId="{F1B6DEEA-1502-43B0-8A11-364B5385C485}" type="presParOf" srcId="{76F11699-7BE6-4B90-8E28-29954C416445}" destId="{D839BF43-EF82-4DDB-A2A4-0FAEB9563146}" srcOrd="0" destOrd="0" presId="urn:microsoft.com/office/officeart/2005/8/layout/orgChart1"/>
    <dgm:cxn modelId="{368441A7-6E1A-43AD-927F-9A0684291013}" type="presParOf" srcId="{D839BF43-EF82-4DDB-A2A4-0FAEB9563146}" destId="{A0E05520-D0C6-4525-ABE7-20D2E3C004FE}" srcOrd="0" destOrd="0" presId="urn:microsoft.com/office/officeart/2005/8/layout/orgChart1"/>
    <dgm:cxn modelId="{CE24BBC3-4B58-4EDF-8A10-E9EC2A98FD21}" type="presParOf" srcId="{D839BF43-EF82-4DDB-A2A4-0FAEB9563146}" destId="{7E406B42-05D0-4F49-87C2-0691A7DCC154}" srcOrd="1" destOrd="0" presId="urn:microsoft.com/office/officeart/2005/8/layout/orgChart1"/>
    <dgm:cxn modelId="{7C338843-9E94-46DF-B526-1CDE9A5E0266}" type="presParOf" srcId="{76F11699-7BE6-4B90-8E28-29954C416445}" destId="{25EDF52F-AD87-449D-A84B-527712225CCB}" srcOrd="1" destOrd="0" presId="urn:microsoft.com/office/officeart/2005/8/layout/orgChart1"/>
    <dgm:cxn modelId="{52E45503-5529-4FB3-9AA9-96F47BA5AB5A}" type="presParOf" srcId="{25EDF52F-AD87-449D-A84B-527712225CCB}" destId="{A0207F8B-5E83-4A26-9F87-C10B9A7D4B30}" srcOrd="0" destOrd="0" presId="urn:microsoft.com/office/officeart/2005/8/layout/orgChart1"/>
    <dgm:cxn modelId="{6647C293-DFA8-4AB5-A4B9-D3B7CAC2DEF0}" type="presParOf" srcId="{25EDF52F-AD87-449D-A84B-527712225CCB}" destId="{743C606B-8D3A-4727-B5BB-E6B13CB6AC64}" srcOrd="1" destOrd="0" presId="urn:microsoft.com/office/officeart/2005/8/layout/orgChart1"/>
    <dgm:cxn modelId="{55703294-1ECB-4310-B57F-6000850F76E9}" type="presParOf" srcId="{743C606B-8D3A-4727-B5BB-E6B13CB6AC64}" destId="{DD61556F-C19D-4A72-A5E5-58452EE0690D}" srcOrd="0" destOrd="0" presId="urn:microsoft.com/office/officeart/2005/8/layout/orgChart1"/>
    <dgm:cxn modelId="{131E81B3-26F8-4545-A930-3355DBAF32FB}" type="presParOf" srcId="{DD61556F-C19D-4A72-A5E5-58452EE0690D}" destId="{DF7F7393-C061-45B8-85C4-1544FEC4680F}" srcOrd="0" destOrd="0" presId="urn:microsoft.com/office/officeart/2005/8/layout/orgChart1"/>
    <dgm:cxn modelId="{703F5733-DC28-42E4-BEDC-E35B3D4BDBB5}" type="presParOf" srcId="{DD61556F-C19D-4A72-A5E5-58452EE0690D}" destId="{1899B401-9A6F-456B-BD82-09ED0BABECE2}" srcOrd="1" destOrd="0" presId="urn:microsoft.com/office/officeart/2005/8/layout/orgChart1"/>
    <dgm:cxn modelId="{05CC0910-F10B-4B2D-94AA-5D4F2699F216}" type="presParOf" srcId="{743C606B-8D3A-4727-B5BB-E6B13CB6AC64}" destId="{CB442C1C-D7BF-4DA6-A1B4-8FE6D176F1F1}" srcOrd="1" destOrd="0" presId="urn:microsoft.com/office/officeart/2005/8/layout/orgChart1"/>
    <dgm:cxn modelId="{3755C5EB-ADF6-4C92-AFEB-207BD54CE504}" type="presParOf" srcId="{743C606B-8D3A-4727-B5BB-E6B13CB6AC64}" destId="{CEB850E8-4BBA-49E3-B964-5D584CC2D2F0}" srcOrd="2" destOrd="0" presId="urn:microsoft.com/office/officeart/2005/8/layout/orgChart1"/>
    <dgm:cxn modelId="{F27AD9DE-3842-4547-925E-50B9FE5BEC41}" type="presParOf" srcId="{25EDF52F-AD87-449D-A84B-527712225CCB}" destId="{24C05C3F-6FE0-4925-A944-CCEB14C0ED19}" srcOrd="2" destOrd="0" presId="urn:microsoft.com/office/officeart/2005/8/layout/orgChart1"/>
    <dgm:cxn modelId="{7C8895C0-837A-4263-84C3-37124F983BB6}" type="presParOf" srcId="{25EDF52F-AD87-449D-A84B-527712225CCB}" destId="{EE68B7A9-B693-47F3-BDF2-8B290D8C1588}" srcOrd="3" destOrd="0" presId="urn:microsoft.com/office/officeart/2005/8/layout/orgChart1"/>
    <dgm:cxn modelId="{0A6E2D2F-24E6-404A-9955-39EE6263EA8F}" type="presParOf" srcId="{EE68B7A9-B693-47F3-BDF2-8B290D8C1588}" destId="{EB07C819-8421-4FAD-AA79-33FBC78D3B2B}" srcOrd="0" destOrd="0" presId="urn:microsoft.com/office/officeart/2005/8/layout/orgChart1"/>
    <dgm:cxn modelId="{EB47EDA6-6D3A-4A86-A6FC-9D739EF1247D}" type="presParOf" srcId="{EB07C819-8421-4FAD-AA79-33FBC78D3B2B}" destId="{FA174C50-6186-4F76-8DFF-99481BE3CE2B}" srcOrd="0" destOrd="0" presId="urn:microsoft.com/office/officeart/2005/8/layout/orgChart1"/>
    <dgm:cxn modelId="{BE28B706-4490-4034-A1E2-6178CEFD0874}" type="presParOf" srcId="{EB07C819-8421-4FAD-AA79-33FBC78D3B2B}" destId="{E00E865C-5F50-4221-94EA-7A7CD999D292}" srcOrd="1" destOrd="0" presId="urn:microsoft.com/office/officeart/2005/8/layout/orgChart1"/>
    <dgm:cxn modelId="{7E203C63-8488-4E04-9091-020F960D9183}" type="presParOf" srcId="{EE68B7A9-B693-47F3-BDF2-8B290D8C1588}" destId="{E259BB1E-BA87-42DF-BB43-F21DEB0109AC}" srcOrd="1" destOrd="0" presId="urn:microsoft.com/office/officeart/2005/8/layout/orgChart1"/>
    <dgm:cxn modelId="{C89297A6-5F27-4449-A14D-EACC5664B48C}" type="presParOf" srcId="{EE68B7A9-B693-47F3-BDF2-8B290D8C1588}" destId="{526560B8-17C2-4AD4-8204-B36A7B120348}" srcOrd="2" destOrd="0" presId="urn:microsoft.com/office/officeart/2005/8/layout/orgChart1"/>
    <dgm:cxn modelId="{680624B6-E842-41A4-BB28-C5EBB03F7A89}" type="presParOf" srcId="{25EDF52F-AD87-449D-A84B-527712225CCB}" destId="{CC186D04-C334-4F3A-B69F-F495E52E105C}" srcOrd="4" destOrd="0" presId="urn:microsoft.com/office/officeart/2005/8/layout/orgChart1"/>
    <dgm:cxn modelId="{A9BB8504-8E6E-4E72-9193-476D3E63A47C}" type="presParOf" srcId="{25EDF52F-AD87-449D-A84B-527712225CCB}" destId="{BF16EC52-C747-46ED-AA11-E90AE50397B3}" srcOrd="5" destOrd="0" presId="urn:microsoft.com/office/officeart/2005/8/layout/orgChart1"/>
    <dgm:cxn modelId="{72451A3B-6BE3-4A9A-AD2F-DBD2E44A4ACE}" type="presParOf" srcId="{BF16EC52-C747-46ED-AA11-E90AE50397B3}" destId="{735E2D5F-6899-45EC-8B36-F9C1CD48B9EC}" srcOrd="0" destOrd="0" presId="urn:microsoft.com/office/officeart/2005/8/layout/orgChart1"/>
    <dgm:cxn modelId="{B3AF3617-3D90-4EAA-AF61-9F83A6D2E7BA}" type="presParOf" srcId="{735E2D5F-6899-45EC-8B36-F9C1CD48B9EC}" destId="{A4689CF7-E597-4878-93B8-58535E8AB37A}" srcOrd="0" destOrd="0" presId="urn:microsoft.com/office/officeart/2005/8/layout/orgChart1"/>
    <dgm:cxn modelId="{6CF0E0BE-8A7D-4214-A09A-D89C65268F6F}" type="presParOf" srcId="{735E2D5F-6899-45EC-8B36-F9C1CD48B9EC}" destId="{40309FB3-6436-40AF-8025-85A06EF2C25C}" srcOrd="1" destOrd="0" presId="urn:microsoft.com/office/officeart/2005/8/layout/orgChart1"/>
    <dgm:cxn modelId="{C63C13A4-242A-468C-81B0-8A30CF1518F2}" type="presParOf" srcId="{BF16EC52-C747-46ED-AA11-E90AE50397B3}" destId="{17D5C19A-09D8-4629-AC13-E25112587448}" srcOrd="1" destOrd="0" presId="urn:microsoft.com/office/officeart/2005/8/layout/orgChart1"/>
    <dgm:cxn modelId="{9632E1F6-7D94-472D-9028-A1907B27A35D}" type="presParOf" srcId="{BF16EC52-C747-46ED-AA11-E90AE50397B3}" destId="{9B6806DE-7FCA-493D-B56E-8138B04B5AEA}" srcOrd="2" destOrd="0" presId="urn:microsoft.com/office/officeart/2005/8/layout/orgChart1"/>
    <dgm:cxn modelId="{C06512EE-8A85-4BFC-AA01-C4E9D6734956}" type="presParOf" srcId="{76F11699-7BE6-4B90-8E28-29954C416445}" destId="{BE859765-AF87-4D53-92D7-D12E9B20FF1C}" srcOrd="2" destOrd="0" presId="urn:microsoft.com/office/officeart/2005/8/layout/orgChart1"/>
    <dgm:cxn modelId="{DD474FF2-2F50-4C91-A6F2-4FC700E03540}" type="presParOf" srcId="{E31032A0-7627-455E-9251-25A32AFD7902}" destId="{725E3CAA-DBB0-4B86-B674-DAA86F3BEEB4}" srcOrd="10" destOrd="0" presId="urn:microsoft.com/office/officeart/2005/8/layout/orgChart1"/>
    <dgm:cxn modelId="{D676E1F5-46F0-4468-A805-EF29E591F1BC}" type="presParOf" srcId="{E31032A0-7627-455E-9251-25A32AFD7902}" destId="{B0B2D025-5D2C-477B-A1E8-2C8767C66A96}" srcOrd="11" destOrd="0" presId="urn:microsoft.com/office/officeart/2005/8/layout/orgChart1"/>
    <dgm:cxn modelId="{AA5F4B1B-9F59-49D9-8916-BF8B000FC8C7}" type="presParOf" srcId="{B0B2D025-5D2C-477B-A1E8-2C8767C66A96}" destId="{2E27E5B7-E708-4C8A-A780-315669BCADA3}" srcOrd="0" destOrd="0" presId="urn:microsoft.com/office/officeart/2005/8/layout/orgChart1"/>
    <dgm:cxn modelId="{B14704FC-6116-485E-AE91-BAECB5BDDD3D}" type="presParOf" srcId="{2E27E5B7-E708-4C8A-A780-315669BCADA3}" destId="{A06F6FF8-0A76-4536-B115-E3B96F136147}" srcOrd="0" destOrd="0" presId="urn:microsoft.com/office/officeart/2005/8/layout/orgChart1"/>
    <dgm:cxn modelId="{821CB8AA-EF2C-475A-BE2A-67A576A845E4}" type="presParOf" srcId="{2E27E5B7-E708-4C8A-A780-315669BCADA3}" destId="{4E3A16B5-DDE8-432C-9B39-F59FC61871CA}" srcOrd="1" destOrd="0" presId="urn:microsoft.com/office/officeart/2005/8/layout/orgChart1"/>
    <dgm:cxn modelId="{E5A4F576-5EBA-4130-9A16-B162987143EA}" type="presParOf" srcId="{B0B2D025-5D2C-477B-A1E8-2C8767C66A96}" destId="{75395A6F-C4EB-4666-97B0-522435C3B8DB}" srcOrd="1" destOrd="0" presId="urn:microsoft.com/office/officeart/2005/8/layout/orgChart1"/>
    <dgm:cxn modelId="{DFFE8D3A-D320-4C58-B490-D2A2CD08696D}" type="presParOf" srcId="{75395A6F-C4EB-4666-97B0-522435C3B8DB}" destId="{4679C142-3CE1-42EE-88B8-C98C7A61196D}" srcOrd="0" destOrd="0" presId="urn:microsoft.com/office/officeart/2005/8/layout/orgChart1"/>
    <dgm:cxn modelId="{ADCF5694-5B2F-44DE-8E6B-613F10FFFF28}" type="presParOf" srcId="{75395A6F-C4EB-4666-97B0-522435C3B8DB}" destId="{18D0A5ED-29CD-4DE6-8326-B598EED6522B}" srcOrd="1" destOrd="0" presId="urn:microsoft.com/office/officeart/2005/8/layout/orgChart1"/>
    <dgm:cxn modelId="{95B60A23-7688-400C-8FFF-4590C8DBE1AE}" type="presParOf" srcId="{18D0A5ED-29CD-4DE6-8326-B598EED6522B}" destId="{E0451888-B7EA-4503-9583-8693BC1FE1E8}" srcOrd="0" destOrd="0" presId="urn:microsoft.com/office/officeart/2005/8/layout/orgChart1"/>
    <dgm:cxn modelId="{5EB2A923-BAF6-49EA-B6A4-573037B97496}" type="presParOf" srcId="{E0451888-B7EA-4503-9583-8693BC1FE1E8}" destId="{F9485040-A732-4B08-B8DA-F2572E565698}" srcOrd="0" destOrd="0" presId="urn:microsoft.com/office/officeart/2005/8/layout/orgChart1"/>
    <dgm:cxn modelId="{C1EFC4C8-9FA8-463E-A9F8-B1989236CD69}" type="presParOf" srcId="{E0451888-B7EA-4503-9583-8693BC1FE1E8}" destId="{D9B81C0A-A1AA-4863-9841-01DD32061EE0}" srcOrd="1" destOrd="0" presId="urn:microsoft.com/office/officeart/2005/8/layout/orgChart1"/>
    <dgm:cxn modelId="{22CD6BAA-5624-4DFE-943D-7ACBFD94B3FB}" type="presParOf" srcId="{18D0A5ED-29CD-4DE6-8326-B598EED6522B}" destId="{5932FDF6-9C5A-4F95-9DB3-40BA059F2EBA}" srcOrd="1" destOrd="0" presId="urn:microsoft.com/office/officeart/2005/8/layout/orgChart1"/>
    <dgm:cxn modelId="{662BE8CE-526F-4362-87AC-A21B10C638D6}" type="presParOf" srcId="{5932FDF6-9C5A-4F95-9DB3-40BA059F2EBA}" destId="{C8D9C7F9-76D9-444F-AAC4-4BAFA1CEA75E}" srcOrd="0" destOrd="0" presId="urn:microsoft.com/office/officeart/2005/8/layout/orgChart1"/>
    <dgm:cxn modelId="{E0946247-FE7B-4B61-B1BA-8BDF0EBD8725}" type="presParOf" srcId="{5932FDF6-9C5A-4F95-9DB3-40BA059F2EBA}" destId="{96D695AD-4CB6-4040-8B66-709A55ED7788}" srcOrd="1" destOrd="0" presId="urn:microsoft.com/office/officeart/2005/8/layout/orgChart1"/>
    <dgm:cxn modelId="{6CD3D5EA-ED44-4249-96DC-117E0A5E882E}" type="presParOf" srcId="{96D695AD-4CB6-4040-8B66-709A55ED7788}" destId="{84672AFF-3560-4FB6-9A7C-67DB49846BB0}" srcOrd="0" destOrd="0" presId="urn:microsoft.com/office/officeart/2005/8/layout/orgChart1"/>
    <dgm:cxn modelId="{209D6FC8-9CE2-4B72-9977-C4BA480F26D6}" type="presParOf" srcId="{84672AFF-3560-4FB6-9A7C-67DB49846BB0}" destId="{0584B23E-F1EC-42E3-B321-C62E18A37A22}" srcOrd="0" destOrd="0" presId="urn:microsoft.com/office/officeart/2005/8/layout/orgChart1"/>
    <dgm:cxn modelId="{13399FA0-435A-4D5F-BA4B-A63572B41237}" type="presParOf" srcId="{84672AFF-3560-4FB6-9A7C-67DB49846BB0}" destId="{0097622D-3F4B-4275-9290-AEE42ED508B4}" srcOrd="1" destOrd="0" presId="urn:microsoft.com/office/officeart/2005/8/layout/orgChart1"/>
    <dgm:cxn modelId="{3DEACD15-9B75-4BDF-B205-CAF7A8DFD614}" type="presParOf" srcId="{96D695AD-4CB6-4040-8B66-709A55ED7788}" destId="{3C8A0D99-C6FB-40C0-BFFD-457A38EEF6A5}" srcOrd="1" destOrd="0" presId="urn:microsoft.com/office/officeart/2005/8/layout/orgChart1"/>
    <dgm:cxn modelId="{75B910B4-A66A-4CB7-A21D-0034D2A776D3}" type="presParOf" srcId="{96D695AD-4CB6-4040-8B66-709A55ED7788}" destId="{EFAA7103-00CA-4398-9A31-469C2CC551F0}" srcOrd="2" destOrd="0" presId="urn:microsoft.com/office/officeart/2005/8/layout/orgChart1"/>
    <dgm:cxn modelId="{5298952D-0128-4D81-939C-3977D2120934}" type="presParOf" srcId="{5932FDF6-9C5A-4F95-9DB3-40BA059F2EBA}" destId="{37702C0D-4ABC-4511-B721-1A2249868C2D}" srcOrd="2" destOrd="0" presId="urn:microsoft.com/office/officeart/2005/8/layout/orgChart1"/>
    <dgm:cxn modelId="{54A38DC2-4444-4595-AD1B-8EF40CA9BFE9}" type="presParOf" srcId="{5932FDF6-9C5A-4F95-9DB3-40BA059F2EBA}" destId="{B565DCCD-E8F4-46E5-AF17-7015D63605FE}" srcOrd="3" destOrd="0" presId="urn:microsoft.com/office/officeart/2005/8/layout/orgChart1"/>
    <dgm:cxn modelId="{2B1A7E5B-6DAE-491E-902C-6DF6317C2351}" type="presParOf" srcId="{B565DCCD-E8F4-46E5-AF17-7015D63605FE}" destId="{5E02DFEE-4648-4FF9-A1AA-869AE2220F78}" srcOrd="0" destOrd="0" presId="urn:microsoft.com/office/officeart/2005/8/layout/orgChart1"/>
    <dgm:cxn modelId="{B8189694-7F1B-4977-A724-005156169F0E}" type="presParOf" srcId="{5E02DFEE-4648-4FF9-A1AA-869AE2220F78}" destId="{0FCBC428-B8E2-475C-B063-D8E77BE85C88}" srcOrd="0" destOrd="0" presId="urn:microsoft.com/office/officeart/2005/8/layout/orgChart1"/>
    <dgm:cxn modelId="{47FA4FF9-4DF3-4FF5-942C-2538F256ABAB}" type="presParOf" srcId="{5E02DFEE-4648-4FF9-A1AA-869AE2220F78}" destId="{FF9B3186-276D-4F87-B6E8-451E98448EE8}" srcOrd="1" destOrd="0" presId="urn:microsoft.com/office/officeart/2005/8/layout/orgChart1"/>
    <dgm:cxn modelId="{9C41CB60-49B9-41F0-B646-708D8A7D4835}" type="presParOf" srcId="{B565DCCD-E8F4-46E5-AF17-7015D63605FE}" destId="{FB7D786A-601F-4B13-8668-B428976C66E5}" srcOrd="1" destOrd="0" presId="urn:microsoft.com/office/officeart/2005/8/layout/orgChart1"/>
    <dgm:cxn modelId="{F885AD36-04D2-4FDC-B14C-9E4963377270}" type="presParOf" srcId="{B565DCCD-E8F4-46E5-AF17-7015D63605FE}" destId="{AEADD873-A45B-48AD-AAF7-199A4E4A9B5F}" srcOrd="2" destOrd="0" presId="urn:microsoft.com/office/officeart/2005/8/layout/orgChart1"/>
    <dgm:cxn modelId="{663013C1-79B7-4B50-9962-1927A0BFF6AC}" type="presParOf" srcId="{5932FDF6-9C5A-4F95-9DB3-40BA059F2EBA}" destId="{87296FE9-8ECC-409B-AB53-6A37564C4A8E}" srcOrd="4" destOrd="0" presId="urn:microsoft.com/office/officeart/2005/8/layout/orgChart1"/>
    <dgm:cxn modelId="{E265E96F-1E50-4B14-BDA4-390842D8438B}" type="presParOf" srcId="{5932FDF6-9C5A-4F95-9DB3-40BA059F2EBA}" destId="{C96C2F48-361A-48A2-B0FB-EA398438F27D}" srcOrd="5" destOrd="0" presId="urn:microsoft.com/office/officeart/2005/8/layout/orgChart1"/>
    <dgm:cxn modelId="{2348A8B5-7C46-4FC0-A790-6A4EDCAB6CDE}" type="presParOf" srcId="{C96C2F48-361A-48A2-B0FB-EA398438F27D}" destId="{9B46C882-9230-4EAB-A09C-9CC23A9E6001}" srcOrd="0" destOrd="0" presId="urn:microsoft.com/office/officeart/2005/8/layout/orgChart1"/>
    <dgm:cxn modelId="{3D595227-7ABD-44AA-A281-C8DBC4F99168}" type="presParOf" srcId="{9B46C882-9230-4EAB-A09C-9CC23A9E6001}" destId="{A51CEF91-895C-458B-97FE-03FE78839058}" srcOrd="0" destOrd="0" presId="urn:microsoft.com/office/officeart/2005/8/layout/orgChart1"/>
    <dgm:cxn modelId="{128A1FA4-A639-466F-B991-90C657C461D7}" type="presParOf" srcId="{9B46C882-9230-4EAB-A09C-9CC23A9E6001}" destId="{27FA2AD3-2E67-4BFD-91E5-2FAEB7705D9A}" srcOrd="1" destOrd="0" presId="urn:microsoft.com/office/officeart/2005/8/layout/orgChart1"/>
    <dgm:cxn modelId="{B39DAA3D-654B-447B-91A4-1EF1DF5F28B4}" type="presParOf" srcId="{C96C2F48-361A-48A2-B0FB-EA398438F27D}" destId="{617BE97D-937D-41C0-B373-C2655EF9B2BC}" srcOrd="1" destOrd="0" presId="urn:microsoft.com/office/officeart/2005/8/layout/orgChart1"/>
    <dgm:cxn modelId="{D949478D-931C-404E-AEBF-0E46E941666D}" type="presParOf" srcId="{C96C2F48-361A-48A2-B0FB-EA398438F27D}" destId="{595A32AE-3BE3-4346-9016-D9BDF1FBC6C5}" srcOrd="2" destOrd="0" presId="urn:microsoft.com/office/officeart/2005/8/layout/orgChart1"/>
    <dgm:cxn modelId="{4F45DE5D-5FD7-4E06-88EF-10C78B1C1131}" type="presParOf" srcId="{5932FDF6-9C5A-4F95-9DB3-40BA059F2EBA}" destId="{78E89507-FDD4-469B-A4B6-CBC609155BE8}" srcOrd="6" destOrd="0" presId="urn:microsoft.com/office/officeart/2005/8/layout/orgChart1"/>
    <dgm:cxn modelId="{6B189472-75B3-46D9-89F7-5ECAAD72D576}" type="presParOf" srcId="{5932FDF6-9C5A-4F95-9DB3-40BA059F2EBA}" destId="{AB196B77-AD47-4CBD-B19C-3036CDC01679}" srcOrd="7" destOrd="0" presId="urn:microsoft.com/office/officeart/2005/8/layout/orgChart1"/>
    <dgm:cxn modelId="{7ACC4F89-7F66-496A-A333-040BFE3EA250}" type="presParOf" srcId="{AB196B77-AD47-4CBD-B19C-3036CDC01679}" destId="{827FAFA0-204A-43B0-810E-ECE9F084B27A}" srcOrd="0" destOrd="0" presId="urn:microsoft.com/office/officeart/2005/8/layout/orgChart1"/>
    <dgm:cxn modelId="{AB49043B-15B6-456D-B08B-D80788E42892}" type="presParOf" srcId="{827FAFA0-204A-43B0-810E-ECE9F084B27A}" destId="{A0A022A3-A1E2-4FCC-981B-607A8C830E76}" srcOrd="0" destOrd="0" presId="urn:microsoft.com/office/officeart/2005/8/layout/orgChart1"/>
    <dgm:cxn modelId="{02EF3BD3-2B67-4460-BB21-09D5788A479F}" type="presParOf" srcId="{827FAFA0-204A-43B0-810E-ECE9F084B27A}" destId="{EACF608A-07BF-42CC-AF58-BB187AEBFC94}" srcOrd="1" destOrd="0" presId="urn:microsoft.com/office/officeart/2005/8/layout/orgChart1"/>
    <dgm:cxn modelId="{74F97089-B2ED-4310-9D1D-B23BD698BC71}" type="presParOf" srcId="{AB196B77-AD47-4CBD-B19C-3036CDC01679}" destId="{6B2E60BE-6F4C-48CB-A9B1-57FA491728A8}" srcOrd="1" destOrd="0" presId="urn:microsoft.com/office/officeart/2005/8/layout/orgChart1"/>
    <dgm:cxn modelId="{F2175E18-BF4D-4129-ABCF-E5637B21C14C}" type="presParOf" srcId="{AB196B77-AD47-4CBD-B19C-3036CDC01679}" destId="{ADC73F2B-FF5E-4ED1-B137-5D19ABB01CDD}" srcOrd="2" destOrd="0" presId="urn:microsoft.com/office/officeart/2005/8/layout/orgChart1"/>
    <dgm:cxn modelId="{7FD417A9-AD1B-484F-A916-FACDAD635473}" type="presParOf" srcId="{18D0A5ED-29CD-4DE6-8326-B598EED6522B}" destId="{33120A2B-6B0F-4E46-B3D5-BB7F419635E9}" srcOrd="2" destOrd="0" presId="urn:microsoft.com/office/officeart/2005/8/layout/orgChart1"/>
    <dgm:cxn modelId="{743FDFAF-5506-4F56-9686-E61EFCF857DE}" type="presParOf" srcId="{B0B2D025-5D2C-477B-A1E8-2C8767C66A96}" destId="{CF6F504F-A8EF-4D1A-A23C-6D7E4EF00B25}" srcOrd="2" destOrd="0" presId="urn:microsoft.com/office/officeart/2005/8/layout/orgChart1"/>
    <dgm:cxn modelId="{0B2E86F2-0504-49A9-B11A-09677747C525}" type="presParOf" srcId="{E31032A0-7627-455E-9251-25A32AFD7902}" destId="{C62D1188-C554-4690-8DCD-411E5D5A9D20}" srcOrd="12" destOrd="0" presId="urn:microsoft.com/office/officeart/2005/8/layout/orgChart1"/>
    <dgm:cxn modelId="{6DC00452-9541-482D-9D44-7E591E3FF4C9}" type="presParOf" srcId="{E31032A0-7627-455E-9251-25A32AFD7902}" destId="{31191691-1B7B-4C78-B348-201BCF1323C4}" srcOrd="13" destOrd="0" presId="urn:microsoft.com/office/officeart/2005/8/layout/orgChart1"/>
    <dgm:cxn modelId="{281EC414-45AD-45FA-AF56-E5320F9E6825}" type="presParOf" srcId="{31191691-1B7B-4C78-B348-201BCF1323C4}" destId="{42BA1F55-93DA-455A-A723-F95AE993EE07}" srcOrd="0" destOrd="0" presId="urn:microsoft.com/office/officeart/2005/8/layout/orgChart1"/>
    <dgm:cxn modelId="{5A8A66BC-5E4E-446B-A3F5-4FE37A00F16D}" type="presParOf" srcId="{42BA1F55-93DA-455A-A723-F95AE993EE07}" destId="{1FAAD7F5-9F74-4F78-B59E-7D0F54697954}" srcOrd="0" destOrd="0" presId="urn:microsoft.com/office/officeart/2005/8/layout/orgChart1"/>
    <dgm:cxn modelId="{78EA0626-EF6E-4B0D-BC71-4947E4AE696A}" type="presParOf" srcId="{42BA1F55-93DA-455A-A723-F95AE993EE07}" destId="{05F29A2B-6D2D-48CB-8ADC-57DDFF8A23A1}" srcOrd="1" destOrd="0" presId="urn:microsoft.com/office/officeart/2005/8/layout/orgChart1"/>
    <dgm:cxn modelId="{97F4CF4B-21E1-41D2-99C3-F97611F18DBC}" type="presParOf" srcId="{31191691-1B7B-4C78-B348-201BCF1323C4}" destId="{3DEC106E-5A0E-4C28-AF54-04A5F12F51CE}" srcOrd="1" destOrd="0" presId="urn:microsoft.com/office/officeart/2005/8/layout/orgChart1"/>
    <dgm:cxn modelId="{33E40D1D-4128-4486-AB03-97024F28B89B}" type="presParOf" srcId="{3DEC106E-5A0E-4C28-AF54-04A5F12F51CE}" destId="{8D77BF54-5DB8-45DE-AE29-C9BB7F4B73F1}" srcOrd="0" destOrd="0" presId="urn:microsoft.com/office/officeart/2005/8/layout/orgChart1"/>
    <dgm:cxn modelId="{E1A5A24C-78C9-4136-8FBD-0FBB876B1B8E}" type="presParOf" srcId="{3DEC106E-5A0E-4C28-AF54-04A5F12F51CE}" destId="{5A89ABDC-031F-4EDF-87DF-05B3B26BA041}" srcOrd="1" destOrd="0" presId="urn:microsoft.com/office/officeart/2005/8/layout/orgChart1"/>
    <dgm:cxn modelId="{6F20CD51-3F9D-481E-A67B-FD8CEF2808D2}" type="presParOf" srcId="{5A89ABDC-031F-4EDF-87DF-05B3B26BA041}" destId="{84377D61-C1B9-47AF-9979-8F33122E2D0C}" srcOrd="0" destOrd="0" presId="urn:microsoft.com/office/officeart/2005/8/layout/orgChart1"/>
    <dgm:cxn modelId="{0E0A683F-C55D-4475-B832-C5EE8AA50A51}" type="presParOf" srcId="{84377D61-C1B9-47AF-9979-8F33122E2D0C}" destId="{CB578216-5282-4D35-889F-B1EB724AC94D}" srcOrd="0" destOrd="0" presId="urn:microsoft.com/office/officeart/2005/8/layout/orgChart1"/>
    <dgm:cxn modelId="{F7F38071-4B84-44EF-8E89-2076B3E74C93}" type="presParOf" srcId="{84377D61-C1B9-47AF-9979-8F33122E2D0C}" destId="{47C92E56-BF2D-425F-84E2-3FCE92B046FE}" srcOrd="1" destOrd="0" presId="urn:microsoft.com/office/officeart/2005/8/layout/orgChart1"/>
    <dgm:cxn modelId="{CCEB77E4-05C1-4896-9132-E7D1221E147B}" type="presParOf" srcId="{5A89ABDC-031F-4EDF-87DF-05B3B26BA041}" destId="{C41623FA-8337-4844-94FC-059202F53531}" srcOrd="1" destOrd="0" presId="urn:microsoft.com/office/officeart/2005/8/layout/orgChart1"/>
    <dgm:cxn modelId="{4534D9B3-C27E-48BE-A656-0A844B2D64AA}" type="presParOf" srcId="{5A89ABDC-031F-4EDF-87DF-05B3B26BA041}" destId="{0812F7B6-8C27-4B04-8D98-D13257CDB4D3}" srcOrd="2" destOrd="0" presId="urn:microsoft.com/office/officeart/2005/8/layout/orgChart1"/>
    <dgm:cxn modelId="{8E128DD9-0F8D-4EC3-8B83-2AF3E43CD48B}" type="presParOf" srcId="{3DEC106E-5A0E-4C28-AF54-04A5F12F51CE}" destId="{D8B06C8C-9DE6-4B90-9437-EDA283865A0F}" srcOrd="2" destOrd="0" presId="urn:microsoft.com/office/officeart/2005/8/layout/orgChart1"/>
    <dgm:cxn modelId="{73A7533A-DB72-4875-8BCF-776809464A4C}" type="presParOf" srcId="{3DEC106E-5A0E-4C28-AF54-04A5F12F51CE}" destId="{5328BF17-1F17-4A8A-9B6B-46BA7AB6F00E}" srcOrd="3" destOrd="0" presId="urn:microsoft.com/office/officeart/2005/8/layout/orgChart1"/>
    <dgm:cxn modelId="{1288B6D8-E76C-4027-ACFC-6416BFB292DF}" type="presParOf" srcId="{5328BF17-1F17-4A8A-9B6B-46BA7AB6F00E}" destId="{D2FA7163-6644-4DBC-991C-63E6F539D7EF}" srcOrd="0" destOrd="0" presId="urn:microsoft.com/office/officeart/2005/8/layout/orgChart1"/>
    <dgm:cxn modelId="{1D149D2B-9F24-4D3C-9FCF-F3A22416EE39}" type="presParOf" srcId="{D2FA7163-6644-4DBC-991C-63E6F539D7EF}" destId="{9DE98D2D-D166-4E31-BCE0-388D23534727}" srcOrd="0" destOrd="0" presId="urn:microsoft.com/office/officeart/2005/8/layout/orgChart1"/>
    <dgm:cxn modelId="{9BDB6B1D-B74F-44A1-BAC4-66DAF5AB146F}" type="presParOf" srcId="{D2FA7163-6644-4DBC-991C-63E6F539D7EF}" destId="{F031EDAA-EA65-4FE6-A931-395A39662514}" srcOrd="1" destOrd="0" presId="urn:microsoft.com/office/officeart/2005/8/layout/orgChart1"/>
    <dgm:cxn modelId="{F07D9FBC-97FD-4261-8B0D-B793068F14AA}" type="presParOf" srcId="{5328BF17-1F17-4A8A-9B6B-46BA7AB6F00E}" destId="{6A2B9244-C9F5-4767-86CE-C6BE7A68A27E}" srcOrd="1" destOrd="0" presId="urn:microsoft.com/office/officeart/2005/8/layout/orgChart1"/>
    <dgm:cxn modelId="{41A788A8-AE2D-4ED8-989C-E380D994CB58}" type="presParOf" srcId="{5328BF17-1F17-4A8A-9B6B-46BA7AB6F00E}" destId="{A366B01B-FED5-4C65-842A-70B27463FE63}" srcOrd="2" destOrd="0" presId="urn:microsoft.com/office/officeart/2005/8/layout/orgChart1"/>
    <dgm:cxn modelId="{4667153E-4865-440A-8F5F-05C7937F47EF}" type="presParOf" srcId="{3DEC106E-5A0E-4C28-AF54-04A5F12F51CE}" destId="{6EAAAC69-17F0-4EFF-B190-CCF5E4DDC091}" srcOrd="4" destOrd="0" presId="urn:microsoft.com/office/officeart/2005/8/layout/orgChart1"/>
    <dgm:cxn modelId="{78A928B7-DDA8-410E-B008-43EB4DC303CA}" type="presParOf" srcId="{3DEC106E-5A0E-4C28-AF54-04A5F12F51CE}" destId="{AB26B33A-90D2-451F-8577-5D6566F3956D}" srcOrd="5" destOrd="0" presId="urn:microsoft.com/office/officeart/2005/8/layout/orgChart1"/>
    <dgm:cxn modelId="{F91A9682-0228-4647-9885-FC4D126102CD}" type="presParOf" srcId="{AB26B33A-90D2-451F-8577-5D6566F3956D}" destId="{6DA3C765-6502-4A79-89E8-5637DB6DC944}" srcOrd="0" destOrd="0" presId="urn:microsoft.com/office/officeart/2005/8/layout/orgChart1"/>
    <dgm:cxn modelId="{D25524A2-8546-420B-8F50-0742BF6CEE4B}" type="presParOf" srcId="{6DA3C765-6502-4A79-89E8-5637DB6DC944}" destId="{620D43FF-FB8E-4FD1-9F20-CB1B6AFF0EB7}" srcOrd="0" destOrd="0" presId="urn:microsoft.com/office/officeart/2005/8/layout/orgChart1"/>
    <dgm:cxn modelId="{B4675C26-58FF-4AC5-AC3F-72449AE8C80E}" type="presParOf" srcId="{6DA3C765-6502-4A79-89E8-5637DB6DC944}" destId="{F7CD7A7F-D4EB-4E04-8250-C0662513585C}" srcOrd="1" destOrd="0" presId="urn:microsoft.com/office/officeart/2005/8/layout/orgChart1"/>
    <dgm:cxn modelId="{FB4CED96-F452-4FE3-A2BD-E3C32965DFEC}" type="presParOf" srcId="{AB26B33A-90D2-451F-8577-5D6566F3956D}" destId="{BE2FE5A9-0548-4D2E-B24E-ADAE5E2FEE1A}" srcOrd="1" destOrd="0" presId="urn:microsoft.com/office/officeart/2005/8/layout/orgChart1"/>
    <dgm:cxn modelId="{2CD4360D-767B-4CE3-8D39-168933A4BB48}" type="presParOf" srcId="{AB26B33A-90D2-451F-8577-5D6566F3956D}" destId="{D1187146-4BBA-42EC-89CE-97D67A9F0CC9}" srcOrd="2" destOrd="0" presId="urn:microsoft.com/office/officeart/2005/8/layout/orgChart1"/>
    <dgm:cxn modelId="{DF6F1C81-E6ED-40C9-88DE-6BC7C40AC368}" type="presParOf" srcId="{31191691-1B7B-4C78-B348-201BCF1323C4}" destId="{F745BED5-F0F0-4AE9-906F-510771F41EA7}" srcOrd="2" destOrd="0" presId="urn:microsoft.com/office/officeart/2005/8/layout/orgChart1"/>
    <dgm:cxn modelId="{452E5532-4024-44BC-8371-E9EA2082A8CB}" type="presParOf" srcId="{B022DCF9-0165-4BAA-96A8-B23F248238A3}" destId="{D1A9940A-0BDE-47E8-A498-3D833F5138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D1188-C554-4690-8DCD-411E5D5A9D20}">
      <dsp:nvSpPr>
        <dsp:cNvPr id="0" name=""/>
        <dsp:cNvSpPr/>
      </dsp:nvSpPr>
      <dsp:spPr>
        <a:xfrm>
          <a:off x="6391386" y="471185"/>
          <a:ext cx="5332176" cy="743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327"/>
              </a:lnTo>
              <a:lnTo>
                <a:pt x="5332176" y="646327"/>
              </a:lnTo>
              <a:lnTo>
                <a:pt x="5332176" y="7439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7194F-A1FF-4FF3-B608-A3D082F6C1E1}">
      <dsp:nvSpPr>
        <dsp:cNvPr id="0" name=""/>
        <dsp:cNvSpPr/>
      </dsp:nvSpPr>
      <dsp:spPr>
        <a:xfrm>
          <a:off x="10225980" y="1680269"/>
          <a:ext cx="139526" cy="1088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8305"/>
              </a:lnTo>
              <a:lnTo>
                <a:pt x="139526" y="10883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7B852-8580-4956-918A-1D6D93500934}">
      <dsp:nvSpPr>
        <dsp:cNvPr id="0" name=""/>
        <dsp:cNvSpPr/>
      </dsp:nvSpPr>
      <dsp:spPr>
        <a:xfrm>
          <a:off x="10225980" y="1680269"/>
          <a:ext cx="139526" cy="42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880"/>
              </a:lnTo>
              <a:lnTo>
                <a:pt x="139526" y="4278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E3CAA-DBB0-4B86-B674-DAA86F3BEEB4}">
      <dsp:nvSpPr>
        <dsp:cNvPr id="0" name=""/>
        <dsp:cNvSpPr/>
      </dsp:nvSpPr>
      <dsp:spPr>
        <a:xfrm>
          <a:off x="6391386" y="471185"/>
          <a:ext cx="4206664" cy="743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327"/>
              </a:lnTo>
              <a:lnTo>
                <a:pt x="4206664" y="646327"/>
              </a:lnTo>
              <a:lnTo>
                <a:pt x="4206664" y="7439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186D04-C334-4F3A-B69F-F495E52E105C}">
      <dsp:nvSpPr>
        <dsp:cNvPr id="0" name=""/>
        <dsp:cNvSpPr/>
      </dsp:nvSpPr>
      <dsp:spPr>
        <a:xfrm>
          <a:off x="9100467" y="1680269"/>
          <a:ext cx="139526" cy="1748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8730"/>
              </a:lnTo>
              <a:lnTo>
                <a:pt x="139526" y="17487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05C3F-6FE0-4925-A944-CCEB14C0ED19}">
      <dsp:nvSpPr>
        <dsp:cNvPr id="0" name=""/>
        <dsp:cNvSpPr/>
      </dsp:nvSpPr>
      <dsp:spPr>
        <a:xfrm>
          <a:off x="9100467" y="1680269"/>
          <a:ext cx="139526" cy="1088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8305"/>
              </a:lnTo>
              <a:lnTo>
                <a:pt x="139526" y="10883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07F8B-5E83-4A26-9F87-C10B9A7D4B30}">
      <dsp:nvSpPr>
        <dsp:cNvPr id="0" name=""/>
        <dsp:cNvSpPr/>
      </dsp:nvSpPr>
      <dsp:spPr>
        <a:xfrm>
          <a:off x="9100467" y="1680269"/>
          <a:ext cx="139526" cy="42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880"/>
              </a:lnTo>
              <a:lnTo>
                <a:pt x="139526" y="4278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4CC38-5354-4122-9160-51E54517182E}">
      <dsp:nvSpPr>
        <dsp:cNvPr id="0" name=""/>
        <dsp:cNvSpPr/>
      </dsp:nvSpPr>
      <dsp:spPr>
        <a:xfrm>
          <a:off x="6391386" y="471185"/>
          <a:ext cx="3081151" cy="743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327"/>
              </a:lnTo>
              <a:lnTo>
                <a:pt x="3081151" y="646327"/>
              </a:lnTo>
              <a:lnTo>
                <a:pt x="3081151" y="7439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11336-0416-4B0F-91F8-D4EB14B0222A}">
      <dsp:nvSpPr>
        <dsp:cNvPr id="0" name=""/>
        <dsp:cNvSpPr/>
      </dsp:nvSpPr>
      <dsp:spPr>
        <a:xfrm>
          <a:off x="6391386" y="471185"/>
          <a:ext cx="1392882" cy="743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327"/>
              </a:lnTo>
              <a:lnTo>
                <a:pt x="1392882" y="646327"/>
              </a:lnTo>
              <a:lnTo>
                <a:pt x="1392882" y="7439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B97D8-AFD9-4607-82A1-EB531EB03CE6}">
      <dsp:nvSpPr>
        <dsp:cNvPr id="0" name=""/>
        <dsp:cNvSpPr/>
      </dsp:nvSpPr>
      <dsp:spPr>
        <a:xfrm>
          <a:off x="7974955" y="2340694"/>
          <a:ext cx="139526" cy="3069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9580"/>
              </a:lnTo>
              <a:lnTo>
                <a:pt x="139526" y="3069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3FE3B-A68C-421A-B4F1-21E0E183090E}">
      <dsp:nvSpPr>
        <dsp:cNvPr id="0" name=""/>
        <dsp:cNvSpPr/>
      </dsp:nvSpPr>
      <dsp:spPr>
        <a:xfrm>
          <a:off x="7974955" y="2340694"/>
          <a:ext cx="139526" cy="2409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9155"/>
              </a:lnTo>
              <a:lnTo>
                <a:pt x="139526" y="2409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27D02-D89C-4FAA-85E5-6A5B2B610FC8}">
      <dsp:nvSpPr>
        <dsp:cNvPr id="0" name=""/>
        <dsp:cNvSpPr/>
      </dsp:nvSpPr>
      <dsp:spPr>
        <a:xfrm>
          <a:off x="7974955" y="2340694"/>
          <a:ext cx="139526" cy="1748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8730"/>
              </a:lnTo>
              <a:lnTo>
                <a:pt x="139526" y="17487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E03E7-3FD2-4C99-BAD7-B0C4E5AC0FA6}">
      <dsp:nvSpPr>
        <dsp:cNvPr id="0" name=""/>
        <dsp:cNvSpPr/>
      </dsp:nvSpPr>
      <dsp:spPr>
        <a:xfrm>
          <a:off x="7974955" y="2340694"/>
          <a:ext cx="139526" cy="1088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8305"/>
              </a:lnTo>
              <a:lnTo>
                <a:pt x="139526" y="10883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E1442-4FA8-4570-9DD4-7C551FB0A793}">
      <dsp:nvSpPr>
        <dsp:cNvPr id="0" name=""/>
        <dsp:cNvSpPr/>
      </dsp:nvSpPr>
      <dsp:spPr>
        <a:xfrm>
          <a:off x="7974955" y="2340694"/>
          <a:ext cx="139526" cy="42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880"/>
              </a:lnTo>
              <a:lnTo>
                <a:pt x="139526" y="4278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EEAFA-F1F1-479E-8700-47AE07E0AF0C}">
      <dsp:nvSpPr>
        <dsp:cNvPr id="0" name=""/>
        <dsp:cNvSpPr/>
      </dsp:nvSpPr>
      <dsp:spPr>
        <a:xfrm>
          <a:off x="6658756" y="1680269"/>
          <a:ext cx="1688269" cy="195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68"/>
              </a:lnTo>
              <a:lnTo>
                <a:pt x="1688269" y="97668"/>
              </a:lnTo>
              <a:lnTo>
                <a:pt x="1688269" y="195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D4BB1F-295E-4625-8529-BA476D965A87}">
      <dsp:nvSpPr>
        <dsp:cNvPr id="0" name=""/>
        <dsp:cNvSpPr/>
      </dsp:nvSpPr>
      <dsp:spPr>
        <a:xfrm>
          <a:off x="6658756" y="1680269"/>
          <a:ext cx="562756" cy="195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68"/>
              </a:lnTo>
              <a:lnTo>
                <a:pt x="562756" y="97668"/>
              </a:lnTo>
              <a:lnTo>
                <a:pt x="562756" y="195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A46833-E788-4C37-BFFC-49E4F1424B5B}">
      <dsp:nvSpPr>
        <dsp:cNvPr id="0" name=""/>
        <dsp:cNvSpPr/>
      </dsp:nvSpPr>
      <dsp:spPr>
        <a:xfrm>
          <a:off x="6096000" y="1680269"/>
          <a:ext cx="562756" cy="195336"/>
        </a:xfrm>
        <a:custGeom>
          <a:avLst/>
          <a:gdLst/>
          <a:ahLst/>
          <a:cxnLst/>
          <a:rect l="0" t="0" r="0" b="0"/>
          <a:pathLst>
            <a:path>
              <a:moveTo>
                <a:pt x="562756" y="0"/>
              </a:moveTo>
              <a:lnTo>
                <a:pt x="562756" y="97668"/>
              </a:lnTo>
              <a:lnTo>
                <a:pt x="0" y="97668"/>
              </a:lnTo>
              <a:lnTo>
                <a:pt x="0" y="195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F0162-ACE7-4FD7-AB68-B567F8939FAA}">
      <dsp:nvSpPr>
        <dsp:cNvPr id="0" name=""/>
        <dsp:cNvSpPr/>
      </dsp:nvSpPr>
      <dsp:spPr>
        <a:xfrm>
          <a:off x="4970487" y="1680269"/>
          <a:ext cx="1688269" cy="195336"/>
        </a:xfrm>
        <a:custGeom>
          <a:avLst/>
          <a:gdLst/>
          <a:ahLst/>
          <a:cxnLst/>
          <a:rect l="0" t="0" r="0" b="0"/>
          <a:pathLst>
            <a:path>
              <a:moveTo>
                <a:pt x="1688269" y="0"/>
              </a:moveTo>
              <a:lnTo>
                <a:pt x="1688269" y="97668"/>
              </a:lnTo>
              <a:lnTo>
                <a:pt x="0" y="97668"/>
              </a:lnTo>
              <a:lnTo>
                <a:pt x="0" y="195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9969E-8D3B-4B9A-A031-EA902CA35DE8}">
      <dsp:nvSpPr>
        <dsp:cNvPr id="0" name=""/>
        <dsp:cNvSpPr/>
      </dsp:nvSpPr>
      <dsp:spPr>
        <a:xfrm>
          <a:off x="6391386" y="471185"/>
          <a:ext cx="267369" cy="743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327"/>
              </a:lnTo>
              <a:lnTo>
                <a:pt x="267369" y="646327"/>
              </a:lnTo>
              <a:lnTo>
                <a:pt x="267369" y="7439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60F66-C8CC-45E5-A725-8FAA2E9C29DB}">
      <dsp:nvSpPr>
        <dsp:cNvPr id="0" name=""/>
        <dsp:cNvSpPr/>
      </dsp:nvSpPr>
      <dsp:spPr>
        <a:xfrm>
          <a:off x="3472904" y="2340694"/>
          <a:ext cx="139526" cy="42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880"/>
              </a:lnTo>
              <a:lnTo>
                <a:pt x="139526" y="4278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A4639-FB78-4657-AE95-A1A0A01146C0}">
      <dsp:nvSpPr>
        <dsp:cNvPr id="0" name=""/>
        <dsp:cNvSpPr/>
      </dsp:nvSpPr>
      <dsp:spPr>
        <a:xfrm>
          <a:off x="3282218" y="1680269"/>
          <a:ext cx="562756" cy="195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68"/>
              </a:lnTo>
              <a:lnTo>
                <a:pt x="562756" y="97668"/>
              </a:lnTo>
              <a:lnTo>
                <a:pt x="562756" y="195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BEB64-219B-4F18-B6CB-D1E596798F46}">
      <dsp:nvSpPr>
        <dsp:cNvPr id="0" name=""/>
        <dsp:cNvSpPr/>
      </dsp:nvSpPr>
      <dsp:spPr>
        <a:xfrm>
          <a:off x="2347391" y="2340694"/>
          <a:ext cx="139526" cy="3730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0004"/>
              </a:lnTo>
              <a:lnTo>
                <a:pt x="139526" y="37300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7F6F5-9845-4B26-B641-FECC120543A3}">
      <dsp:nvSpPr>
        <dsp:cNvPr id="0" name=""/>
        <dsp:cNvSpPr/>
      </dsp:nvSpPr>
      <dsp:spPr>
        <a:xfrm>
          <a:off x="2347391" y="2340694"/>
          <a:ext cx="139526" cy="3069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9580"/>
              </a:lnTo>
              <a:lnTo>
                <a:pt x="139526" y="3069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50A3D-8C69-48DA-9846-6A092CD0E5A4}">
      <dsp:nvSpPr>
        <dsp:cNvPr id="0" name=""/>
        <dsp:cNvSpPr/>
      </dsp:nvSpPr>
      <dsp:spPr>
        <a:xfrm>
          <a:off x="2347391" y="2340694"/>
          <a:ext cx="139526" cy="2409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9155"/>
              </a:lnTo>
              <a:lnTo>
                <a:pt x="139526" y="2409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03A44-1980-4D99-B9DC-CCDB52757FD8}">
      <dsp:nvSpPr>
        <dsp:cNvPr id="0" name=""/>
        <dsp:cNvSpPr/>
      </dsp:nvSpPr>
      <dsp:spPr>
        <a:xfrm>
          <a:off x="2347391" y="2340694"/>
          <a:ext cx="139526" cy="1748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8730"/>
              </a:lnTo>
              <a:lnTo>
                <a:pt x="139526" y="17487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A794D-3B40-45A7-82D8-7D2BB709AD4C}">
      <dsp:nvSpPr>
        <dsp:cNvPr id="0" name=""/>
        <dsp:cNvSpPr/>
      </dsp:nvSpPr>
      <dsp:spPr>
        <a:xfrm>
          <a:off x="2347391" y="2340694"/>
          <a:ext cx="139526" cy="1088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8305"/>
              </a:lnTo>
              <a:lnTo>
                <a:pt x="139526" y="10883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E362C-14FF-454B-BB22-172EB5991C94}">
      <dsp:nvSpPr>
        <dsp:cNvPr id="0" name=""/>
        <dsp:cNvSpPr/>
      </dsp:nvSpPr>
      <dsp:spPr>
        <a:xfrm>
          <a:off x="2347391" y="2340694"/>
          <a:ext cx="139526" cy="42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880"/>
              </a:lnTo>
              <a:lnTo>
                <a:pt x="139526" y="4278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588F6-700D-48C7-91F0-73A12D352704}">
      <dsp:nvSpPr>
        <dsp:cNvPr id="0" name=""/>
        <dsp:cNvSpPr/>
      </dsp:nvSpPr>
      <dsp:spPr>
        <a:xfrm>
          <a:off x="2719461" y="1680269"/>
          <a:ext cx="562756" cy="195336"/>
        </a:xfrm>
        <a:custGeom>
          <a:avLst/>
          <a:gdLst/>
          <a:ahLst/>
          <a:cxnLst/>
          <a:rect l="0" t="0" r="0" b="0"/>
          <a:pathLst>
            <a:path>
              <a:moveTo>
                <a:pt x="562756" y="0"/>
              </a:moveTo>
              <a:lnTo>
                <a:pt x="562756" y="97668"/>
              </a:lnTo>
              <a:lnTo>
                <a:pt x="0" y="97668"/>
              </a:lnTo>
              <a:lnTo>
                <a:pt x="0" y="195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20EE0-14E5-465F-8D80-37466616E231}">
      <dsp:nvSpPr>
        <dsp:cNvPr id="0" name=""/>
        <dsp:cNvSpPr/>
      </dsp:nvSpPr>
      <dsp:spPr>
        <a:xfrm>
          <a:off x="3282218" y="471185"/>
          <a:ext cx="3109168" cy="743996"/>
        </a:xfrm>
        <a:custGeom>
          <a:avLst/>
          <a:gdLst/>
          <a:ahLst/>
          <a:cxnLst/>
          <a:rect l="0" t="0" r="0" b="0"/>
          <a:pathLst>
            <a:path>
              <a:moveTo>
                <a:pt x="3109168" y="0"/>
              </a:moveTo>
              <a:lnTo>
                <a:pt x="3109168" y="646327"/>
              </a:lnTo>
              <a:lnTo>
                <a:pt x="0" y="646327"/>
              </a:lnTo>
              <a:lnTo>
                <a:pt x="0" y="7439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5C3D1-9503-4DBC-8485-AF1F5C060393}">
      <dsp:nvSpPr>
        <dsp:cNvPr id="0" name=""/>
        <dsp:cNvSpPr/>
      </dsp:nvSpPr>
      <dsp:spPr>
        <a:xfrm>
          <a:off x="93017" y="2369953"/>
          <a:ext cx="171291" cy="1088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8175"/>
              </a:lnTo>
              <a:lnTo>
                <a:pt x="171291" y="10881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A3E1F-4038-421E-A085-EA0F43E9142D}">
      <dsp:nvSpPr>
        <dsp:cNvPr id="0" name=""/>
        <dsp:cNvSpPr/>
      </dsp:nvSpPr>
      <dsp:spPr>
        <a:xfrm>
          <a:off x="93017" y="2369953"/>
          <a:ext cx="169040" cy="541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641"/>
              </a:lnTo>
              <a:lnTo>
                <a:pt x="169040" y="5416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C409F-9423-4562-A9F4-28713DD698F6}">
      <dsp:nvSpPr>
        <dsp:cNvPr id="0" name=""/>
        <dsp:cNvSpPr/>
      </dsp:nvSpPr>
      <dsp:spPr>
        <a:xfrm>
          <a:off x="465087" y="1680269"/>
          <a:ext cx="566104" cy="224595"/>
        </a:xfrm>
        <a:custGeom>
          <a:avLst/>
          <a:gdLst/>
          <a:ahLst/>
          <a:cxnLst/>
          <a:rect l="0" t="0" r="0" b="0"/>
          <a:pathLst>
            <a:path>
              <a:moveTo>
                <a:pt x="566104" y="0"/>
              </a:moveTo>
              <a:lnTo>
                <a:pt x="566104" y="126927"/>
              </a:lnTo>
              <a:lnTo>
                <a:pt x="0" y="126927"/>
              </a:lnTo>
              <a:lnTo>
                <a:pt x="0" y="2245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8E853-017D-41AE-948B-136610B7DF14}">
      <dsp:nvSpPr>
        <dsp:cNvPr id="0" name=""/>
        <dsp:cNvSpPr/>
      </dsp:nvSpPr>
      <dsp:spPr>
        <a:xfrm>
          <a:off x="1031192" y="1680269"/>
          <a:ext cx="675409" cy="259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399"/>
              </a:lnTo>
              <a:lnTo>
                <a:pt x="675409" y="161399"/>
              </a:lnTo>
              <a:lnTo>
                <a:pt x="675409" y="2590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D8760-4FA1-4330-AE4F-8E51BD3B3C79}">
      <dsp:nvSpPr>
        <dsp:cNvPr id="0" name=""/>
        <dsp:cNvSpPr/>
      </dsp:nvSpPr>
      <dsp:spPr>
        <a:xfrm>
          <a:off x="1031192" y="471185"/>
          <a:ext cx="5360193" cy="743996"/>
        </a:xfrm>
        <a:custGeom>
          <a:avLst/>
          <a:gdLst/>
          <a:ahLst/>
          <a:cxnLst/>
          <a:rect l="0" t="0" r="0" b="0"/>
          <a:pathLst>
            <a:path>
              <a:moveTo>
                <a:pt x="5360193" y="0"/>
              </a:moveTo>
              <a:lnTo>
                <a:pt x="5360193" y="646327"/>
              </a:lnTo>
              <a:lnTo>
                <a:pt x="0" y="646327"/>
              </a:lnTo>
              <a:lnTo>
                <a:pt x="0" y="7439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985C8-036A-4737-818E-9924C4E20A50}">
      <dsp:nvSpPr>
        <dsp:cNvPr id="0" name=""/>
        <dsp:cNvSpPr/>
      </dsp:nvSpPr>
      <dsp:spPr>
        <a:xfrm>
          <a:off x="5926298" y="6097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dirty="0" smtClean="0">
              <a:latin typeface="+mn-lt"/>
            </a:rPr>
            <a:t>Appsum</a:t>
          </a:r>
          <a:endParaRPr lang="en-IN" sz="1100" b="0" kern="1200" dirty="0">
            <a:latin typeface="+mn-lt"/>
          </a:endParaRPr>
        </a:p>
      </dsp:txBody>
      <dsp:txXfrm>
        <a:off x="5926298" y="6097"/>
        <a:ext cx="930175" cy="465087"/>
      </dsp:txXfrm>
    </dsp:sp>
    <dsp:sp modelId="{D6405723-1425-4070-AB2A-DA0E040227DB}">
      <dsp:nvSpPr>
        <dsp:cNvPr id="0" name=""/>
        <dsp:cNvSpPr/>
      </dsp:nvSpPr>
      <dsp:spPr>
        <a:xfrm>
          <a:off x="566104" y="1215181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App Screens</a:t>
          </a:r>
          <a:endParaRPr lang="en-IN" sz="1100" b="0" kern="1200" dirty="0">
            <a:latin typeface="+mn-lt"/>
          </a:endParaRPr>
        </a:p>
      </dsp:txBody>
      <dsp:txXfrm>
        <a:off x="566104" y="1215181"/>
        <a:ext cx="930175" cy="465087"/>
      </dsp:txXfrm>
    </dsp:sp>
    <dsp:sp modelId="{D1591EAC-7260-418B-BEFC-D7B3C54D078F}">
      <dsp:nvSpPr>
        <dsp:cNvPr id="0" name=""/>
        <dsp:cNvSpPr/>
      </dsp:nvSpPr>
      <dsp:spPr>
        <a:xfrm>
          <a:off x="1241514" y="1939337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Navigation Screens</a:t>
          </a:r>
          <a:endParaRPr lang="en-IN" sz="1100" b="0" kern="1200" dirty="0">
            <a:latin typeface="+mn-lt"/>
          </a:endParaRPr>
        </a:p>
      </dsp:txBody>
      <dsp:txXfrm>
        <a:off x="1241514" y="1939337"/>
        <a:ext cx="930175" cy="465087"/>
      </dsp:txXfrm>
    </dsp:sp>
    <dsp:sp modelId="{35141F98-033D-4E2C-A857-274D3279CEBC}">
      <dsp:nvSpPr>
        <dsp:cNvPr id="0" name=""/>
        <dsp:cNvSpPr/>
      </dsp:nvSpPr>
      <dsp:spPr>
        <a:xfrm>
          <a:off x="0" y="1904865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Master Screen</a:t>
          </a:r>
          <a:endParaRPr lang="en-IN" sz="1100" b="0" kern="1200" dirty="0">
            <a:latin typeface="+mn-lt"/>
          </a:endParaRPr>
        </a:p>
      </dsp:txBody>
      <dsp:txXfrm>
        <a:off x="0" y="1904865"/>
        <a:ext cx="930175" cy="465087"/>
      </dsp:txXfrm>
    </dsp:sp>
    <dsp:sp modelId="{AB42F687-02D4-4BFD-961E-689E11F9625F}">
      <dsp:nvSpPr>
        <dsp:cNvPr id="0" name=""/>
        <dsp:cNvSpPr/>
      </dsp:nvSpPr>
      <dsp:spPr>
        <a:xfrm>
          <a:off x="262058" y="2679050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Location Finder</a:t>
          </a:r>
          <a:endParaRPr lang="en-IN" sz="1100" b="0" kern="1200" dirty="0">
            <a:latin typeface="+mn-lt"/>
          </a:endParaRPr>
        </a:p>
      </dsp:txBody>
      <dsp:txXfrm>
        <a:off x="262058" y="2679050"/>
        <a:ext cx="930175" cy="465087"/>
      </dsp:txXfrm>
    </dsp:sp>
    <dsp:sp modelId="{CA37A722-4A43-4506-A549-077AE6B7623D}">
      <dsp:nvSpPr>
        <dsp:cNvPr id="0" name=""/>
        <dsp:cNvSpPr/>
      </dsp:nvSpPr>
      <dsp:spPr>
        <a:xfrm>
          <a:off x="264309" y="3225584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Tiles</a:t>
          </a:r>
          <a:endParaRPr lang="en-IN" sz="1100" b="0" kern="1200" dirty="0">
            <a:latin typeface="+mn-lt"/>
          </a:endParaRPr>
        </a:p>
      </dsp:txBody>
      <dsp:txXfrm>
        <a:off x="264309" y="3225584"/>
        <a:ext cx="930175" cy="465087"/>
      </dsp:txXfrm>
    </dsp:sp>
    <dsp:sp modelId="{4914B72F-4CE0-4518-8922-A07F8A121330}">
      <dsp:nvSpPr>
        <dsp:cNvPr id="0" name=""/>
        <dsp:cNvSpPr/>
      </dsp:nvSpPr>
      <dsp:spPr>
        <a:xfrm>
          <a:off x="2817130" y="1215181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API’s</a:t>
          </a:r>
          <a:endParaRPr lang="en-IN" sz="1100" b="0" kern="1200" dirty="0">
            <a:latin typeface="+mn-lt"/>
          </a:endParaRPr>
        </a:p>
      </dsp:txBody>
      <dsp:txXfrm>
        <a:off x="2817130" y="1215181"/>
        <a:ext cx="930175" cy="465087"/>
      </dsp:txXfrm>
    </dsp:sp>
    <dsp:sp modelId="{BA9DC594-6412-4B40-BBC5-4019FCF905AF}">
      <dsp:nvSpPr>
        <dsp:cNvPr id="0" name=""/>
        <dsp:cNvSpPr/>
      </dsp:nvSpPr>
      <dsp:spPr>
        <a:xfrm>
          <a:off x="2254374" y="1875606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External API</a:t>
          </a:r>
          <a:endParaRPr lang="en-IN" sz="1100" b="0" kern="1200" dirty="0">
            <a:latin typeface="+mn-lt"/>
          </a:endParaRPr>
        </a:p>
      </dsp:txBody>
      <dsp:txXfrm>
        <a:off x="2254374" y="1875606"/>
        <a:ext cx="930175" cy="465087"/>
      </dsp:txXfrm>
    </dsp:sp>
    <dsp:sp modelId="{04821A68-C121-43FC-BCE1-DB6DDE8C902F}">
      <dsp:nvSpPr>
        <dsp:cNvPr id="0" name=""/>
        <dsp:cNvSpPr/>
      </dsp:nvSpPr>
      <dsp:spPr>
        <a:xfrm>
          <a:off x="2486917" y="2536031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Travel</a:t>
          </a:r>
          <a:endParaRPr lang="en-IN" sz="1100" b="0" kern="1200" dirty="0">
            <a:latin typeface="+mn-lt"/>
          </a:endParaRPr>
        </a:p>
      </dsp:txBody>
      <dsp:txXfrm>
        <a:off x="2486917" y="2536031"/>
        <a:ext cx="930175" cy="465087"/>
      </dsp:txXfrm>
    </dsp:sp>
    <dsp:sp modelId="{63692239-363E-4350-885E-646B82F859F3}">
      <dsp:nvSpPr>
        <dsp:cNvPr id="0" name=""/>
        <dsp:cNvSpPr/>
      </dsp:nvSpPr>
      <dsp:spPr>
        <a:xfrm>
          <a:off x="2486917" y="3196456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Food</a:t>
          </a:r>
          <a:endParaRPr lang="en-IN" sz="1100" b="0" kern="1200" dirty="0">
            <a:latin typeface="+mn-lt"/>
          </a:endParaRPr>
        </a:p>
      </dsp:txBody>
      <dsp:txXfrm>
        <a:off x="2486917" y="3196456"/>
        <a:ext cx="930175" cy="465087"/>
      </dsp:txXfrm>
    </dsp:sp>
    <dsp:sp modelId="{223936D9-0B34-4470-A0A4-E1E28C7EB18A}">
      <dsp:nvSpPr>
        <dsp:cNvPr id="0" name=""/>
        <dsp:cNvSpPr/>
      </dsp:nvSpPr>
      <dsp:spPr>
        <a:xfrm>
          <a:off x="2486917" y="3856880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Entertainment</a:t>
          </a:r>
          <a:endParaRPr lang="en-IN" sz="1100" b="0" kern="1200" dirty="0">
            <a:latin typeface="+mn-lt"/>
          </a:endParaRPr>
        </a:p>
      </dsp:txBody>
      <dsp:txXfrm>
        <a:off x="2486917" y="3856880"/>
        <a:ext cx="930175" cy="465087"/>
      </dsp:txXfrm>
    </dsp:sp>
    <dsp:sp modelId="{BF066992-5B95-4D91-9328-614E01E75BFC}">
      <dsp:nvSpPr>
        <dsp:cNvPr id="0" name=""/>
        <dsp:cNvSpPr/>
      </dsp:nvSpPr>
      <dsp:spPr>
        <a:xfrm>
          <a:off x="2486917" y="4517305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Education</a:t>
          </a:r>
          <a:endParaRPr lang="en-IN" sz="1100" b="0" kern="1200" dirty="0">
            <a:latin typeface="+mn-lt"/>
          </a:endParaRPr>
        </a:p>
      </dsp:txBody>
      <dsp:txXfrm>
        <a:off x="2486917" y="4517305"/>
        <a:ext cx="930175" cy="465087"/>
      </dsp:txXfrm>
    </dsp:sp>
    <dsp:sp modelId="{02680631-CCBE-4A21-9CDA-6B1AFB16C593}">
      <dsp:nvSpPr>
        <dsp:cNvPr id="0" name=""/>
        <dsp:cNvSpPr/>
      </dsp:nvSpPr>
      <dsp:spPr>
        <a:xfrm>
          <a:off x="2486917" y="5177730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Tourism</a:t>
          </a:r>
          <a:endParaRPr lang="en-IN" sz="1100" b="0" kern="1200" dirty="0">
            <a:latin typeface="+mn-lt"/>
          </a:endParaRPr>
        </a:p>
      </dsp:txBody>
      <dsp:txXfrm>
        <a:off x="2486917" y="5177730"/>
        <a:ext cx="930175" cy="465087"/>
      </dsp:txXfrm>
    </dsp:sp>
    <dsp:sp modelId="{0841F7EC-5C7D-475C-A1A3-AEC0EBDD16AE}">
      <dsp:nvSpPr>
        <dsp:cNvPr id="0" name=""/>
        <dsp:cNvSpPr/>
      </dsp:nvSpPr>
      <dsp:spPr>
        <a:xfrm>
          <a:off x="2486917" y="5838155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Shelter</a:t>
          </a:r>
          <a:endParaRPr lang="en-IN" sz="1100" b="0" kern="1200" dirty="0">
            <a:latin typeface="+mn-lt"/>
          </a:endParaRPr>
        </a:p>
      </dsp:txBody>
      <dsp:txXfrm>
        <a:off x="2486917" y="5838155"/>
        <a:ext cx="930175" cy="465087"/>
      </dsp:txXfrm>
    </dsp:sp>
    <dsp:sp modelId="{1B67FD32-A683-45CF-9F73-DBD4DF251CD7}">
      <dsp:nvSpPr>
        <dsp:cNvPr id="0" name=""/>
        <dsp:cNvSpPr/>
      </dsp:nvSpPr>
      <dsp:spPr>
        <a:xfrm>
          <a:off x="3379886" y="1875606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Internal API</a:t>
          </a:r>
          <a:endParaRPr lang="en-IN" sz="1100" b="0" kern="1200" dirty="0">
            <a:latin typeface="+mn-lt"/>
          </a:endParaRPr>
        </a:p>
      </dsp:txBody>
      <dsp:txXfrm>
        <a:off x="3379886" y="1875606"/>
        <a:ext cx="930175" cy="465087"/>
      </dsp:txXfrm>
    </dsp:sp>
    <dsp:sp modelId="{3F4529B5-5B20-4706-9E2F-1562549C53F3}">
      <dsp:nvSpPr>
        <dsp:cNvPr id="0" name=""/>
        <dsp:cNvSpPr/>
      </dsp:nvSpPr>
      <dsp:spPr>
        <a:xfrm>
          <a:off x="3612430" y="2536031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Emergency</a:t>
          </a:r>
          <a:endParaRPr lang="en-IN" sz="1100" b="0" kern="1200" dirty="0">
            <a:latin typeface="+mn-lt"/>
          </a:endParaRPr>
        </a:p>
      </dsp:txBody>
      <dsp:txXfrm>
        <a:off x="3612430" y="2536031"/>
        <a:ext cx="930175" cy="465087"/>
      </dsp:txXfrm>
    </dsp:sp>
    <dsp:sp modelId="{EF2F2F08-8EB1-493D-9C4D-E3E62292FE48}">
      <dsp:nvSpPr>
        <dsp:cNvPr id="0" name=""/>
        <dsp:cNvSpPr/>
      </dsp:nvSpPr>
      <dsp:spPr>
        <a:xfrm>
          <a:off x="6193668" y="1215181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Integration Modules</a:t>
          </a:r>
          <a:endParaRPr lang="en-IN" sz="1100" b="0" kern="1200" dirty="0">
            <a:latin typeface="+mn-lt"/>
          </a:endParaRPr>
        </a:p>
      </dsp:txBody>
      <dsp:txXfrm>
        <a:off x="6193668" y="1215181"/>
        <a:ext cx="930175" cy="465087"/>
      </dsp:txXfrm>
    </dsp:sp>
    <dsp:sp modelId="{9B7983CA-63F0-496A-82F2-88E7FDB35B11}">
      <dsp:nvSpPr>
        <dsp:cNvPr id="0" name=""/>
        <dsp:cNvSpPr/>
      </dsp:nvSpPr>
      <dsp:spPr>
        <a:xfrm>
          <a:off x="4505399" y="1875606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Query Listener</a:t>
          </a:r>
          <a:endParaRPr lang="en-IN" sz="1100" b="0" kern="1200" dirty="0">
            <a:latin typeface="+mn-lt"/>
          </a:endParaRPr>
        </a:p>
      </dsp:txBody>
      <dsp:txXfrm>
        <a:off x="4505399" y="1875606"/>
        <a:ext cx="930175" cy="465087"/>
      </dsp:txXfrm>
    </dsp:sp>
    <dsp:sp modelId="{42D50233-C82C-4AC2-89FB-726069756440}">
      <dsp:nvSpPr>
        <dsp:cNvPr id="0" name=""/>
        <dsp:cNvSpPr/>
      </dsp:nvSpPr>
      <dsp:spPr>
        <a:xfrm>
          <a:off x="5630912" y="1875606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Query Analyser</a:t>
          </a:r>
          <a:endParaRPr lang="en-IN" sz="1100" b="0" kern="1200" dirty="0">
            <a:latin typeface="+mn-lt"/>
          </a:endParaRPr>
        </a:p>
      </dsp:txBody>
      <dsp:txXfrm>
        <a:off x="5630912" y="1875606"/>
        <a:ext cx="930175" cy="465087"/>
      </dsp:txXfrm>
    </dsp:sp>
    <dsp:sp modelId="{A964A488-4A40-41D5-AD47-6E8625ABEAC8}">
      <dsp:nvSpPr>
        <dsp:cNvPr id="0" name=""/>
        <dsp:cNvSpPr/>
      </dsp:nvSpPr>
      <dsp:spPr>
        <a:xfrm>
          <a:off x="6756424" y="1875606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Query Responder</a:t>
          </a:r>
          <a:endParaRPr lang="en-IN" sz="1100" b="0" kern="1200" dirty="0">
            <a:latin typeface="+mn-lt"/>
          </a:endParaRPr>
        </a:p>
      </dsp:txBody>
      <dsp:txXfrm>
        <a:off x="6756424" y="1875606"/>
        <a:ext cx="930175" cy="465087"/>
      </dsp:txXfrm>
    </dsp:sp>
    <dsp:sp modelId="{13BB6789-5913-4542-B6FD-981FAE5F78A9}">
      <dsp:nvSpPr>
        <dsp:cNvPr id="0" name=""/>
        <dsp:cNvSpPr/>
      </dsp:nvSpPr>
      <dsp:spPr>
        <a:xfrm>
          <a:off x="7881937" y="1875606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Hooks</a:t>
          </a:r>
          <a:endParaRPr lang="en-IN" sz="1100" b="0" kern="1200" dirty="0">
            <a:latin typeface="+mn-lt"/>
          </a:endParaRPr>
        </a:p>
      </dsp:txBody>
      <dsp:txXfrm>
        <a:off x="7881937" y="1875606"/>
        <a:ext cx="930175" cy="465087"/>
      </dsp:txXfrm>
    </dsp:sp>
    <dsp:sp modelId="{FE67C791-81F6-4688-B4A2-F8FBFCBE8F32}">
      <dsp:nvSpPr>
        <dsp:cNvPr id="0" name=""/>
        <dsp:cNvSpPr/>
      </dsp:nvSpPr>
      <dsp:spPr>
        <a:xfrm>
          <a:off x="8114481" y="2536031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MS-QL Hook</a:t>
          </a:r>
          <a:endParaRPr lang="en-IN" sz="1100" b="0" kern="1200" dirty="0">
            <a:latin typeface="+mn-lt"/>
          </a:endParaRPr>
        </a:p>
      </dsp:txBody>
      <dsp:txXfrm>
        <a:off x="8114481" y="2536031"/>
        <a:ext cx="930175" cy="465087"/>
      </dsp:txXfrm>
    </dsp:sp>
    <dsp:sp modelId="{23265CF9-BA44-43DD-93EB-17E125FFB6C8}">
      <dsp:nvSpPr>
        <dsp:cNvPr id="0" name=""/>
        <dsp:cNvSpPr/>
      </dsp:nvSpPr>
      <dsp:spPr>
        <a:xfrm>
          <a:off x="8114481" y="3196456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QL-QA Hook</a:t>
          </a:r>
          <a:endParaRPr lang="en-IN" sz="1100" b="0" kern="1200" dirty="0">
            <a:latin typeface="+mn-lt"/>
          </a:endParaRPr>
        </a:p>
      </dsp:txBody>
      <dsp:txXfrm>
        <a:off x="8114481" y="3196456"/>
        <a:ext cx="930175" cy="465087"/>
      </dsp:txXfrm>
    </dsp:sp>
    <dsp:sp modelId="{F39D41C5-492D-4B7E-ADEB-661CDAAC95A3}">
      <dsp:nvSpPr>
        <dsp:cNvPr id="0" name=""/>
        <dsp:cNvSpPr/>
      </dsp:nvSpPr>
      <dsp:spPr>
        <a:xfrm>
          <a:off x="8114481" y="3856880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QA-QR Hook</a:t>
          </a:r>
          <a:endParaRPr lang="en-IN" sz="1100" b="0" kern="1200" dirty="0">
            <a:latin typeface="+mn-lt"/>
          </a:endParaRPr>
        </a:p>
      </dsp:txBody>
      <dsp:txXfrm>
        <a:off x="8114481" y="3856880"/>
        <a:ext cx="930175" cy="465087"/>
      </dsp:txXfrm>
    </dsp:sp>
    <dsp:sp modelId="{DCF7ABBE-4A20-4639-9358-FC7B4EE23E7E}">
      <dsp:nvSpPr>
        <dsp:cNvPr id="0" name=""/>
        <dsp:cNvSpPr/>
      </dsp:nvSpPr>
      <dsp:spPr>
        <a:xfrm>
          <a:off x="8114481" y="4517305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QR-API Hook</a:t>
          </a:r>
          <a:endParaRPr lang="en-IN" sz="1100" b="0" kern="1200" dirty="0">
            <a:latin typeface="+mn-lt"/>
          </a:endParaRPr>
        </a:p>
      </dsp:txBody>
      <dsp:txXfrm>
        <a:off x="8114481" y="4517305"/>
        <a:ext cx="930175" cy="465087"/>
      </dsp:txXfrm>
    </dsp:sp>
    <dsp:sp modelId="{575E32A4-D409-49CD-B2F1-0028B7356930}">
      <dsp:nvSpPr>
        <dsp:cNvPr id="0" name=""/>
        <dsp:cNvSpPr/>
      </dsp:nvSpPr>
      <dsp:spPr>
        <a:xfrm>
          <a:off x="8114481" y="5177730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API-NS Hook</a:t>
          </a:r>
          <a:endParaRPr lang="en-IN" sz="1100" b="0" kern="1200" dirty="0">
            <a:latin typeface="+mn-lt"/>
          </a:endParaRPr>
        </a:p>
      </dsp:txBody>
      <dsp:txXfrm>
        <a:off x="8114481" y="5177730"/>
        <a:ext cx="930175" cy="465087"/>
      </dsp:txXfrm>
    </dsp:sp>
    <dsp:sp modelId="{88566FF7-E7B1-4339-B2C3-1D8A492F397E}">
      <dsp:nvSpPr>
        <dsp:cNvPr id="0" name=""/>
        <dsp:cNvSpPr/>
      </dsp:nvSpPr>
      <dsp:spPr>
        <a:xfrm>
          <a:off x="7319181" y="1215181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Web Services</a:t>
          </a:r>
          <a:endParaRPr lang="en-IN" sz="1100" b="0" kern="1200" dirty="0">
            <a:latin typeface="+mn-lt"/>
          </a:endParaRPr>
        </a:p>
      </dsp:txBody>
      <dsp:txXfrm>
        <a:off x="7319181" y="1215181"/>
        <a:ext cx="930175" cy="465087"/>
      </dsp:txXfrm>
    </dsp:sp>
    <dsp:sp modelId="{A0E05520-D0C6-4525-ABE7-20D2E3C004FE}">
      <dsp:nvSpPr>
        <dsp:cNvPr id="0" name=""/>
        <dsp:cNvSpPr/>
      </dsp:nvSpPr>
      <dsp:spPr>
        <a:xfrm>
          <a:off x="9007450" y="1215181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Database</a:t>
          </a:r>
          <a:endParaRPr lang="en-IN" sz="1100" b="0" kern="1200" dirty="0">
            <a:latin typeface="+mn-lt"/>
          </a:endParaRPr>
        </a:p>
      </dsp:txBody>
      <dsp:txXfrm>
        <a:off x="9007450" y="1215181"/>
        <a:ext cx="930175" cy="465087"/>
      </dsp:txXfrm>
    </dsp:sp>
    <dsp:sp modelId="{DF7F7393-C061-45B8-85C4-1544FEC4680F}">
      <dsp:nvSpPr>
        <dsp:cNvPr id="0" name=""/>
        <dsp:cNvSpPr/>
      </dsp:nvSpPr>
      <dsp:spPr>
        <a:xfrm>
          <a:off x="9239994" y="1875606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Tables</a:t>
          </a:r>
          <a:endParaRPr lang="en-IN" sz="1100" b="0" kern="1200" dirty="0">
            <a:latin typeface="+mn-lt"/>
          </a:endParaRPr>
        </a:p>
      </dsp:txBody>
      <dsp:txXfrm>
        <a:off x="9239994" y="1875606"/>
        <a:ext cx="930175" cy="465087"/>
      </dsp:txXfrm>
    </dsp:sp>
    <dsp:sp modelId="{FA174C50-6186-4F76-8DFF-99481BE3CE2B}">
      <dsp:nvSpPr>
        <dsp:cNvPr id="0" name=""/>
        <dsp:cNvSpPr/>
      </dsp:nvSpPr>
      <dsp:spPr>
        <a:xfrm>
          <a:off x="9239994" y="2536031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Views</a:t>
          </a:r>
          <a:endParaRPr lang="en-IN" sz="1100" b="0" kern="1200" dirty="0">
            <a:latin typeface="+mn-lt"/>
          </a:endParaRPr>
        </a:p>
      </dsp:txBody>
      <dsp:txXfrm>
        <a:off x="9239994" y="2536031"/>
        <a:ext cx="930175" cy="465087"/>
      </dsp:txXfrm>
    </dsp:sp>
    <dsp:sp modelId="{A4689CF7-E597-4878-93B8-58535E8AB37A}">
      <dsp:nvSpPr>
        <dsp:cNvPr id="0" name=""/>
        <dsp:cNvSpPr/>
      </dsp:nvSpPr>
      <dsp:spPr>
        <a:xfrm>
          <a:off x="9239994" y="3196456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Stored Procedures</a:t>
          </a:r>
          <a:endParaRPr lang="en-IN" sz="1100" b="0" kern="1200" dirty="0">
            <a:latin typeface="+mn-lt"/>
          </a:endParaRPr>
        </a:p>
      </dsp:txBody>
      <dsp:txXfrm>
        <a:off x="9239994" y="3196456"/>
        <a:ext cx="930175" cy="465087"/>
      </dsp:txXfrm>
    </dsp:sp>
    <dsp:sp modelId="{A06F6FF8-0A76-4536-B115-E3B96F136147}">
      <dsp:nvSpPr>
        <dsp:cNvPr id="0" name=""/>
        <dsp:cNvSpPr/>
      </dsp:nvSpPr>
      <dsp:spPr>
        <a:xfrm>
          <a:off x="10132962" y="1215181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Communication Channel </a:t>
          </a:r>
          <a:endParaRPr lang="en-IN" sz="1100" b="0" kern="1200" dirty="0">
            <a:latin typeface="+mn-lt"/>
          </a:endParaRPr>
        </a:p>
      </dsp:txBody>
      <dsp:txXfrm>
        <a:off x="10132962" y="1215181"/>
        <a:ext cx="930175" cy="465087"/>
      </dsp:txXfrm>
    </dsp:sp>
    <dsp:sp modelId="{C6DF7FDD-3775-4A6C-BE01-1F9690BB5F69}">
      <dsp:nvSpPr>
        <dsp:cNvPr id="0" name=""/>
        <dsp:cNvSpPr/>
      </dsp:nvSpPr>
      <dsp:spPr>
        <a:xfrm>
          <a:off x="10365506" y="1875606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Encryption Algorithm</a:t>
          </a:r>
          <a:endParaRPr lang="en-IN" sz="1100" b="0" kern="1200" dirty="0">
            <a:latin typeface="+mn-lt"/>
          </a:endParaRPr>
        </a:p>
      </dsp:txBody>
      <dsp:txXfrm>
        <a:off x="10365506" y="1875606"/>
        <a:ext cx="930175" cy="465087"/>
      </dsp:txXfrm>
    </dsp:sp>
    <dsp:sp modelId="{7359E27B-85FC-4E86-99E4-D3E83165A162}">
      <dsp:nvSpPr>
        <dsp:cNvPr id="0" name=""/>
        <dsp:cNvSpPr/>
      </dsp:nvSpPr>
      <dsp:spPr>
        <a:xfrm>
          <a:off x="10365506" y="2536031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Security Certificates</a:t>
          </a:r>
          <a:endParaRPr lang="en-IN" sz="1100" b="0" kern="1200" dirty="0">
            <a:latin typeface="+mn-lt"/>
          </a:endParaRPr>
        </a:p>
      </dsp:txBody>
      <dsp:txXfrm>
        <a:off x="10365506" y="2536031"/>
        <a:ext cx="930175" cy="465087"/>
      </dsp:txXfrm>
    </dsp:sp>
    <dsp:sp modelId="{1FAAD7F5-9F74-4F78-B59E-7D0F54697954}">
      <dsp:nvSpPr>
        <dsp:cNvPr id="0" name=""/>
        <dsp:cNvSpPr/>
      </dsp:nvSpPr>
      <dsp:spPr>
        <a:xfrm>
          <a:off x="11258475" y="1215181"/>
          <a:ext cx="930175" cy="4650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Authentication Module</a:t>
          </a:r>
          <a:endParaRPr lang="en-IN" sz="1100" b="0" kern="1200" dirty="0">
            <a:latin typeface="+mn-lt"/>
          </a:endParaRPr>
        </a:p>
      </dsp:txBody>
      <dsp:txXfrm>
        <a:off x="11258475" y="1215181"/>
        <a:ext cx="930175" cy="465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37380-CEB0-459B-BC6C-8B7377BF79F7}">
      <dsp:nvSpPr>
        <dsp:cNvPr id="0" name=""/>
        <dsp:cNvSpPr/>
      </dsp:nvSpPr>
      <dsp:spPr>
        <a:xfrm>
          <a:off x="6110568" y="483691"/>
          <a:ext cx="2911764" cy="206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944"/>
              </a:lnTo>
              <a:lnTo>
                <a:pt x="2911764" y="104944"/>
              </a:lnTo>
              <a:lnTo>
                <a:pt x="2911764" y="2065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CB113-2D66-4697-8989-4ADB164FC4B4}">
      <dsp:nvSpPr>
        <dsp:cNvPr id="0" name=""/>
        <dsp:cNvSpPr/>
      </dsp:nvSpPr>
      <dsp:spPr>
        <a:xfrm>
          <a:off x="6110568" y="483691"/>
          <a:ext cx="1741231" cy="206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944"/>
              </a:lnTo>
              <a:lnTo>
                <a:pt x="1741231" y="104944"/>
              </a:lnTo>
              <a:lnTo>
                <a:pt x="1741231" y="2065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D1FC0-B0CF-4E72-A388-2BFFCA674446}">
      <dsp:nvSpPr>
        <dsp:cNvPr id="0" name=""/>
        <dsp:cNvSpPr/>
      </dsp:nvSpPr>
      <dsp:spPr>
        <a:xfrm>
          <a:off x="6294313" y="1173902"/>
          <a:ext cx="145107" cy="1131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837"/>
              </a:lnTo>
              <a:lnTo>
                <a:pt x="145107" y="1131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D1EC9-A870-4D44-B878-8512929903C3}">
      <dsp:nvSpPr>
        <dsp:cNvPr id="0" name=""/>
        <dsp:cNvSpPr/>
      </dsp:nvSpPr>
      <dsp:spPr>
        <a:xfrm>
          <a:off x="6294313" y="1173902"/>
          <a:ext cx="145107" cy="44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996"/>
              </a:lnTo>
              <a:lnTo>
                <a:pt x="145107" y="4449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04C58-E6C8-45A6-86B1-AF8A69E5FAA8}">
      <dsp:nvSpPr>
        <dsp:cNvPr id="0" name=""/>
        <dsp:cNvSpPr/>
      </dsp:nvSpPr>
      <dsp:spPr>
        <a:xfrm>
          <a:off x="6110568" y="483691"/>
          <a:ext cx="570697" cy="206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944"/>
              </a:lnTo>
              <a:lnTo>
                <a:pt x="570697" y="104944"/>
              </a:lnTo>
              <a:lnTo>
                <a:pt x="570697" y="2065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5F417-DAC4-4F25-8749-88B9BCDFEBC5}">
      <dsp:nvSpPr>
        <dsp:cNvPr id="0" name=""/>
        <dsp:cNvSpPr/>
      </dsp:nvSpPr>
      <dsp:spPr>
        <a:xfrm>
          <a:off x="5159408" y="1245154"/>
          <a:ext cx="109478" cy="4494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4794"/>
              </a:lnTo>
              <a:lnTo>
                <a:pt x="109478" y="44947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E65E3-2FD3-418E-A88C-4F2E31050DDF}">
      <dsp:nvSpPr>
        <dsp:cNvPr id="0" name=""/>
        <dsp:cNvSpPr/>
      </dsp:nvSpPr>
      <dsp:spPr>
        <a:xfrm>
          <a:off x="5159408" y="1245154"/>
          <a:ext cx="109478" cy="38079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7952"/>
              </a:lnTo>
              <a:lnTo>
                <a:pt x="109478" y="38079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6CDF3-9C5E-41AF-A1DE-2241401844DC}">
      <dsp:nvSpPr>
        <dsp:cNvPr id="0" name=""/>
        <dsp:cNvSpPr/>
      </dsp:nvSpPr>
      <dsp:spPr>
        <a:xfrm>
          <a:off x="5159408" y="1245154"/>
          <a:ext cx="109478" cy="31211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1110"/>
              </a:lnTo>
              <a:lnTo>
                <a:pt x="109478" y="31211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12B2C-958D-4912-B93C-9278A7A2FEA4}">
      <dsp:nvSpPr>
        <dsp:cNvPr id="0" name=""/>
        <dsp:cNvSpPr/>
      </dsp:nvSpPr>
      <dsp:spPr>
        <a:xfrm>
          <a:off x="5159408" y="1245154"/>
          <a:ext cx="109478" cy="2434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4268"/>
              </a:lnTo>
              <a:lnTo>
                <a:pt x="109478" y="24342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BF35B-7047-40DF-8B69-6CDF5D56C19C}">
      <dsp:nvSpPr>
        <dsp:cNvPr id="0" name=""/>
        <dsp:cNvSpPr/>
      </dsp:nvSpPr>
      <dsp:spPr>
        <a:xfrm>
          <a:off x="5159408" y="1245154"/>
          <a:ext cx="109478" cy="1747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427"/>
              </a:lnTo>
              <a:lnTo>
                <a:pt x="109478" y="1747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9DF02-5C25-4811-B491-1E376E24D022}">
      <dsp:nvSpPr>
        <dsp:cNvPr id="0" name=""/>
        <dsp:cNvSpPr/>
      </dsp:nvSpPr>
      <dsp:spPr>
        <a:xfrm>
          <a:off x="5159408" y="1245154"/>
          <a:ext cx="109478" cy="1060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585"/>
              </a:lnTo>
              <a:lnTo>
                <a:pt x="109478" y="10605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B2C43-2285-4856-BEE2-BDA4238DBD5F}">
      <dsp:nvSpPr>
        <dsp:cNvPr id="0" name=""/>
        <dsp:cNvSpPr/>
      </dsp:nvSpPr>
      <dsp:spPr>
        <a:xfrm>
          <a:off x="5159408" y="1245154"/>
          <a:ext cx="109478" cy="373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743"/>
              </a:lnTo>
              <a:lnTo>
                <a:pt x="109478" y="3737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2E5F1-F996-4FCC-9352-39F60E13811E}">
      <dsp:nvSpPr>
        <dsp:cNvPr id="0" name=""/>
        <dsp:cNvSpPr/>
      </dsp:nvSpPr>
      <dsp:spPr>
        <a:xfrm>
          <a:off x="5546362" y="483691"/>
          <a:ext cx="564206" cy="277772"/>
        </a:xfrm>
        <a:custGeom>
          <a:avLst/>
          <a:gdLst/>
          <a:ahLst/>
          <a:cxnLst/>
          <a:rect l="0" t="0" r="0" b="0"/>
          <a:pathLst>
            <a:path>
              <a:moveTo>
                <a:pt x="564206" y="0"/>
              </a:moveTo>
              <a:lnTo>
                <a:pt x="564206" y="176196"/>
              </a:lnTo>
              <a:lnTo>
                <a:pt x="0" y="176196"/>
              </a:lnTo>
              <a:lnTo>
                <a:pt x="0" y="2777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83FFE-C697-4A0A-A4D6-754B74B17165}">
      <dsp:nvSpPr>
        <dsp:cNvPr id="0" name=""/>
        <dsp:cNvSpPr/>
      </dsp:nvSpPr>
      <dsp:spPr>
        <a:xfrm>
          <a:off x="3999971" y="1263931"/>
          <a:ext cx="98382" cy="2415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5492"/>
              </a:lnTo>
              <a:lnTo>
                <a:pt x="98382" y="24154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EA707-3A64-4D33-B17E-883C2225316E}">
      <dsp:nvSpPr>
        <dsp:cNvPr id="0" name=""/>
        <dsp:cNvSpPr/>
      </dsp:nvSpPr>
      <dsp:spPr>
        <a:xfrm>
          <a:off x="3999971" y="1263931"/>
          <a:ext cx="98382" cy="1728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8650"/>
              </a:lnTo>
              <a:lnTo>
                <a:pt x="98382" y="17286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498A-EB74-48D4-AC2E-DDE036D91AF3}">
      <dsp:nvSpPr>
        <dsp:cNvPr id="0" name=""/>
        <dsp:cNvSpPr/>
      </dsp:nvSpPr>
      <dsp:spPr>
        <a:xfrm>
          <a:off x="3999971" y="1263931"/>
          <a:ext cx="98382" cy="1041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1808"/>
              </a:lnTo>
              <a:lnTo>
                <a:pt x="98382" y="10418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20471-B27C-411C-B112-2E11752052D0}">
      <dsp:nvSpPr>
        <dsp:cNvPr id="0" name=""/>
        <dsp:cNvSpPr/>
      </dsp:nvSpPr>
      <dsp:spPr>
        <a:xfrm>
          <a:off x="3999971" y="1263931"/>
          <a:ext cx="98382" cy="354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966"/>
              </a:lnTo>
              <a:lnTo>
                <a:pt x="98382" y="3549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8E853-017D-41AE-948B-136610B7DF14}">
      <dsp:nvSpPr>
        <dsp:cNvPr id="0" name=""/>
        <dsp:cNvSpPr/>
      </dsp:nvSpPr>
      <dsp:spPr>
        <a:xfrm>
          <a:off x="4386924" y="483691"/>
          <a:ext cx="1723644" cy="296548"/>
        </a:xfrm>
        <a:custGeom>
          <a:avLst/>
          <a:gdLst/>
          <a:ahLst/>
          <a:cxnLst/>
          <a:rect l="0" t="0" r="0" b="0"/>
          <a:pathLst>
            <a:path>
              <a:moveTo>
                <a:pt x="1723644" y="0"/>
              </a:moveTo>
              <a:lnTo>
                <a:pt x="1723644" y="194973"/>
              </a:lnTo>
              <a:lnTo>
                <a:pt x="0" y="194973"/>
              </a:lnTo>
              <a:lnTo>
                <a:pt x="0" y="2965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B7E75-AC69-49EE-8F77-7A649752483B}">
      <dsp:nvSpPr>
        <dsp:cNvPr id="0" name=""/>
        <dsp:cNvSpPr/>
      </dsp:nvSpPr>
      <dsp:spPr>
        <a:xfrm>
          <a:off x="2782713" y="1173902"/>
          <a:ext cx="145107" cy="1818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8679"/>
              </a:lnTo>
              <a:lnTo>
                <a:pt x="145107" y="1818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EAEC2-685B-4D31-B704-972BDD64F508}">
      <dsp:nvSpPr>
        <dsp:cNvPr id="0" name=""/>
        <dsp:cNvSpPr/>
      </dsp:nvSpPr>
      <dsp:spPr>
        <a:xfrm>
          <a:off x="2782713" y="1173902"/>
          <a:ext cx="145107" cy="1131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837"/>
              </a:lnTo>
              <a:lnTo>
                <a:pt x="145107" y="1131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63DD6-723F-4874-8BFC-2FE909D20AF5}">
      <dsp:nvSpPr>
        <dsp:cNvPr id="0" name=""/>
        <dsp:cNvSpPr/>
      </dsp:nvSpPr>
      <dsp:spPr>
        <a:xfrm>
          <a:off x="2782713" y="1173902"/>
          <a:ext cx="145107" cy="44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996"/>
              </a:lnTo>
              <a:lnTo>
                <a:pt x="145107" y="4449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D8760-4FA1-4330-AE4F-8E51BD3B3C79}">
      <dsp:nvSpPr>
        <dsp:cNvPr id="0" name=""/>
        <dsp:cNvSpPr/>
      </dsp:nvSpPr>
      <dsp:spPr>
        <a:xfrm>
          <a:off x="3169666" y="483691"/>
          <a:ext cx="2940901" cy="206519"/>
        </a:xfrm>
        <a:custGeom>
          <a:avLst/>
          <a:gdLst/>
          <a:ahLst/>
          <a:cxnLst/>
          <a:rect l="0" t="0" r="0" b="0"/>
          <a:pathLst>
            <a:path>
              <a:moveTo>
                <a:pt x="2940901" y="0"/>
              </a:moveTo>
              <a:lnTo>
                <a:pt x="2940901" y="104944"/>
              </a:lnTo>
              <a:lnTo>
                <a:pt x="0" y="104944"/>
              </a:lnTo>
              <a:lnTo>
                <a:pt x="0" y="2065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985C8-036A-4737-818E-9924C4E20A50}">
      <dsp:nvSpPr>
        <dsp:cNvPr id="0" name=""/>
        <dsp:cNvSpPr/>
      </dsp:nvSpPr>
      <dsp:spPr>
        <a:xfrm>
          <a:off x="5626877" y="0"/>
          <a:ext cx="967382" cy="4836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Appsum</a:t>
          </a:r>
          <a:endParaRPr lang="en-IN" sz="1100" b="0" kern="1200" dirty="0">
            <a:latin typeface="+mn-lt"/>
          </a:endParaRPr>
        </a:p>
      </dsp:txBody>
      <dsp:txXfrm>
        <a:off x="5626877" y="0"/>
        <a:ext cx="967382" cy="483691"/>
      </dsp:txXfrm>
    </dsp:sp>
    <dsp:sp modelId="{D6405723-1425-4070-AB2A-DA0E040227DB}">
      <dsp:nvSpPr>
        <dsp:cNvPr id="0" name=""/>
        <dsp:cNvSpPr/>
      </dsp:nvSpPr>
      <dsp:spPr>
        <a:xfrm>
          <a:off x="2685975" y="690210"/>
          <a:ext cx="967382" cy="4836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1. Feasibility Study</a:t>
          </a:r>
          <a:endParaRPr lang="en-IN" sz="1100" b="0" kern="1200" dirty="0">
            <a:latin typeface="+mn-lt"/>
          </a:endParaRPr>
        </a:p>
      </dsp:txBody>
      <dsp:txXfrm>
        <a:off x="2685975" y="690210"/>
        <a:ext cx="967382" cy="483691"/>
      </dsp:txXfrm>
    </dsp:sp>
    <dsp:sp modelId="{80733D54-1F71-448B-A0D6-5C94513F2DDE}">
      <dsp:nvSpPr>
        <dsp:cNvPr id="0" name=""/>
        <dsp:cNvSpPr/>
      </dsp:nvSpPr>
      <dsp:spPr>
        <a:xfrm>
          <a:off x="2927821" y="1377052"/>
          <a:ext cx="967382" cy="4836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dirty="0" smtClean="0">
              <a:latin typeface="+mn-lt"/>
            </a:rPr>
            <a:t>1.1 Market Feasibility</a:t>
          </a:r>
          <a:endParaRPr lang="en-IN" sz="1100" b="0" kern="1200" dirty="0">
            <a:latin typeface="+mn-lt"/>
          </a:endParaRPr>
        </a:p>
      </dsp:txBody>
      <dsp:txXfrm>
        <a:off x="2927821" y="1377052"/>
        <a:ext cx="967382" cy="483691"/>
      </dsp:txXfrm>
    </dsp:sp>
    <dsp:sp modelId="{7AC6B2B3-92F4-4300-AA4F-C03FF4A18518}">
      <dsp:nvSpPr>
        <dsp:cNvPr id="0" name=""/>
        <dsp:cNvSpPr/>
      </dsp:nvSpPr>
      <dsp:spPr>
        <a:xfrm>
          <a:off x="2927821" y="2063894"/>
          <a:ext cx="967382" cy="4836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1.2 Operational Feasibility</a:t>
          </a:r>
          <a:endParaRPr lang="en-IN" sz="1100" b="0" kern="1200" dirty="0">
            <a:latin typeface="+mn-lt"/>
          </a:endParaRPr>
        </a:p>
      </dsp:txBody>
      <dsp:txXfrm>
        <a:off x="2927821" y="2063894"/>
        <a:ext cx="967382" cy="483691"/>
      </dsp:txXfrm>
    </dsp:sp>
    <dsp:sp modelId="{A25F4B65-D21F-4D66-B604-656DDF1FC97C}">
      <dsp:nvSpPr>
        <dsp:cNvPr id="0" name=""/>
        <dsp:cNvSpPr/>
      </dsp:nvSpPr>
      <dsp:spPr>
        <a:xfrm>
          <a:off x="2927821" y="2750736"/>
          <a:ext cx="967382" cy="4836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1.3 Technical Feasibility</a:t>
          </a:r>
          <a:endParaRPr lang="en-IN" sz="1100" b="0" kern="1200" dirty="0">
            <a:latin typeface="+mn-lt"/>
          </a:endParaRPr>
        </a:p>
      </dsp:txBody>
      <dsp:txXfrm>
        <a:off x="2927821" y="2750736"/>
        <a:ext cx="967382" cy="483691"/>
      </dsp:txXfrm>
    </dsp:sp>
    <dsp:sp modelId="{D1591EAC-7260-418B-BEFC-D7B3C54D078F}">
      <dsp:nvSpPr>
        <dsp:cNvPr id="0" name=""/>
        <dsp:cNvSpPr/>
      </dsp:nvSpPr>
      <dsp:spPr>
        <a:xfrm>
          <a:off x="3903233" y="780240"/>
          <a:ext cx="967382" cy="4836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dirty="0" smtClean="0">
              <a:latin typeface="+mn-lt"/>
            </a:rPr>
            <a:t>2. Project Management</a:t>
          </a:r>
          <a:endParaRPr lang="en-IN" sz="1100" b="0" kern="1200" dirty="0">
            <a:latin typeface="+mn-lt"/>
          </a:endParaRPr>
        </a:p>
      </dsp:txBody>
      <dsp:txXfrm>
        <a:off x="3903233" y="780240"/>
        <a:ext cx="967382" cy="483691"/>
      </dsp:txXfrm>
    </dsp:sp>
    <dsp:sp modelId="{E370C760-A718-43F7-9EB3-FF4182A50B53}">
      <dsp:nvSpPr>
        <dsp:cNvPr id="0" name=""/>
        <dsp:cNvSpPr/>
      </dsp:nvSpPr>
      <dsp:spPr>
        <a:xfrm>
          <a:off x="4098354" y="1377052"/>
          <a:ext cx="967382" cy="4836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2.1 Architecture</a:t>
          </a:r>
          <a:endParaRPr lang="en-IN" sz="1100" b="0" kern="1200" dirty="0">
            <a:latin typeface="+mn-lt"/>
          </a:endParaRPr>
        </a:p>
      </dsp:txBody>
      <dsp:txXfrm>
        <a:off x="4098354" y="1377052"/>
        <a:ext cx="967382" cy="483691"/>
      </dsp:txXfrm>
    </dsp:sp>
    <dsp:sp modelId="{1D1CA35C-2E50-4165-93BE-4808489A5DBD}">
      <dsp:nvSpPr>
        <dsp:cNvPr id="0" name=""/>
        <dsp:cNvSpPr/>
      </dsp:nvSpPr>
      <dsp:spPr>
        <a:xfrm>
          <a:off x="4098354" y="2063894"/>
          <a:ext cx="967382" cy="4836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2.2 Work Break Down Structure</a:t>
          </a:r>
          <a:endParaRPr lang="en-IN" sz="1100" b="0" kern="1200" dirty="0">
            <a:latin typeface="+mn-lt"/>
          </a:endParaRPr>
        </a:p>
      </dsp:txBody>
      <dsp:txXfrm>
        <a:off x="4098354" y="2063894"/>
        <a:ext cx="967382" cy="483691"/>
      </dsp:txXfrm>
    </dsp:sp>
    <dsp:sp modelId="{67854645-6FCD-453D-B9A8-BCF0EDF003E2}">
      <dsp:nvSpPr>
        <dsp:cNvPr id="0" name=""/>
        <dsp:cNvSpPr/>
      </dsp:nvSpPr>
      <dsp:spPr>
        <a:xfrm>
          <a:off x="4098354" y="2750736"/>
          <a:ext cx="967382" cy="4836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2.3 Estimation </a:t>
          </a:r>
          <a:endParaRPr lang="en-IN" sz="1100" b="0" kern="1200" dirty="0">
            <a:latin typeface="+mn-lt"/>
          </a:endParaRPr>
        </a:p>
      </dsp:txBody>
      <dsp:txXfrm>
        <a:off x="4098354" y="2750736"/>
        <a:ext cx="967382" cy="483691"/>
      </dsp:txXfrm>
    </dsp:sp>
    <dsp:sp modelId="{2257E436-A121-4125-8637-CB00EC8511D9}">
      <dsp:nvSpPr>
        <dsp:cNvPr id="0" name=""/>
        <dsp:cNvSpPr/>
      </dsp:nvSpPr>
      <dsp:spPr>
        <a:xfrm>
          <a:off x="4098354" y="3437578"/>
          <a:ext cx="967382" cy="4836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dirty="0" smtClean="0">
              <a:latin typeface="+mn-lt"/>
            </a:rPr>
            <a:t>2.4 Financial Feasibility/ Costing</a:t>
          </a:r>
          <a:endParaRPr lang="en-IN" sz="1100" b="0" kern="1200" dirty="0">
            <a:latin typeface="+mn-lt"/>
          </a:endParaRPr>
        </a:p>
      </dsp:txBody>
      <dsp:txXfrm>
        <a:off x="4098354" y="3437578"/>
        <a:ext cx="967382" cy="483691"/>
      </dsp:txXfrm>
    </dsp:sp>
    <dsp:sp modelId="{3047C04F-FC9C-4F14-9CBF-B315ACBDF8F9}">
      <dsp:nvSpPr>
        <dsp:cNvPr id="0" name=""/>
        <dsp:cNvSpPr/>
      </dsp:nvSpPr>
      <dsp:spPr>
        <a:xfrm>
          <a:off x="5062670" y="761463"/>
          <a:ext cx="967382" cy="4836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dirty="0" smtClean="0">
              <a:latin typeface="+mn-lt"/>
            </a:rPr>
            <a:t>3. Appsum Development</a:t>
          </a:r>
          <a:endParaRPr lang="en-IN" sz="1100" b="0" kern="1200" dirty="0">
            <a:latin typeface="+mn-lt"/>
          </a:endParaRPr>
        </a:p>
      </dsp:txBody>
      <dsp:txXfrm>
        <a:off x="5062670" y="761463"/>
        <a:ext cx="967382" cy="483691"/>
      </dsp:txXfrm>
    </dsp:sp>
    <dsp:sp modelId="{0491537A-ED04-4BBE-A1A1-DF79126DEA61}">
      <dsp:nvSpPr>
        <dsp:cNvPr id="0" name=""/>
        <dsp:cNvSpPr/>
      </dsp:nvSpPr>
      <dsp:spPr>
        <a:xfrm>
          <a:off x="5268887" y="1377052"/>
          <a:ext cx="967382" cy="4836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3.1 App Screen </a:t>
          </a:r>
          <a:endParaRPr lang="en-IN" sz="1100" b="0" kern="1200" dirty="0">
            <a:latin typeface="+mn-lt"/>
          </a:endParaRPr>
        </a:p>
      </dsp:txBody>
      <dsp:txXfrm>
        <a:off x="5268887" y="1377052"/>
        <a:ext cx="967382" cy="483691"/>
      </dsp:txXfrm>
    </dsp:sp>
    <dsp:sp modelId="{AE8A9DD6-BC6E-4951-AAC7-2BA63DA0ABC2}">
      <dsp:nvSpPr>
        <dsp:cNvPr id="0" name=""/>
        <dsp:cNvSpPr/>
      </dsp:nvSpPr>
      <dsp:spPr>
        <a:xfrm>
          <a:off x="5268887" y="2063894"/>
          <a:ext cx="967382" cy="4836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3.2 API’s</a:t>
          </a:r>
          <a:endParaRPr lang="en-IN" sz="1100" b="0" kern="1200" dirty="0">
            <a:latin typeface="+mn-lt"/>
          </a:endParaRPr>
        </a:p>
      </dsp:txBody>
      <dsp:txXfrm>
        <a:off x="5268887" y="2063894"/>
        <a:ext cx="967382" cy="483691"/>
      </dsp:txXfrm>
    </dsp:sp>
    <dsp:sp modelId="{8E28F3F7-FDA0-4FA0-8F96-F10BC5A5E148}">
      <dsp:nvSpPr>
        <dsp:cNvPr id="0" name=""/>
        <dsp:cNvSpPr/>
      </dsp:nvSpPr>
      <dsp:spPr>
        <a:xfrm>
          <a:off x="5268887" y="2750736"/>
          <a:ext cx="967382" cy="4836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3.3 Databases</a:t>
          </a:r>
          <a:endParaRPr lang="en-IN" sz="1100" b="0" kern="1200" dirty="0">
            <a:latin typeface="+mn-lt"/>
          </a:endParaRPr>
        </a:p>
      </dsp:txBody>
      <dsp:txXfrm>
        <a:off x="5268887" y="2750736"/>
        <a:ext cx="967382" cy="483691"/>
      </dsp:txXfrm>
    </dsp:sp>
    <dsp:sp modelId="{4E94CB8C-9A59-4FA4-B586-0EC7759336AD}">
      <dsp:nvSpPr>
        <dsp:cNvPr id="0" name=""/>
        <dsp:cNvSpPr/>
      </dsp:nvSpPr>
      <dsp:spPr>
        <a:xfrm>
          <a:off x="5268887" y="3437578"/>
          <a:ext cx="967382" cy="4836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3.4 Web Services</a:t>
          </a:r>
          <a:endParaRPr lang="en-IN" sz="1100" b="0" kern="1200" dirty="0">
            <a:latin typeface="+mn-lt"/>
          </a:endParaRPr>
        </a:p>
      </dsp:txBody>
      <dsp:txXfrm>
        <a:off x="5268887" y="3437578"/>
        <a:ext cx="967382" cy="483691"/>
      </dsp:txXfrm>
    </dsp:sp>
    <dsp:sp modelId="{0AEBD204-B242-4EC5-9173-5D207F8D336F}">
      <dsp:nvSpPr>
        <dsp:cNvPr id="0" name=""/>
        <dsp:cNvSpPr/>
      </dsp:nvSpPr>
      <dsp:spPr>
        <a:xfrm>
          <a:off x="5268887" y="4124419"/>
          <a:ext cx="967382" cy="4836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3.5 Query Engine</a:t>
          </a:r>
          <a:endParaRPr lang="en-IN" sz="1100" b="0" kern="1200" dirty="0">
            <a:latin typeface="+mn-lt"/>
          </a:endParaRPr>
        </a:p>
      </dsp:txBody>
      <dsp:txXfrm>
        <a:off x="5268887" y="4124419"/>
        <a:ext cx="967382" cy="483691"/>
      </dsp:txXfrm>
    </dsp:sp>
    <dsp:sp modelId="{B6004D10-5542-4EAA-A327-BD790C1AD1EB}">
      <dsp:nvSpPr>
        <dsp:cNvPr id="0" name=""/>
        <dsp:cNvSpPr/>
      </dsp:nvSpPr>
      <dsp:spPr>
        <a:xfrm>
          <a:off x="5268887" y="4811261"/>
          <a:ext cx="967382" cy="4836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3.6 Communication Channel</a:t>
          </a:r>
          <a:endParaRPr lang="en-IN" sz="1100" b="0" kern="1200" dirty="0">
            <a:latin typeface="+mn-lt"/>
          </a:endParaRPr>
        </a:p>
      </dsp:txBody>
      <dsp:txXfrm>
        <a:off x="5268887" y="4811261"/>
        <a:ext cx="967382" cy="483691"/>
      </dsp:txXfrm>
    </dsp:sp>
    <dsp:sp modelId="{52FB5C15-F27D-4E71-9BD7-D27EAB9416B0}">
      <dsp:nvSpPr>
        <dsp:cNvPr id="0" name=""/>
        <dsp:cNvSpPr/>
      </dsp:nvSpPr>
      <dsp:spPr>
        <a:xfrm>
          <a:off x="5268887" y="5498103"/>
          <a:ext cx="967382" cy="4836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3.7 Authentication  Module</a:t>
          </a:r>
          <a:endParaRPr lang="en-IN" sz="1100" b="0" kern="1200" dirty="0">
            <a:latin typeface="+mn-lt"/>
          </a:endParaRPr>
        </a:p>
      </dsp:txBody>
      <dsp:txXfrm>
        <a:off x="5268887" y="5498103"/>
        <a:ext cx="967382" cy="483691"/>
      </dsp:txXfrm>
    </dsp:sp>
    <dsp:sp modelId="{38FEFD87-C505-4CCA-86C1-3F351A4264FE}">
      <dsp:nvSpPr>
        <dsp:cNvPr id="0" name=""/>
        <dsp:cNvSpPr/>
      </dsp:nvSpPr>
      <dsp:spPr>
        <a:xfrm>
          <a:off x="6197575" y="690210"/>
          <a:ext cx="967382" cy="4836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4. Regression Testing</a:t>
          </a:r>
          <a:endParaRPr lang="en-IN" sz="1100" b="0" kern="1200" dirty="0">
            <a:latin typeface="+mn-lt"/>
          </a:endParaRPr>
        </a:p>
      </dsp:txBody>
      <dsp:txXfrm>
        <a:off x="6197575" y="690210"/>
        <a:ext cx="967382" cy="483691"/>
      </dsp:txXfrm>
    </dsp:sp>
    <dsp:sp modelId="{4147C243-7342-4A8E-8903-EFE252EDB7AD}">
      <dsp:nvSpPr>
        <dsp:cNvPr id="0" name=""/>
        <dsp:cNvSpPr/>
      </dsp:nvSpPr>
      <dsp:spPr>
        <a:xfrm>
          <a:off x="6439420" y="1377052"/>
          <a:ext cx="967382" cy="4836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4.1 System Testing</a:t>
          </a:r>
          <a:endParaRPr lang="en-IN" sz="1100" b="0" kern="1200" dirty="0">
            <a:latin typeface="+mn-lt"/>
          </a:endParaRPr>
        </a:p>
      </dsp:txBody>
      <dsp:txXfrm>
        <a:off x="6439420" y="1377052"/>
        <a:ext cx="967382" cy="483691"/>
      </dsp:txXfrm>
    </dsp:sp>
    <dsp:sp modelId="{1EA9B17D-4FCE-4647-8C55-1EF4F3770B54}">
      <dsp:nvSpPr>
        <dsp:cNvPr id="0" name=""/>
        <dsp:cNvSpPr/>
      </dsp:nvSpPr>
      <dsp:spPr>
        <a:xfrm>
          <a:off x="6439420" y="2063894"/>
          <a:ext cx="967382" cy="4836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4.2 Performance Testing </a:t>
          </a:r>
          <a:endParaRPr lang="en-IN" sz="1100" b="0" kern="1200" dirty="0">
            <a:latin typeface="+mn-lt"/>
          </a:endParaRPr>
        </a:p>
      </dsp:txBody>
      <dsp:txXfrm>
        <a:off x="6439420" y="2063894"/>
        <a:ext cx="967382" cy="483691"/>
      </dsp:txXfrm>
    </dsp:sp>
    <dsp:sp modelId="{7D35D9B7-9C65-4BB7-A827-F9E3AFAE7281}">
      <dsp:nvSpPr>
        <dsp:cNvPr id="0" name=""/>
        <dsp:cNvSpPr/>
      </dsp:nvSpPr>
      <dsp:spPr>
        <a:xfrm>
          <a:off x="7368108" y="690210"/>
          <a:ext cx="967382" cy="4836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5. Maintenance</a:t>
          </a:r>
          <a:endParaRPr lang="en-IN" sz="1100" b="0" kern="1200" dirty="0">
            <a:latin typeface="+mn-lt"/>
          </a:endParaRPr>
        </a:p>
      </dsp:txBody>
      <dsp:txXfrm>
        <a:off x="7368108" y="690210"/>
        <a:ext cx="967382" cy="483691"/>
      </dsp:txXfrm>
    </dsp:sp>
    <dsp:sp modelId="{9AE86EB7-464F-4F66-9439-5401233F2812}">
      <dsp:nvSpPr>
        <dsp:cNvPr id="0" name=""/>
        <dsp:cNvSpPr/>
      </dsp:nvSpPr>
      <dsp:spPr>
        <a:xfrm>
          <a:off x="8538641" y="690210"/>
          <a:ext cx="967382" cy="4836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kern="1200" smtClean="0">
              <a:latin typeface="+mn-lt"/>
            </a:rPr>
            <a:t>6. Delivery</a:t>
          </a:r>
          <a:endParaRPr lang="en-IN" sz="1100" b="0" kern="1200" dirty="0">
            <a:latin typeface="+mn-lt"/>
          </a:endParaRPr>
        </a:p>
      </dsp:txBody>
      <dsp:txXfrm>
        <a:off x="8538641" y="690210"/>
        <a:ext cx="967382" cy="4836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AAC69-17F0-4EFF-B190-CCF5E4DDC091}">
      <dsp:nvSpPr>
        <dsp:cNvPr id="0" name=""/>
        <dsp:cNvSpPr/>
      </dsp:nvSpPr>
      <dsp:spPr>
        <a:xfrm>
          <a:off x="11100085" y="1565500"/>
          <a:ext cx="141758" cy="1776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6710"/>
              </a:lnTo>
              <a:lnTo>
                <a:pt x="141758" y="17767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06C8C-9DE6-4B90-9437-EDA283865A0F}">
      <dsp:nvSpPr>
        <dsp:cNvPr id="0" name=""/>
        <dsp:cNvSpPr/>
      </dsp:nvSpPr>
      <dsp:spPr>
        <a:xfrm>
          <a:off x="11100085" y="1565500"/>
          <a:ext cx="141758" cy="1105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718"/>
              </a:lnTo>
              <a:lnTo>
                <a:pt x="141758" y="110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7BF54-5DB8-45DE-AE29-C9BB7F4B73F1}">
      <dsp:nvSpPr>
        <dsp:cNvPr id="0" name=""/>
        <dsp:cNvSpPr/>
      </dsp:nvSpPr>
      <dsp:spPr>
        <a:xfrm>
          <a:off x="11100085" y="1565500"/>
          <a:ext cx="141758" cy="434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726"/>
              </a:lnTo>
              <a:lnTo>
                <a:pt x="141758" y="4347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D1188-C554-4690-8DCD-411E5D5A9D20}">
      <dsp:nvSpPr>
        <dsp:cNvPr id="0" name=""/>
        <dsp:cNvSpPr/>
      </dsp:nvSpPr>
      <dsp:spPr>
        <a:xfrm>
          <a:off x="6277980" y="472529"/>
          <a:ext cx="5200128" cy="620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210"/>
              </a:lnTo>
              <a:lnTo>
                <a:pt x="5200128" y="521210"/>
              </a:lnTo>
              <a:lnTo>
                <a:pt x="5200128" y="6204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89507-FDD4-469B-A4B6-CBC609155BE8}">
      <dsp:nvSpPr>
        <dsp:cNvPr id="0" name=""/>
        <dsp:cNvSpPr/>
      </dsp:nvSpPr>
      <dsp:spPr>
        <a:xfrm>
          <a:off x="9956564" y="2744234"/>
          <a:ext cx="141758" cy="2447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7701"/>
              </a:lnTo>
              <a:lnTo>
                <a:pt x="141758" y="24477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96FE9-8ECC-409B-AB53-6A37564C4A8E}">
      <dsp:nvSpPr>
        <dsp:cNvPr id="0" name=""/>
        <dsp:cNvSpPr/>
      </dsp:nvSpPr>
      <dsp:spPr>
        <a:xfrm>
          <a:off x="9956564" y="2744234"/>
          <a:ext cx="141758" cy="1776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6710"/>
              </a:lnTo>
              <a:lnTo>
                <a:pt x="141758" y="17767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702C0D-4ABC-4511-B721-1A2249868C2D}">
      <dsp:nvSpPr>
        <dsp:cNvPr id="0" name=""/>
        <dsp:cNvSpPr/>
      </dsp:nvSpPr>
      <dsp:spPr>
        <a:xfrm>
          <a:off x="9956564" y="2744234"/>
          <a:ext cx="141758" cy="1105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718"/>
              </a:lnTo>
              <a:lnTo>
                <a:pt x="141758" y="110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C7F9-76D9-444F-AAC4-4BAFA1CEA75E}">
      <dsp:nvSpPr>
        <dsp:cNvPr id="0" name=""/>
        <dsp:cNvSpPr/>
      </dsp:nvSpPr>
      <dsp:spPr>
        <a:xfrm>
          <a:off x="9956564" y="2744234"/>
          <a:ext cx="141758" cy="434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726"/>
              </a:lnTo>
              <a:lnTo>
                <a:pt x="141758" y="4347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9C142-3CE1-42EE-88B8-C98C7A61196D}">
      <dsp:nvSpPr>
        <dsp:cNvPr id="0" name=""/>
        <dsp:cNvSpPr/>
      </dsp:nvSpPr>
      <dsp:spPr>
        <a:xfrm>
          <a:off x="10288867" y="1565500"/>
          <a:ext cx="91440" cy="1984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8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E3CAA-DBB0-4B86-B674-DAA86F3BEEB4}">
      <dsp:nvSpPr>
        <dsp:cNvPr id="0" name=""/>
        <dsp:cNvSpPr/>
      </dsp:nvSpPr>
      <dsp:spPr>
        <a:xfrm>
          <a:off x="6277980" y="472529"/>
          <a:ext cx="4056607" cy="620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210"/>
              </a:lnTo>
              <a:lnTo>
                <a:pt x="4056607" y="521210"/>
              </a:lnTo>
              <a:lnTo>
                <a:pt x="4056607" y="6204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186D04-C334-4F3A-B69F-F495E52E105C}">
      <dsp:nvSpPr>
        <dsp:cNvPr id="0" name=""/>
        <dsp:cNvSpPr/>
      </dsp:nvSpPr>
      <dsp:spPr>
        <a:xfrm>
          <a:off x="8576778" y="1565500"/>
          <a:ext cx="141758" cy="1776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6710"/>
              </a:lnTo>
              <a:lnTo>
                <a:pt x="141758" y="17767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05C3F-6FE0-4925-A944-CCEB14C0ED19}">
      <dsp:nvSpPr>
        <dsp:cNvPr id="0" name=""/>
        <dsp:cNvSpPr/>
      </dsp:nvSpPr>
      <dsp:spPr>
        <a:xfrm>
          <a:off x="8576778" y="1565500"/>
          <a:ext cx="141758" cy="1105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718"/>
              </a:lnTo>
              <a:lnTo>
                <a:pt x="141758" y="110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07F8B-5E83-4A26-9F87-C10B9A7D4B30}">
      <dsp:nvSpPr>
        <dsp:cNvPr id="0" name=""/>
        <dsp:cNvSpPr/>
      </dsp:nvSpPr>
      <dsp:spPr>
        <a:xfrm>
          <a:off x="8576778" y="1565500"/>
          <a:ext cx="141758" cy="434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726"/>
              </a:lnTo>
              <a:lnTo>
                <a:pt x="141758" y="4347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4CC38-5354-4122-9160-51E54517182E}">
      <dsp:nvSpPr>
        <dsp:cNvPr id="0" name=""/>
        <dsp:cNvSpPr/>
      </dsp:nvSpPr>
      <dsp:spPr>
        <a:xfrm>
          <a:off x="6277980" y="472529"/>
          <a:ext cx="2676821" cy="620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210"/>
              </a:lnTo>
              <a:lnTo>
                <a:pt x="2676821" y="521210"/>
              </a:lnTo>
              <a:lnTo>
                <a:pt x="2676821" y="6204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175E6-42EC-42B0-88F6-3FC8BC48B811}">
      <dsp:nvSpPr>
        <dsp:cNvPr id="0" name=""/>
        <dsp:cNvSpPr/>
      </dsp:nvSpPr>
      <dsp:spPr>
        <a:xfrm>
          <a:off x="7433257" y="1565500"/>
          <a:ext cx="141758" cy="1776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6710"/>
              </a:lnTo>
              <a:lnTo>
                <a:pt x="141758" y="17767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A39BC-18FA-4D0C-8D6D-9013E4D563A0}">
      <dsp:nvSpPr>
        <dsp:cNvPr id="0" name=""/>
        <dsp:cNvSpPr/>
      </dsp:nvSpPr>
      <dsp:spPr>
        <a:xfrm>
          <a:off x="7433257" y="1565500"/>
          <a:ext cx="141758" cy="1105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718"/>
              </a:lnTo>
              <a:lnTo>
                <a:pt x="141758" y="110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08809-939B-4B55-8C2A-42A3CD588254}">
      <dsp:nvSpPr>
        <dsp:cNvPr id="0" name=""/>
        <dsp:cNvSpPr/>
      </dsp:nvSpPr>
      <dsp:spPr>
        <a:xfrm>
          <a:off x="7433257" y="1565500"/>
          <a:ext cx="141758" cy="434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726"/>
              </a:lnTo>
              <a:lnTo>
                <a:pt x="141758" y="4347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11336-0416-4B0F-91F8-D4EB14B0222A}">
      <dsp:nvSpPr>
        <dsp:cNvPr id="0" name=""/>
        <dsp:cNvSpPr/>
      </dsp:nvSpPr>
      <dsp:spPr>
        <a:xfrm>
          <a:off x="6277980" y="472529"/>
          <a:ext cx="1533300" cy="620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210"/>
              </a:lnTo>
              <a:lnTo>
                <a:pt x="1533300" y="521210"/>
              </a:lnTo>
              <a:lnTo>
                <a:pt x="1533300" y="6204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3FE3B-A68C-421A-B4F1-21E0E183090E}">
      <dsp:nvSpPr>
        <dsp:cNvPr id="0" name=""/>
        <dsp:cNvSpPr/>
      </dsp:nvSpPr>
      <dsp:spPr>
        <a:xfrm>
          <a:off x="6289737" y="2907483"/>
          <a:ext cx="141758" cy="1776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6710"/>
              </a:lnTo>
              <a:lnTo>
                <a:pt x="141758" y="17767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27D02-D89C-4FAA-85E5-6A5B2B610FC8}">
      <dsp:nvSpPr>
        <dsp:cNvPr id="0" name=""/>
        <dsp:cNvSpPr/>
      </dsp:nvSpPr>
      <dsp:spPr>
        <a:xfrm>
          <a:off x="6289737" y="2907483"/>
          <a:ext cx="141758" cy="1105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718"/>
              </a:lnTo>
              <a:lnTo>
                <a:pt x="141758" y="110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E03E7-3FD2-4C99-BAD7-B0C4E5AC0FA6}">
      <dsp:nvSpPr>
        <dsp:cNvPr id="0" name=""/>
        <dsp:cNvSpPr/>
      </dsp:nvSpPr>
      <dsp:spPr>
        <a:xfrm>
          <a:off x="6289737" y="2907483"/>
          <a:ext cx="141758" cy="434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726"/>
              </a:lnTo>
              <a:lnTo>
                <a:pt x="141758" y="4347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E1442-4FA8-4570-9DD4-7C551FB0A793}">
      <dsp:nvSpPr>
        <dsp:cNvPr id="0" name=""/>
        <dsp:cNvSpPr/>
      </dsp:nvSpPr>
      <dsp:spPr>
        <a:xfrm>
          <a:off x="6622040" y="2236491"/>
          <a:ext cx="91440" cy="1984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8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EEAFA-F1F1-479E-8700-47AE07E0AF0C}">
      <dsp:nvSpPr>
        <dsp:cNvPr id="0" name=""/>
        <dsp:cNvSpPr/>
      </dsp:nvSpPr>
      <dsp:spPr>
        <a:xfrm>
          <a:off x="5977867" y="1565500"/>
          <a:ext cx="689892" cy="198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31"/>
              </a:lnTo>
              <a:lnTo>
                <a:pt x="689892" y="99231"/>
              </a:lnTo>
              <a:lnTo>
                <a:pt x="689892" y="198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6E732-7508-468F-BCC7-DB4F5CF311C2}">
      <dsp:nvSpPr>
        <dsp:cNvPr id="0" name=""/>
        <dsp:cNvSpPr/>
      </dsp:nvSpPr>
      <dsp:spPr>
        <a:xfrm>
          <a:off x="4909951" y="2236491"/>
          <a:ext cx="141758" cy="3118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8693"/>
              </a:lnTo>
              <a:lnTo>
                <a:pt x="141758" y="31186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5E9B9B-97D5-4AC7-ADFC-0F9D94D57209}">
      <dsp:nvSpPr>
        <dsp:cNvPr id="0" name=""/>
        <dsp:cNvSpPr/>
      </dsp:nvSpPr>
      <dsp:spPr>
        <a:xfrm>
          <a:off x="4909951" y="2236491"/>
          <a:ext cx="141758" cy="2447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7701"/>
              </a:lnTo>
              <a:lnTo>
                <a:pt x="141758" y="24477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ECD3E-9DEC-4120-A27B-02821D08176B}">
      <dsp:nvSpPr>
        <dsp:cNvPr id="0" name=""/>
        <dsp:cNvSpPr/>
      </dsp:nvSpPr>
      <dsp:spPr>
        <a:xfrm>
          <a:off x="4909951" y="2236491"/>
          <a:ext cx="141758" cy="1776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6710"/>
              </a:lnTo>
              <a:lnTo>
                <a:pt x="141758" y="17767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A1C0C6-7DF3-44F5-B563-E6AD865E5946}">
      <dsp:nvSpPr>
        <dsp:cNvPr id="0" name=""/>
        <dsp:cNvSpPr/>
      </dsp:nvSpPr>
      <dsp:spPr>
        <a:xfrm>
          <a:off x="4909951" y="2236491"/>
          <a:ext cx="141758" cy="1105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718"/>
              </a:lnTo>
              <a:lnTo>
                <a:pt x="141758" y="110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7031C-3D01-4580-B327-9DD5E8B0436B}">
      <dsp:nvSpPr>
        <dsp:cNvPr id="0" name=""/>
        <dsp:cNvSpPr/>
      </dsp:nvSpPr>
      <dsp:spPr>
        <a:xfrm>
          <a:off x="4909951" y="2236491"/>
          <a:ext cx="141758" cy="434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726"/>
              </a:lnTo>
              <a:lnTo>
                <a:pt x="141758" y="4347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F0162-ACE7-4FD7-AB68-B567F8939FAA}">
      <dsp:nvSpPr>
        <dsp:cNvPr id="0" name=""/>
        <dsp:cNvSpPr/>
      </dsp:nvSpPr>
      <dsp:spPr>
        <a:xfrm>
          <a:off x="5287974" y="1565500"/>
          <a:ext cx="689892" cy="198462"/>
        </a:xfrm>
        <a:custGeom>
          <a:avLst/>
          <a:gdLst/>
          <a:ahLst/>
          <a:cxnLst/>
          <a:rect l="0" t="0" r="0" b="0"/>
          <a:pathLst>
            <a:path>
              <a:moveTo>
                <a:pt x="689892" y="0"/>
              </a:moveTo>
              <a:lnTo>
                <a:pt x="689892" y="99231"/>
              </a:lnTo>
              <a:lnTo>
                <a:pt x="0" y="99231"/>
              </a:lnTo>
              <a:lnTo>
                <a:pt x="0" y="198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9969E-8D3B-4B9A-A031-EA902CA35DE8}">
      <dsp:nvSpPr>
        <dsp:cNvPr id="0" name=""/>
        <dsp:cNvSpPr/>
      </dsp:nvSpPr>
      <dsp:spPr>
        <a:xfrm>
          <a:off x="5977867" y="472529"/>
          <a:ext cx="300112" cy="620441"/>
        </a:xfrm>
        <a:custGeom>
          <a:avLst/>
          <a:gdLst/>
          <a:ahLst/>
          <a:cxnLst/>
          <a:rect l="0" t="0" r="0" b="0"/>
          <a:pathLst>
            <a:path>
              <a:moveTo>
                <a:pt x="300112" y="0"/>
              </a:moveTo>
              <a:lnTo>
                <a:pt x="300112" y="521210"/>
              </a:lnTo>
              <a:lnTo>
                <a:pt x="0" y="521210"/>
              </a:lnTo>
              <a:lnTo>
                <a:pt x="0" y="6204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3B3B6-17AD-41C2-BBC6-AD7A333B81AE}">
      <dsp:nvSpPr>
        <dsp:cNvPr id="0" name=""/>
        <dsp:cNvSpPr/>
      </dsp:nvSpPr>
      <dsp:spPr>
        <a:xfrm>
          <a:off x="3766430" y="2907483"/>
          <a:ext cx="141758" cy="2447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7701"/>
              </a:lnTo>
              <a:lnTo>
                <a:pt x="141758" y="24477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D46DB-3375-4EF4-AFD6-B293CD959F3C}">
      <dsp:nvSpPr>
        <dsp:cNvPr id="0" name=""/>
        <dsp:cNvSpPr/>
      </dsp:nvSpPr>
      <dsp:spPr>
        <a:xfrm>
          <a:off x="3766430" y="2907483"/>
          <a:ext cx="141758" cy="1776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6710"/>
              </a:lnTo>
              <a:lnTo>
                <a:pt x="141758" y="17767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CBC62-7D5F-47A6-871E-0E705FDBEF3E}">
      <dsp:nvSpPr>
        <dsp:cNvPr id="0" name=""/>
        <dsp:cNvSpPr/>
      </dsp:nvSpPr>
      <dsp:spPr>
        <a:xfrm>
          <a:off x="3766430" y="2907483"/>
          <a:ext cx="141758" cy="1105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718"/>
              </a:lnTo>
              <a:lnTo>
                <a:pt x="141758" y="110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A8D18-69BB-406C-9FD3-3F33FC7D905F}">
      <dsp:nvSpPr>
        <dsp:cNvPr id="0" name=""/>
        <dsp:cNvSpPr/>
      </dsp:nvSpPr>
      <dsp:spPr>
        <a:xfrm>
          <a:off x="3766430" y="2907483"/>
          <a:ext cx="141758" cy="434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726"/>
              </a:lnTo>
              <a:lnTo>
                <a:pt x="141758" y="4347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60F66-C8CC-45E5-A725-8FAA2E9C29DB}">
      <dsp:nvSpPr>
        <dsp:cNvPr id="0" name=""/>
        <dsp:cNvSpPr/>
      </dsp:nvSpPr>
      <dsp:spPr>
        <a:xfrm>
          <a:off x="4098734" y="2236491"/>
          <a:ext cx="91440" cy="1984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8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A4639-FB78-4657-AE95-A1A0A01146C0}">
      <dsp:nvSpPr>
        <dsp:cNvPr id="0" name=""/>
        <dsp:cNvSpPr/>
      </dsp:nvSpPr>
      <dsp:spPr>
        <a:xfrm>
          <a:off x="3572693" y="1565500"/>
          <a:ext cx="571760" cy="198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31"/>
              </a:lnTo>
              <a:lnTo>
                <a:pt x="571760" y="99231"/>
              </a:lnTo>
              <a:lnTo>
                <a:pt x="571760" y="198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86D60-03BA-42AC-9635-4D96B156D7AB}">
      <dsp:nvSpPr>
        <dsp:cNvPr id="0" name=""/>
        <dsp:cNvSpPr/>
      </dsp:nvSpPr>
      <dsp:spPr>
        <a:xfrm>
          <a:off x="2622909" y="3752054"/>
          <a:ext cx="141758" cy="2447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7701"/>
              </a:lnTo>
              <a:lnTo>
                <a:pt x="141758" y="24477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6B93A-A501-4E3B-9CD7-0A6F0496F882}">
      <dsp:nvSpPr>
        <dsp:cNvPr id="0" name=""/>
        <dsp:cNvSpPr/>
      </dsp:nvSpPr>
      <dsp:spPr>
        <a:xfrm>
          <a:off x="2622909" y="3752054"/>
          <a:ext cx="141758" cy="1776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6710"/>
              </a:lnTo>
              <a:lnTo>
                <a:pt x="141758" y="17767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25B86-0A66-4B80-BAB2-8CC9D7EEE8D0}">
      <dsp:nvSpPr>
        <dsp:cNvPr id="0" name=""/>
        <dsp:cNvSpPr/>
      </dsp:nvSpPr>
      <dsp:spPr>
        <a:xfrm>
          <a:off x="2622909" y="3752054"/>
          <a:ext cx="141758" cy="1105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718"/>
              </a:lnTo>
              <a:lnTo>
                <a:pt x="141758" y="110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8CAA1-4F75-43D4-952F-F143C6A88ED5}">
      <dsp:nvSpPr>
        <dsp:cNvPr id="0" name=""/>
        <dsp:cNvSpPr/>
      </dsp:nvSpPr>
      <dsp:spPr>
        <a:xfrm>
          <a:off x="2622909" y="3752054"/>
          <a:ext cx="141758" cy="434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726"/>
              </a:lnTo>
              <a:lnTo>
                <a:pt x="141758" y="4347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E362C-14FF-454B-BB22-172EB5991C94}">
      <dsp:nvSpPr>
        <dsp:cNvPr id="0" name=""/>
        <dsp:cNvSpPr/>
      </dsp:nvSpPr>
      <dsp:spPr>
        <a:xfrm>
          <a:off x="2955213" y="2236491"/>
          <a:ext cx="91440" cy="1984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8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588F6-700D-48C7-91F0-73A12D352704}">
      <dsp:nvSpPr>
        <dsp:cNvPr id="0" name=""/>
        <dsp:cNvSpPr/>
      </dsp:nvSpPr>
      <dsp:spPr>
        <a:xfrm>
          <a:off x="3000933" y="1565500"/>
          <a:ext cx="571760" cy="198462"/>
        </a:xfrm>
        <a:custGeom>
          <a:avLst/>
          <a:gdLst/>
          <a:ahLst/>
          <a:cxnLst/>
          <a:rect l="0" t="0" r="0" b="0"/>
          <a:pathLst>
            <a:path>
              <a:moveTo>
                <a:pt x="571760" y="0"/>
              </a:moveTo>
              <a:lnTo>
                <a:pt x="571760" y="99231"/>
              </a:lnTo>
              <a:lnTo>
                <a:pt x="0" y="99231"/>
              </a:lnTo>
              <a:lnTo>
                <a:pt x="0" y="198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20EE0-14E5-465F-8D80-37466616E231}">
      <dsp:nvSpPr>
        <dsp:cNvPr id="0" name=""/>
        <dsp:cNvSpPr/>
      </dsp:nvSpPr>
      <dsp:spPr>
        <a:xfrm>
          <a:off x="3572693" y="472529"/>
          <a:ext cx="2705286" cy="620441"/>
        </a:xfrm>
        <a:custGeom>
          <a:avLst/>
          <a:gdLst/>
          <a:ahLst/>
          <a:cxnLst/>
          <a:rect l="0" t="0" r="0" b="0"/>
          <a:pathLst>
            <a:path>
              <a:moveTo>
                <a:pt x="2705286" y="0"/>
              </a:moveTo>
              <a:lnTo>
                <a:pt x="2705286" y="521210"/>
              </a:lnTo>
              <a:lnTo>
                <a:pt x="0" y="521210"/>
              </a:lnTo>
              <a:lnTo>
                <a:pt x="0" y="6204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E1046-AD2E-4574-8C2F-A60B8A26B6CC}">
      <dsp:nvSpPr>
        <dsp:cNvPr id="0" name=""/>
        <dsp:cNvSpPr/>
      </dsp:nvSpPr>
      <dsp:spPr>
        <a:xfrm>
          <a:off x="94505" y="2266218"/>
          <a:ext cx="234661" cy="3833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3856"/>
              </a:lnTo>
              <a:lnTo>
                <a:pt x="234661" y="38338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2AE08-0C5B-4632-AF54-FD791A8D4E66}">
      <dsp:nvSpPr>
        <dsp:cNvPr id="0" name=""/>
        <dsp:cNvSpPr/>
      </dsp:nvSpPr>
      <dsp:spPr>
        <a:xfrm>
          <a:off x="94505" y="2266218"/>
          <a:ext cx="213548" cy="3194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4539"/>
              </a:lnTo>
              <a:lnTo>
                <a:pt x="213548" y="31945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E8226-D4C2-403E-B1AB-689EA341CCE1}">
      <dsp:nvSpPr>
        <dsp:cNvPr id="0" name=""/>
        <dsp:cNvSpPr/>
      </dsp:nvSpPr>
      <dsp:spPr>
        <a:xfrm>
          <a:off x="94505" y="2266218"/>
          <a:ext cx="224105" cy="2512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2991"/>
              </a:lnTo>
              <a:lnTo>
                <a:pt x="224105" y="25129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1BBFE-1AFB-4D17-A62B-81FA6E94EC89}">
      <dsp:nvSpPr>
        <dsp:cNvPr id="0" name=""/>
        <dsp:cNvSpPr/>
      </dsp:nvSpPr>
      <dsp:spPr>
        <a:xfrm>
          <a:off x="94505" y="2266218"/>
          <a:ext cx="245217" cy="1810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325"/>
              </a:lnTo>
              <a:lnTo>
                <a:pt x="245217" y="181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5C3D1-9503-4DBC-8485-AF1F5C060393}">
      <dsp:nvSpPr>
        <dsp:cNvPr id="0" name=""/>
        <dsp:cNvSpPr/>
      </dsp:nvSpPr>
      <dsp:spPr>
        <a:xfrm>
          <a:off x="94505" y="2266218"/>
          <a:ext cx="249631" cy="1137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7259"/>
              </a:lnTo>
              <a:lnTo>
                <a:pt x="249631" y="11372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A3E1F-4038-421E-A085-EA0F43E9142D}">
      <dsp:nvSpPr>
        <dsp:cNvPr id="0" name=""/>
        <dsp:cNvSpPr/>
      </dsp:nvSpPr>
      <dsp:spPr>
        <a:xfrm>
          <a:off x="94505" y="2266218"/>
          <a:ext cx="236778" cy="53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751"/>
              </a:lnTo>
              <a:lnTo>
                <a:pt x="236778" y="539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C409F-9423-4562-A9F4-28713DD698F6}">
      <dsp:nvSpPr>
        <dsp:cNvPr id="0" name=""/>
        <dsp:cNvSpPr/>
      </dsp:nvSpPr>
      <dsp:spPr>
        <a:xfrm>
          <a:off x="472529" y="1565500"/>
          <a:ext cx="576857" cy="228189"/>
        </a:xfrm>
        <a:custGeom>
          <a:avLst/>
          <a:gdLst/>
          <a:ahLst/>
          <a:cxnLst/>
          <a:rect l="0" t="0" r="0" b="0"/>
          <a:pathLst>
            <a:path>
              <a:moveTo>
                <a:pt x="576857" y="0"/>
              </a:moveTo>
              <a:lnTo>
                <a:pt x="576857" y="128957"/>
              </a:lnTo>
              <a:lnTo>
                <a:pt x="0" y="128957"/>
              </a:lnTo>
              <a:lnTo>
                <a:pt x="0" y="228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CDFB48-023D-4956-ABB5-6C6F64999569}">
      <dsp:nvSpPr>
        <dsp:cNvPr id="0" name=""/>
        <dsp:cNvSpPr/>
      </dsp:nvSpPr>
      <dsp:spPr>
        <a:xfrm>
          <a:off x="1357580" y="2301242"/>
          <a:ext cx="161208" cy="2626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6776"/>
              </a:lnTo>
              <a:lnTo>
                <a:pt x="161208" y="26267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8F4C0-3158-43CB-AA04-979E8ECFEB57}">
      <dsp:nvSpPr>
        <dsp:cNvPr id="0" name=""/>
        <dsp:cNvSpPr/>
      </dsp:nvSpPr>
      <dsp:spPr>
        <a:xfrm>
          <a:off x="1357580" y="2301242"/>
          <a:ext cx="150632" cy="1421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429"/>
              </a:lnTo>
              <a:lnTo>
                <a:pt x="150632" y="1421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933EE-3814-4195-A0DD-4EEEC4A11948}">
      <dsp:nvSpPr>
        <dsp:cNvPr id="0" name=""/>
        <dsp:cNvSpPr/>
      </dsp:nvSpPr>
      <dsp:spPr>
        <a:xfrm>
          <a:off x="1357580" y="2301242"/>
          <a:ext cx="161198" cy="517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778"/>
              </a:lnTo>
              <a:lnTo>
                <a:pt x="161198" y="5177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8E853-017D-41AE-948B-136610B7DF14}">
      <dsp:nvSpPr>
        <dsp:cNvPr id="0" name=""/>
        <dsp:cNvSpPr/>
      </dsp:nvSpPr>
      <dsp:spPr>
        <a:xfrm>
          <a:off x="1049387" y="1565500"/>
          <a:ext cx="686216" cy="26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981"/>
              </a:lnTo>
              <a:lnTo>
                <a:pt x="686216" y="163981"/>
              </a:lnTo>
              <a:lnTo>
                <a:pt x="686216" y="2632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D8760-4FA1-4330-AE4F-8E51BD3B3C79}">
      <dsp:nvSpPr>
        <dsp:cNvPr id="0" name=""/>
        <dsp:cNvSpPr/>
      </dsp:nvSpPr>
      <dsp:spPr>
        <a:xfrm>
          <a:off x="1049387" y="472529"/>
          <a:ext cx="5228593" cy="620441"/>
        </a:xfrm>
        <a:custGeom>
          <a:avLst/>
          <a:gdLst/>
          <a:ahLst/>
          <a:cxnLst/>
          <a:rect l="0" t="0" r="0" b="0"/>
          <a:pathLst>
            <a:path>
              <a:moveTo>
                <a:pt x="5228593" y="0"/>
              </a:moveTo>
              <a:lnTo>
                <a:pt x="5228593" y="521210"/>
              </a:lnTo>
              <a:lnTo>
                <a:pt x="0" y="521210"/>
              </a:lnTo>
              <a:lnTo>
                <a:pt x="0" y="6204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985C8-036A-4737-818E-9924C4E20A50}">
      <dsp:nvSpPr>
        <dsp:cNvPr id="0" name=""/>
        <dsp:cNvSpPr/>
      </dsp:nvSpPr>
      <dsp:spPr>
        <a:xfrm>
          <a:off x="5805451" y="0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 Appsum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Development</a:t>
          </a:r>
          <a:endParaRPr lang="en-IN" sz="900" b="0" kern="1200" dirty="0">
            <a:latin typeface="+mn-lt"/>
          </a:endParaRPr>
        </a:p>
      </dsp:txBody>
      <dsp:txXfrm>
        <a:off x="5805451" y="0"/>
        <a:ext cx="945058" cy="472529"/>
      </dsp:txXfrm>
    </dsp:sp>
    <dsp:sp modelId="{D6405723-1425-4070-AB2A-DA0E040227DB}">
      <dsp:nvSpPr>
        <dsp:cNvPr id="0" name=""/>
        <dsp:cNvSpPr/>
      </dsp:nvSpPr>
      <dsp:spPr>
        <a:xfrm>
          <a:off x="576857" y="1092971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3.1 App Screens</a:t>
          </a:r>
          <a:endParaRPr lang="en-IN" sz="900" b="0" kern="1200" dirty="0">
            <a:latin typeface="+mn-lt"/>
          </a:endParaRPr>
        </a:p>
      </dsp:txBody>
      <dsp:txXfrm>
        <a:off x="576857" y="1092971"/>
        <a:ext cx="945058" cy="472529"/>
      </dsp:txXfrm>
    </dsp:sp>
    <dsp:sp modelId="{D1591EAC-7260-418B-BEFC-D7B3C54D078F}">
      <dsp:nvSpPr>
        <dsp:cNvPr id="0" name=""/>
        <dsp:cNvSpPr/>
      </dsp:nvSpPr>
      <dsp:spPr>
        <a:xfrm>
          <a:off x="1263074" y="1828713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3.1.2 Navigation Screens</a:t>
          </a:r>
          <a:endParaRPr lang="en-IN" sz="900" b="0" kern="1200" dirty="0">
            <a:latin typeface="+mn-lt"/>
          </a:endParaRPr>
        </a:p>
      </dsp:txBody>
      <dsp:txXfrm>
        <a:off x="1263074" y="1828713"/>
        <a:ext cx="945058" cy="472529"/>
      </dsp:txXfrm>
    </dsp:sp>
    <dsp:sp modelId="{A4E3D211-4C3E-4846-96BA-B010DDC85505}">
      <dsp:nvSpPr>
        <dsp:cNvPr id="0" name=""/>
        <dsp:cNvSpPr/>
      </dsp:nvSpPr>
      <dsp:spPr>
        <a:xfrm>
          <a:off x="1518778" y="2582756"/>
          <a:ext cx="706506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3.1.2.1 Design</a:t>
          </a:r>
          <a:endParaRPr lang="en-IN" sz="900" b="0" kern="1200" dirty="0">
            <a:latin typeface="+mn-lt"/>
          </a:endParaRPr>
        </a:p>
      </dsp:txBody>
      <dsp:txXfrm>
        <a:off x="1518778" y="2582756"/>
        <a:ext cx="706506" cy="472529"/>
      </dsp:txXfrm>
    </dsp:sp>
    <dsp:sp modelId="{EE9E8D11-71CC-48F3-BD4E-CDE46BBE0537}">
      <dsp:nvSpPr>
        <dsp:cNvPr id="0" name=""/>
        <dsp:cNvSpPr/>
      </dsp:nvSpPr>
      <dsp:spPr>
        <a:xfrm>
          <a:off x="1508213" y="3222074"/>
          <a:ext cx="712800" cy="10011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3.1.2.2  Implement</a:t>
          </a:r>
          <a:endParaRPr lang="en-IN" sz="900" b="0" kern="1200" dirty="0">
            <a:latin typeface="+mn-lt"/>
          </a:endParaRPr>
        </a:p>
      </dsp:txBody>
      <dsp:txXfrm>
        <a:off x="1508213" y="3222074"/>
        <a:ext cx="712800" cy="1001195"/>
      </dsp:txXfrm>
    </dsp:sp>
    <dsp:sp modelId="{72689390-F6D8-441F-99B2-76D08555AFD2}">
      <dsp:nvSpPr>
        <dsp:cNvPr id="0" name=""/>
        <dsp:cNvSpPr/>
      </dsp:nvSpPr>
      <dsp:spPr>
        <a:xfrm>
          <a:off x="1518788" y="4432288"/>
          <a:ext cx="712800" cy="9914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3.1.2.3        Unit and UAT</a:t>
          </a:r>
          <a:endParaRPr lang="en-IN" sz="900" b="0" kern="1200" dirty="0">
            <a:latin typeface="+mn-lt"/>
          </a:endParaRPr>
        </a:p>
      </dsp:txBody>
      <dsp:txXfrm>
        <a:off x="1518788" y="4432288"/>
        <a:ext cx="712800" cy="991460"/>
      </dsp:txXfrm>
    </dsp:sp>
    <dsp:sp modelId="{35141F98-033D-4E2C-A857-274D3279CEBC}">
      <dsp:nvSpPr>
        <dsp:cNvPr id="0" name=""/>
        <dsp:cNvSpPr/>
      </dsp:nvSpPr>
      <dsp:spPr>
        <a:xfrm>
          <a:off x="0" y="1793689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3.1.1 Build Master Screen</a:t>
          </a:r>
          <a:endParaRPr lang="en-IN" sz="900" b="0" kern="1200" dirty="0">
            <a:latin typeface="+mn-lt"/>
          </a:endParaRPr>
        </a:p>
      </dsp:txBody>
      <dsp:txXfrm>
        <a:off x="0" y="1793689"/>
        <a:ext cx="945058" cy="472529"/>
      </dsp:txXfrm>
    </dsp:sp>
    <dsp:sp modelId="{AB42F687-02D4-4BFD-961E-689E11F9625F}">
      <dsp:nvSpPr>
        <dsp:cNvPr id="0" name=""/>
        <dsp:cNvSpPr/>
      </dsp:nvSpPr>
      <dsp:spPr>
        <a:xfrm>
          <a:off x="331284" y="2569705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3.1.1.1 Design Location Finder</a:t>
          </a:r>
          <a:endParaRPr lang="en-IN" sz="900" b="0" kern="1200" dirty="0">
            <a:latin typeface="+mn-lt"/>
          </a:endParaRPr>
        </a:p>
      </dsp:txBody>
      <dsp:txXfrm>
        <a:off x="331284" y="2569705"/>
        <a:ext cx="945058" cy="472529"/>
      </dsp:txXfrm>
    </dsp:sp>
    <dsp:sp modelId="{CA37A722-4A43-4506-A549-077AE6B7623D}">
      <dsp:nvSpPr>
        <dsp:cNvPr id="0" name=""/>
        <dsp:cNvSpPr/>
      </dsp:nvSpPr>
      <dsp:spPr>
        <a:xfrm>
          <a:off x="344137" y="3167214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3.1.1.2 Design Tiles</a:t>
          </a:r>
          <a:endParaRPr lang="en-IN" sz="900" b="0" kern="1200" dirty="0">
            <a:latin typeface="+mn-lt"/>
          </a:endParaRPr>
        </a:p>
      </dsp:txBody>
      <dsp:txXfrm>
        <a:off x="344137" y="3167214"/>
        <a:ext cx="945058" cy="472529"/>
      </dsp:txXfrm>
    </dsp:sp>
    <dsp:sp modelId="{13BCA70B-7D2A-4EB5-AB44-7F98CFA1B078}">
      <dsp:nvSpPr>
        <dsp:cNvPr id="0" name=""/>
        <dsp:cNvSpPr/>
      </dsp:nvSpPr>
      <dsp:spPr>
        <a:xfrm>
          <a:off x="339723" y="3840280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3.1.1.3 Implement LF</a:t>
          </a:r>
          <a:endParaRPr lang="en-IN" sz="900" b="0" kern="1200" dirty="0">
            <a:latin typeface="+mn-lt"/>
          </a:endParaRPr>
        </a:p>
      </dsp:txBody>
      <dsp:txXfrm>
        <a:off x="339723" y="3840280"/>
        <a:ext cx="945058" cy="472529"/>
      </dsp:txXfrm>
    </dsp:sp>
    <dsp:sp modelId="{B7EBE65F-ABED-4453-BD3E-69BA25D6E55D}">
      <dsp:nvSpPr>
        <dsp:cNvPr id="0" name=""/>
        <dsp:cNvSpPr/>
      </dsp:nvSpPr>
      <dsp:spPr>
        <a:xfrm>
          <a:off x="318611" y="4542945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3.1.1.4 Implement Tiles</a:t>
          </a:r>
          <a:endParaRPr lang="en-IN" sz="900" b="0" kern="1200" dirty="0">
            <a:latin typeface="+mn-lt"/>
          </a:endParaRPr>
        </a:p>
      </dsp:txBody>
      <dsp:txXfrm>
        <a:off x="318611" y="4542945"/>
        <a:ext cx="945058" cy="472529"/>
      </dsp:txXfrm>
    </dsp:sp>
    <dsp:sp modelId="{3E30E697-E43C-4DCC-A78E-9899C93EABE9}">
      <dsp:nvSpPr>
        <dsp:cNvPr id="0" name=""/>
        <dsp:cNvSpPr/>
      </dsp:nvSpPr>
      <dsp:spPr>
        <a:xfrm>
          <a:off x="308054" y="5224493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3.1.1.5 Unit Testing</a:t>
          </a:r>
          <a:endParaRPr lang="en-IN" sz="900" b="0" kern="1200" dirty="0">
            <a:latin typeface="+mn-lt"/>
          </a:endParaRPr>
        </a:p>
      </dsp:txBody>
      <dsp:txXfrm>
        <a:off x="308054" y="5224493"/>
        <a:ext cx="945058" cy="472529"/>
      </dsp:txXfrm>
    </dsp:sp>
    <dsp:sp modelId="{C527634F-51A4-48CB-A5D2-E5DC2D899F51}">
      <dsp:nvSpPr>
        <dsp:cNvPr id="0" name=""/>
        <dsp:cNvSpPr/>
      </dsp:nvSpPr>
      <dsp:spPr>
        <a:xfrm>
          <a:off x="329167" y="5863811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3.1.1.6 UAT</a:t>
          </a:r>
          <a:endParaRPr lang="en-IN" sz="900" b="0" kern="1200" dirty="0">
            <a:latin typeface="+mn-lt"/>
          </a:endParaRPr>
        </a:p>
      </dsp:txBody>
      <dsp:txXfrm>
        <a:off x="329167" y="5863811"/>
        <a:ext cx="945058" cy="472529"/>
      </dsp:txXfrm>
    </dsp:sp>
    <dsp:sp modelId="{4914B72F-4CE0-4518-8922-A07F8A121330}">
      <dsp:nvSpPr>
        <dsp:cNvPr id="0" name=""/>
        <dsp:cNvSpPr/>
      </dsp:nvSpPr>
      <dsp:spPr>
        <a:xfrm>
          <a:off x="3100164" y="1092971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3.2 API’s</a:t>
          </a:r>
          <a:endParaRPr lang="en-IN" sz="900" b="0" kern="1200" dirty="0">
            <a:latin typeface="+mn-lt"/>
          </a:endParaRPr>
        </a:p>
      </dsp:txBody>
      <dsp:txXfrm>
        <a:off x="3100164" y="1092971"/>
        <a:ext cx="945058" cy="472529"/>
      </dsp:txXfrm>
    </dsp:sp>
    <dsp:sp modelId="{BA9DC594-6412-4B40-BBC5-4019FCF905AF}">
      <dsp:nvSpPr>
        <dsp:cNvPr id="0" name=""/>
        <dsp:cNvSpPr/>
      </dsp:nvSpPr>
      <dsp:spPr>
        <a:xfrm>
          <a:off x="2528403" y="1763962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3.2.1              External API</a:t>
          </a:r>
          <a:endParaRPr lang="en-IN" sz="900" b="0" kern="1200" dirty="0">
            <a:latin typeface="+mn-lt"/>
          </a:endParaRPr>
        </a:p>
      </dsp:txBody>
      <dsp:txXfrm>
        <a:off x="2528403" y="1763962"/>
        <a:ext cx="945058" cy="472529"/>
      </dsp:txXfrm>
    </dsp:sp>
    <dsp:sp modelId="{04821A68-C121-43FC-BCE1-DB6DDE8C902F}">
      <dsp:nvSpPr>
        <dsp:cNvPr id="0" name=""/>
        <dsp:cNvSpPr/>
      </dsp:nvSpPr>
      <dsp:spPr>
        <a:xfrm>
          <a:off x="2528403" y="2434954"/>
          <a:ext cx="945058" cy="13170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3.2.1.1 Travel, Food, Shelter, Education, Tourism,      Entertainment</a:t>
          </a:r>
          <a:endParaRPr lang="en-IN" sz="900" b="0" kern="1200" dirty="0">
            <a:latin typeface="+mn-lt"/>
          </a:endParaRPr>
        </a:p>
      </dsp:txBody>
      <dsp:txXfrm>
        <a:off x="2528403" y="2434954"/>
        <a:ext cx="945058" cy="1317099"/>
      </dsp:txXfrm>
    </dsp:sp>
    <dsp:sp modelId="{EE9BB74C-7DB1-40F1-A7A2-5F52BE30CA4C}">
      <dsp:nvSpPr>
        <dsp:cNvPr id="0" name=""/>
        <dsp:cNvSpPr/>
      </dsp:nvSpPr>
      <dsp:spPr>
        <a:xfrm>
          <a:off x="2764668" y="3950516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3.2.1.1.1 Spike Test</a:t>
          </a:r>
          <a:endParaRPr lang="en-IN" sz="900" b="0" kern="1200" dirty="0">
            <a:latin typeface="+mn-lt"/>
          </a:endParaRPr>
        </a:p>
      </dsp:txBody>
      <dsp:txXfrm>
        <a:off x="2764668" y="3950516"/>
        <a:ext cx="945058" cy="472529"/>
      </dsp:txXfrm>
    </dsp:sp>
    <dsp:sp modelId="{56DF4E14-B9A8-43F6-95EA-00EE11B68DE6}">
      <dsp:nvSpPr>
        <dsp:cNvPr id="0" name=""/>
        <dsp:cNvSpPr/>
      </dsp:nvSpPr>
      <dsp:spPr>
        <a:xfrm>
          <a:off x="2764668" y="4621508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3.2.1.1.2 Implement</a:t>
          </a:r>
          <a:endParaRPr lang="en-IN" sz="900" b="0" kern="1200" dirty="0">
            <a:latin typeface="+mn-lt"/>
          </a:endParaRPr>
        </a:p>
      </dsp:txBody>
      <dsp:txXfrm>
        <a:off x="2764668" y="4621508"/>
        <a:ext cx="945058" cy="472529"/>
      </dsp:txXfrm>
    </dsp:sp>
    <dsp:sp modelId="{D7639333-AA0C-4D05-947D-3F049D30E400}">
      <dsp:nvSpPr>
        <dsp:cNvPr id="0" name=""/>
        <dsp:cNvSpPr/>
      </dsp:nvSpPr>
      <dsp:spPr>
        <a:xfrm>
          <a:off x="2764668" y="5292499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3.2.1.1.3 Integrate</a:t>
          </a:r>
          <a:endParaRPr lang="en-IN" sz="900" b="0" kern="1200" dirty="0">
            <a:latin typeface="+mn-lt"/>
          </a:endParaRPr>
        </a:p>
      </dsp:txBody>
      <dsp:txXfrm>
        <a:off x="2764668" y="5292499"/>
        <a:ext cx="945058" cy="472529"/>
      </dsp:txXfrm>
    </dsp:sp>
    <dsp:sp modelId="{77829DCE-1EAD-4134-949B-0737CA980BA8}">
      <dsp:nvSpPr>
        <dsp:cNvPr id="0" name=""/>
        <dsp:cNvSpPr/>
      </dsp:nvSpPr>
      <dsp:spPr>
        <a:xfrm>
          <a:off x="2764668" y="5963491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3.2.1.1.4 Unit and UAT</a:t>
          </a:r>
          <a:endParaRPr lang="en-IN" sz="900" b="0" kern="1200" dirty="0">
            <a:latin typeface="+mn-lt"/>
          </a:endParaRPr>
        </a:p>
      </dsp:txBody>
      <dsp:txXfrm>
        <a:off x="2764668" y="5963491"/>
        <a:ext cx="945058" cy="472529"/>
      </dsp:txXfrm>
    </dsp:sp>
    <dsp:sp modelId="{1B67FD32-A683-45CF-9F73-DBD4DF251CD7}">
      <dsp:nvSpPr>
        <dsp:cNvPr id="0" name=""/>
        <dsp:cNvSpPr/>
      </dsp:nvSpPr>
      <dsp:spPr>
        <a:xfrm>
          <a:off x="3671924" y="1763962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3.2.2 Internal API</a:t>
          </a:r>
          <a:endParaRPr lang="en-IN" sz="900" b="0" kern="1200" dirty="0">
            <a:latin typeface="+mn-lt"/>
          </a:endParaRPr>
        </a:p>
      </dsp:txBody>
      <dsp:txXfrm>
        <a:off x="3671924" y="1763962"/>
        <a:ext cx="945058" cy="472529"/>
      </dsp:txXfrm>
    </dsp:sp>
    <dsp:sp modelId="{3F4529B5-5B20-4706-9E2F-1562549C53F3}">
      <dsp:nvSpPr>
        <dsp:cNvPr id="0" name=""/>
        <dsp:cNvSpPr/>
      </dsp:nvSpPr>
      <dsp:spPr>
        <a:xfrm>
          <a:off x="3671924" y="2434954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3.2.2.1 Emergency</a:t>
          </a:r>
          <a:endParaRPr lang="en-IN" sz="900" b="0" kern="1200" dirty="0">
            <a:latin typeface="+mn-lt"/>
          </a:endParaRPr>
        </a:p>
      </dsp:txBody>
      <dsp:txXfrm>
        <a:off x="3671924" y="2434954"/>
        <a:ext cx="945058" cy="472529"/>
      </dsp:txXfrm>
    </dsp:sp>
    <dsp:sp modelId="{FB3C9805-2314-474D-BD27-992DCDB02CA1}">
      <dsp:nvSpPr>
        <dsp:cNvPr id="0" name=""/>
        <dsp:cNvSpPr/>
      </dsp:nvSpPr>
      <dsp:spPr>
        <a:xfrm>
          <a:off x="3908189" y="3105945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3.2.2.1.1Design</a:t>
          </a:r>
          <a:endParaRPr lang="en-IN" sz="900" b="0" kern="1200" dirty="0">
            <a:latin typeface="+mn-lt"/>
          </a:endParaRPr>
        </a:p>
      </dsp:txBody>
      <dsp:txXfrm>
        <a:off x="3908189" y="3105945"/>
        <a:ext cx="945058" cy="472529"/>
      </dsp:txXfrm>
    </dsp:sp>
    <dsp:sp modelId="{0A026B8B-0850-4611-BEC1-B73C9B7C2611}">
      <dsp:nvSpPr>
        <dsp:cNvPr id="0" name=""/>
        <dsp:cNvSpPr/>
      </dsp:nvSpPr>
      <dsp:spPr>
        <a:xfrm>
          <a:off x="3908189" y="3776937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3.2.2.1.2  Implement</a:t>
          </a:r>
          <a:endParaRPr lang="en-IN" sz="900" b="0" kern="1200" dirty="0">
            <a:latin typeface="+mn-lt"/>
          </a:endParaRPr>
        </a:p>
      </dsp:txBody>
      <dsp:txXfrm>
        <a:off x="3908189" y="3776937"/>
        <a:ext cx="945058" cy="472529"/>
      </dsp:txXfrm>
    </dsp:sp>
    <dsp:sp modelId="{6D4D3500-03D1-4855-A5B5-B63F7C3C3AF1}">
      <dsp:nvSpPr>
        <dsp:cNvPr id="0" name=""/>
        <dsp:cNvSpPr/>
      </dsp:nvSpPr>
      <dsp:spPr>
        <a:xfrm>
          <a:off x="3908189" y="4447929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3.2.2.1.3  Integrate</a:t>
          </a:r>
          <a:endParaRPr lang="en-IN" sz="900" b="0" kern="1200" dirty="0">
            <a:latin typeface="+mn-lt"/>
          </a:endParaRPr>
        </a:p>
      </dsp:txBody>
      <dsp:txXfrm>
        <a:off x="3908189" y="4447929"/>
        <a:ext cx="945058" cy="472529"/>
      </dsp:txXfrm>
    </dsp:sp>
    <dsp:sp modelId="{7FFABE48-DE25-47C4-AB3B-83F1AF515DE7}">
      <dsp:nvSpPr>
        <dsp:cNvPr id="0" name=""/>
        <dsp:cNvSpPr/>
      </dsp:nvSpPr>
      <dsp:spPr>
        <a:xfrm>
          <a:off x="3908189" y="5118920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3.2.2.1.4          Unit and UAT</a:t>
          </a:r>
          <a:endParaRPr lang="en-IN" sz="900" b="0" kern="1200" dirty="0">
            <a:latin typeface="+mn-lt"/>
          </a:endParaRPr>
        </a:p>
      </dsp:txBody>
      <dsp:txXfrm>
        <a:off x="3908189" y="5118920"/>
        <a:ext cx="945058" cy="472529"/>
      </dsp:txXfrm>
    </dsp:sp>
    <dsp:sp modelId="{EF2F2F08-8EB1-493D-9C4D-E3E62292FE48}">
      <dsp:nvSpPr>
        <dsp:cNvPr id="0" name=""/>
        <dsp:cNvSpPr/>
      </dsp:nvSpPr>
      <dsp:spPr>
        <a:xfrm>
          <a:off x="5505338" y="1092971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3.5 Query Engine</a:t>
          </a:r>
          <a:endParaRPr lang="en-IN" sz="900" b="0" kern="1200" dirty="0">
            <a:latin typeface="+mn-lt"/>
          </a:endParaRPr>
        </a:p>
      </dsp:txBody>
      <dsp:txXfrm>
        <a:off x="5505338" y="1092971"/>
        <a:ext cx="945058" cy="472529"/>
      </dsp:txXfrm>
    </dsp:sp>
    <dsp:sp modelId="{9B7983CA-63F0-496A-82F2-88E7FDB35B11}">
      <dsp:nvSpPr>
        <dsp:cNvPr id="0" name=""/>
        <dsp:cNvSpPr/>
      </dsp:nvSpPr>
      <dsp:spPr>
        <a:xfrm>
          <a:off x="4815445" y="1763962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3.5.1 Query Listener/ Analyser/ Responder</a:t>
          </a:r>
          <a:endParaRPr lang="en-IN" sz="900" b="0" kern="1200" dirty="0">
            <a:latin typeface="+mn-lt"/>
          </a:endParaRPr>
        </a:p>
      </dsp:txBody>
      <dsp:txXfrm>
        <a:off x="4815445" y="1763962"/>
        <a:ext cx="945058" cy="472529"/>
      </dsp:txXfrm>
    </dsp:sp>
    <dsp:sp modelId="{4B0EC717-1837-4665-82E9-9C3DEF3BC307}">
      <dsp:nvSpPr>
        <dsp:cNvPr id="0" name=""/>
        <dsp:cNvSpPr/>
      </dsp:nvSpPr>
      <dsp:spPr>
        <a:xfrm>
          <a:off x="5051710" y="2434954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3.5.1.1 Design</a:t>
          </a:r>
          <a:endParaRPr lang="en-IN" sz="900" b="0" kern="1200" dirty="0" smtClean="0">
            <a:latin typeface="+mn-lt"/>
          </a:endParaRPr>
        </a:p>
      </dsp:txBody>
      <dsp:txXfrm>
        <a:off x="5051710" y="2434954"/>
        <a:ext cx="945058" cy="472529"/>
      </dsp:txXfrm>
    </dsp:sp>
    <dsp:sp modelId="{D583360A-9E26-494C-B9CF-8886220CDFF8}">
      <dsp:nvSpPr>
        <dsp:cNvPr id="0" name=""/>
        <dsp:cNvSpPr/>
      </dsp:nvSpPr>
      <dsp:spPr>
        <a:xfrm>
          <a:off x="5051710" y="3105945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3.5.1.2 Implement</a:t>
          </a:r>
          <a:endParaRPr lang="en-IN" sz="900" b="0" kern="1200" dirty="0" smtClean="0">
            <a:latin typeface="+mn-lt"/>
          </a:endParaRPr>
        </a:p>
      </dsp:txBody>
      <dsp:txXfrm>
        <a:off x="5051710" y="3105945"/>
        <a:ext cx="945058" cy="472529"/>
      </dsp:txXfrm>
    </dsp:sp>
    <dsp:sp modelId="{395E553B-B805-4A64-B1E7-184C8E58A792}">
      <dsp:nvSpPr>
        <dsp:cNvPr id="0" name=""/>
        <dsp:cNvSpPr/>
      </dsp:nvSpPr>
      <dsp:spPr>
        <a:xfrm>
          <a:off x="5051710" y="3776937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3.5.1.3 Integrate</a:t>
          </a:r>
          <a:endParaRPr lang="en-IN" sz="900" b="0" kern="1200" dirty="0" smtClean="0">
            <a:latin typeface="+mn-lt"/>
          </a:endParaRPr>
        </a:p>
      </dsp:txBody>
      <dsp:txXfrm>
        <a:off x="5051710" y="3776937"/>
        <a:ext cx="945058" cy="472529"/>
      </dsp:txXfrm>
    </dsp:sp>
    <dsp:sp modelId="{FDA6B9CD-69C7-4EE7-84D7-514BF560A528}">
      <dsp:nvSpPr>
        <dsp:cNvPr id="0" name=""/>
        <dsp:cNvSpPr/>
      </dsp:nvSpPr>
      <dsp:spPr>
        <a:xfrm>
          <a:off x="5051710" y="4447929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3.5.1.4 Unit test</a:t>
          </a:r>
          <a:endParaRPr lang="en-IN" sz="900" b="0" kern="1200" dirty="0" smtClean="0">
            <a:latin typeface="+mn-lt"/>
          </a:endParaRPr>
        </a:p>
      </dsp:txBody>
      <dsp:txXfrm>
        <a:off x="5051710" y="4447929"/>
        <a:ext cx="945058" cy="472529"/>
      </dsp:txXfrm>
    </dsp:sp>
    <dsp:sp modelId="{50CDC5F9-0473-45D5-92EB-E1249239CE13}">
      <dsp:nvSpPr>
        <dsp:cNvPr id="0" name=""/>
        <dsp:cNvSpPr/>
      </dsp:nvSpPr>
      <dsp:spPr>
        <a:xfrm>
          <a:off x="5051710" y="5118920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3.5.1.5 UAT</a:t>
          </a:r>
          <a:endParaRPr lang="en-IN" sz="900" b="0" kern="1200" dirty="0" smtClean="0">
            <a:latin typeface="+mn-lt"/>
          </a:endParaRPr>
        </a:p>
      </dsp:txBody>
      <dsp:txXfrm>
        <a:off x="5051710" y="5118920"/>
        <a:ext cx="945058" cy="472529"/>
      </dsp:txXfrm>
    </dsp:sp>
    <dsp:sp modelId="{13BB6789-5913-4542-B6FD-981FAE5F78A9}">
      <dsp:nvSpPr>
        <dsp:cNvPr id="0" name=""/>
        <dsp:cNvSpPr/>
      </dsp:nvSpPr>
      <dsp:spPr>
        <a:xfrm>
          <a:off x="6195231" y="1763962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3.5.2 Integration Hooks</a:t>
          </a:r>
          <a:endParaRPr lang="en-IN" sz="900" b="0" kern="1200" dirty="0">
            <a:latin typeface="+mn-lt"/>
          </a:endParaRPr>
        </a:p>
      </dsp:txBody>
      <dsp:txXfrm>
        <a:off x="6195231" y="1763962"/>
        <a:ext cx="945058" cy="472529"/>
      </dsp:txXfrm>
    </dsp:sp>
    <dsp:sp modelId="{FE67C791-81F6-4688-B4A2-F8FBFCBE8F32}">
      <dsp:nvSpPr>
        <dsp:cNvPr id="0" name=""/>
        <dsp:cNvSpPr/>
      </dsp:nvSpPr>
      <dsp:spPr>
        <a:xfrm>
          <a:off x="6195231" y="2434954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3.5.2.1 MS-QL-QA-QR-API Hooks</a:t>
          </a:r>
          <a:endParaRPr lang="en-IN" sz="900" b="0" kern="1200" dirty="0">
            <a:latin typeface="+mn-lt"/>
          </a:endParaRPr>
        </a:p>
      </dsp:txBody>
      <dsp:txXfrm>
        <a:off x="6195231" y="2434954"/>
        <a:ext cx="945058" cy="472529"/>
      </dsp:txXfrm>
    </dsp:sp>
    <dsp:sp modelId="{23265CF9-BA44-43DD-93EB-17E125FFB6C8}">
      <dsp:nvSpPr>
        <dsp:cNvPr id="0" name=""/>
        <dsp:cNvSpPr/>
      </dsp:nvSpPr>
      <dsp:spPr>
        <a:xfrm>
          <a:off x="6431495" y="3105945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3.5.2.1.1 Implement</a:t>
          </a:r>
          <a:endParaRPr lang="en-IN" sz="900" b="0" kern="1200" dirty="0">
            <a:latin typeface="+mn-lt"/>
          </a:endParaRPr>
        </a:p>
      </dsp:txBody>
      <dsp:txXfrm>
        <a:off x="6431495" y="3105945"/>
        <a:ext cx="945058" cy="472529"/>
      </dsp:txXfrm>
    </dsp:sp>
    <dsp:sp modelId="{F39D41C5-492D-4B7E-ADEB-661CDAAC95A3}">
      <dsp:nvSpPr>
        <dsp:cNvPr id="0" name=""/>
        <dsp:cNvSpPr/>
      </dsp:nvSpPr>
      <dsp:spPr>
        <a:xfrm>
          <a:off x="6431495" y="3776937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3.5.2.1.2 Integrate</a:t>
          </a:r>
          <a:endParaRPr lang="en-IN" sz="900" b="0" kern="1200" dirty="0">
            <a:latin typeface="+mn-lt"/>
          </a:endParaRPr>
        </a:p>
      </dsp:txBody>
      <dsp:txXfrm>
        <a:off x="6431495" y="3776937"/>
        <a:ext cx="945058" cy="472529"/>
      </dsp:txXfrm>
    </dsp:sp>
    <dsp:sp modelId="{DCF7ABBE-4A20-4639-9358-FC7B4EE23E7E}">
      <dsp:nvSpPr>
        <dsp:cNvPr id="0" name=""/>
        <dsp:cNvSpPr/>
      </dsp:nvSpPr>
      <dsp:spPr>
        <a:xfrm>
          <a:off x="6431495" y="4447929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3.5.2.1.3 Test</a:t>
          </a:r>
          <a:endParaRPr lang="en-IN" sz="900" b="0" kern="1200" dirty="0">
            <a:latin typeface="+mn-lt"/>
          </a:endParaRPr>
        </a:p>
      </dsp:txBody>
      <dsp:txXfrm>
        <a:off x="6431495" y="4447929"/>
        <a:ext cx="945058" cy="472529"/>
      </dsp:txXfrm>
    </dsp:sp>
    <dsp:sp modelId="{88566FF7-E7B1-4339-B2C3-1D8A492F397E}">
      <dsp:nvSpPr>
        <dsp:cNvPr id="0" name=""/>
        <dsp:cNvSpPr/>
      </dsp:nvSpPr>
      <dsp:spPr>
        <a:xfrm>
          <a:off x="7338752" y="1092971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3.4 Web Services</a:t>
          </a:r>
          <a:endParaRPr lang="en-IN" sz="900" b="0" kern="1200" dirty="0">
            <a:latin typeface="+mn-lt"/>
          </a:endParaRPr>
        </a:p>
      </dsp:txBody>
      <dsp:txXfrm>
        <a:off x="7338752" y="1092971"/>
        <a:ext cx="945058" cy="472529"/>
      </dsp:txXfrm>
    </dsp:sp>
    <dsp:sp modelId="{0319E033-000C-47F4-A8F0-71A227657555}">
      <dsp:nvSpPr>
        <dsp:cNvPr id="0" name=""/>
        <dsp:cNvSpPr/>
      </dsp:nvSpPr>
      <dsp:spPr>
        <a:xfrm>
          <a:off x="7575016" y="1763962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3.4.1 Design</a:t>
          </a:r>
          <a:endParaRPr lang="en-IN" sz="900" b="0" kern="1200" dirty="0">
            <a:latin typeface="+mn-lt"/>
          </a:endParaRPr>
        </a:p>
      </dsp:txBody>
      <dsp:txXfrm>
        <a:off x="7575016" y="1763962"/>
        <a:ext cx="945058" cy="472529"/>
      </dsp:txXfrm>
    </dsp:sp>
    <dsp:sp modelId="{6F7081CE-5426-4A49-B5F0-C1B13F9A9CB9}">
      <dsp:nvSpPr>
        <dsp:cNvPr id="0" name=""/>
        <dsp:cNvSpPr/>
      </dsp:nvSpPr>
      <dsp:spPr>
        <a:xfrm>
          <a:off x="7575016" y="2434954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3.4.2 Implement</a:t>
          </a:r>
          <a:endParaRPr lang="en-IN" sz="900" b="0" kern="1200" dirty="0">
            <a:latin typeface="+mn-lt"/>
          </a:endParaRPr>
        </a:p>
      </dsp:txBody>
      <dsp:txXfrm>
        <a:off x="7575016" y="2434954"/>
        <a:ext cx="945058" cy="472529"/>
      </dsp:txXfrm>
    </dsp:sp>
    <dsp:sp modelId="{5DB3BDE3-C4C0-43C2-9193-EDE06E5918A6}">
      <dsp:nvSpPr>
        <dsp:cNvPr id="0" name=""/>
        <dsp:cNvSpPr/>
      </dsp:nvSpPr>
      <dsp:spPr>
        <a:xfrm>
          <a:off x="7575016" y="3105945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3.4.3 Unit and UAT</a:t>
          </a:r>
          <a:endParaRPr lang="en-IN" sz="900" b="0" kern="1200" dirty="0">
            <a:latin typeface="+mn-lt"/>
          </a:endParaRPr>
        </a:p>
      </dsp:txBody>
      <dsp:txXfrm>
        <a:off x="7575016" y="3105945"/>
        <a:ext cx="945058" cy="472529"/>
      </dsp:txXfrm>
    </dsp:sp>
    <dsp:sp modelId="{A0E05520-D0C6-4525-ABE7-20D2E3C004FE}">
      <dsp:nvSpPr>
        <dsp:cNvPr id="0" name=""/>
        <dsp:cNvSpPr/>
      </dsp:nvSpPr>
      <dsp:spPr>
        <a:xfrm>
          <a:off x="8482272" y="1092971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3.3 Database</a:t>
          </a:r>
          <a:endParaRPr lang="en-IN" sz="900" b="0" kern="1200" dirty="0">
            <a:latin typeface="+mn-lt"/>
          </a:endParaRPr>
        </a:p>
      </dsp:txBody>
      <dsp:txXfrm>
        <a:off x="8482272" y="1092971"/>
        <a:ext cx="945058" cy="472529"/>
      </dsp:txXfrm>
    </dsp:sp>
    <dsp:sp modelId="{DF7F7393-C061-45B8-85C4-1544FEC4680F}">
      <dsp:nvSpPr>
        <dsp:cNvPr id="0" name=""/>
        <dsp:cNvSpPr/>
      </dsp:nvSpPr>
      <dsp:spPr>
        <a:xfrm>
          <a:off x="8718537" y="1763962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 3.3.1 Create Tables</a:t>
          </a:r>
          <a:endParaRPr lang="en-IN" sz="900" b="0" kern="1200" dirty="0">
            <a:latin typeface="+mn-lt"/>
          </a:endParaRPr>
        </a:p>
      </dsp:txBody>
      <dsp:txXfrm>
        <a:off x="8718537" y="1763962"/>
        <a:ext cx="945058" cy="472529"/>
      </dsp:txXfrm>
    </dsp:sp>
    <dsp:sp modelId="{FA174C50-6186-4F76-8DFF-99481BE3CE2B}">
      <dsp:nvSpPr>
        <dsp:cNvPr id="0" name=""/>
        <dsp:cNvSpPr/>
      </dsp:nvSpPr>
      <dsp:spPr>
        <a:xfrm>
          <a:off x="8718537" y="2434954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3.3.2 Create Views</a:t>
          </a:r>
          <a:endParaRPr lang="en-IN" sz="900" b="0" kern="1200" dirty="0">
            <a:latin typeface="+mn-lt"/>
          </a:endParaRPr>
        </a:p>
      </dsp:txBody>
      <dsp:txXfrm>
        <a:off x="8718537" y="2434954"/>
        <a:ext cx="945058" cy="472529"/>
      </dsp:txXfrm>
    </dsp:sp>
    <dsp:sp modelId="{A4689CF7-E597-4878-93B8-58535E8AB37A}">
      <dsp:nvSpPr>
        <dsp:cNvPr id="0" name=""/>
        <dsp:cNvSpPr/>
      </dsp:nvSpPr>
      <dsp:spPr>
        <a:xfrm>
          <a:off x="8718537" y="3105945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3.3.3 Create Stored Procedures</a:t>
          </a:r>
          <a:endParaRPr lang="en-IN" sz="900" b="0" kern="1200" dirty="0">
            <a:latin typeface="+mn-lt"/>
          </a:endParaRPr>
        </a:p>
      </dsp:txBody>
      <dsp:txXfrm>
        <a:off x="8718537" y="3105945"/>
        <a:ext cx="945058" cy="472529"/>
      </dsp:txXfrm>
    </dsp:sp>
    <dsp:sp modelId="{A06F6FF8-0A76-4536-B115-E3B96F136147}">
      <dsp:nvSpPr>
        <dsp:cNvPr id="0" name=""/>
        <dsp:cNvSpPr/>
      </dsp:nvSpPr>
      <dsp:spPr>
        <a:xfrm>
          <a:off x="9862058" y="1092971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3.6 Communication Channel </a:t>
          </a:r>
          <a:endParaRPr lang="en-IN" sz="900" b="0" kern="1200" dirty="0">
            <a:latin typeface="+mn-lt"/>
          </a:endParaRPr>
        </a:p>
      </dsp:txBody>
      <dsp:txXfrm>
        <a:off x="9862058" y="1092971"/>
        <a:ext cx="945058" cy="472529"/>
      </dsp:txXfrm>
    </dsp:sp>
    <dsp:sp modelId="{F9485040-A732-4B08-B8DA-F2572E565698}">
      <dsp:nvSpPr>
        <dsp:cNvPr id="0" name=""/>
        <dsp:cNvSpPr/>
      </dsp:nvSpPr>
      <dsp:spPr>
        <a:xfrm>
          <a:off x="9862058" y="1763962"/>
          <a:ext cx="945058" cy="9802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3.6.1 Security Certificates and Encryption Algorithm</a:t>
          </a:r>
          <a:endParaRPr lang="en-IN" sz="900" b="0" kern="1200" dirty="0">
            <a:latin typeface="+mn-lt"/>
          </a:endParaRPr>
        </a:p>
      </dsp:txBody>
      <dsp:txXfrm>
        <a:off x="9862058" y="1763962"/>
        <a:ext cx="945058" cy="980271"/>
      </dsp:txXfrm>
    </dsp:sp>
    <dsp:sp modelId="{0584B23E-F1EC-42E3-B321-C62E18A37A22}">
      <dsp:nvSpPr>
        <dsp:cNvPr id="0" name=""/>
        <dsp:cNvSpPr/>
      </dsp:nvSpPr>
      <dsp:spPr>
        <a:xfrm>
          <a:off x="10098323" y="2942696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3.6.1.1 Spike Test</a:t>
          </a:r>
          <a:endParaRPr lang="en-IN" sz="900" b="0" kern="1200" dirty="0">
            <a:latin typeface="+mn-lt"/>
          </a:endParaRPr>
        </a:p>
      </dsp:txBody>
      <dsp:txXfrm>
        <a:off x="10098323" y="2942696"/>
        <a:ext cx="945058" cy="472529"/>
      </dsp:txXfrm>
    </dsp:sp>
    <dsp:sp modelId="{0FCBC428-B8E2-475C-B063-D8E77BE85C88}">
      <dsp:nvSpPr>
        <dsp:cNvPr id="0" name=""/>
        <dsp:cNvSpPr/>
      </dsp:nvSpPr>
      <dsp:spPr>
        <a:xfrm>
          <a:off x="10098323" y="3613688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3.6.1.2 Design</a:t>
          </a:r>
          <a:endParaRPr lang="en-IN" sz="900" b="0" kern="1200" dirty="0">
            <a:latin typeface="+mn-lt"/>
          </a:endParaRPr>
        </a:p>
      </dsp:txBody>
      <dsp:txXfrm>
        <a:off x="10098323" y="3613688"/>
        <a:ext cx="945058" cy="472529"/>
      </dsp:txXfrm>
    </dsp:sp>
    <dsp:sp modelId="{A51CEF91-895C-458B-97FE-03FE78839058}">
      <dsp:nvSpPr>
        <dsp:cNvPr id="0" name=""/>
        <dsp:cNvSpPr/>
      </dsp:nvSpPr>
      <dsp:spPr>
        <a:xfrm>
          <a:off x="10098323" y="4284679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3.6.1.3 Implement</a:t>
          </a:r>
          <a:endParaRPr lang="en-IN" sz="900" b="0" kern="1200" dirty="0">
            <a:latin typeface="+mn-lt"/>
          </a:endParaRPr>
        </a:p>
      </dsp:txBody>
      <dsp:txXfrm>
        <a:off x="10098323" y="4284679"/>
        <a:ext cx="945058" cy="472529"/>
      </dsp:txXfrm>
    </dsp:sp>
    <dsp:sp modelId="{A0A022A3-A1E2-4FCC-981B-607A8C830E76}">
      <dsp:nvSpPr>
        <dsp:cNvPr id="0" name=""/>
        <dsp:cNvSpPr/>
      </dsp:nvSpPr>
      <dsp:spPr>
        <a:xfrm>
          <a:off x="10098323" y="4955671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3.6.1.4 Unit Test</a:t>
          </a:r>
          <a:endParaRPr lang="en-IN" sz="900" b="0" kern="1200" dirty="0">
            <a:latin typeface="+mn-lt"/>
          </a:endParaRPr>
        </a:p>
      </dsp:txBody>
      <dsp:txXfrm>
        <a:off x="10098323" y="4955671"/>
        <a:ext cx="945058" cy="472529"/>
      </dsp:txXfrm>
    </dsp:sp>
    <dsp:sp modelId="{1FAAD7F5-9F74-4F78-B59E-7D0F54697954}">
      <dsp:nvSpPr>
        <dsp:cNvPr id="0" name=""/>
        <dsp:cNvSpPr/>
      </dsp:nvSpPr>
      <dsp:spPr>
        <a:xfrm>
          <a:off x="11005579" y="1092971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3.7 Authentication Module</a:t>
          </a:r>
          <a:endParaRPr lang="en-IN" sz="900" b="0" kern="1200" dirty="0">
            <a:latin typeface="+mn-lt"/>
          </a:endParaRPr>
        </a:p>
      </dsp:txBody>
      <dsp:txXfrm>
        <a:off x="11005579" y="1092971"/>
        <a:ext cx="945058" cy="472529"/>
      </dsp:txXfrm>
    </dsp:sp>
    <dsp:sp modelId="{CB578216-5282-4D35-889F-B1EB724AC94D}">
      <dsp:nvSpPr>
        <dsp:cNvPr id="0" name=""/>
        <dsp:cNvSpPr/>
      </dsp:nvSpPr>
      <dsp:spPr>
        <a:xfrm>
          <a:off x="11241844" y="1763962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3.7.1 Design</a:t>
          </a:r>
          <a:endParaRPr lang="en-IN" sz="900" b="0" kern="1200" dirty="0">
            <a:latin typeface="+mn-lt"/>
          </a:endParaRPr>
        </a:p>
      </dsp:txBody>
      <dsp:txXfrm>
        <a:off x="11241844" y="1763962"/>
        <a:ext cx="945058" cy="472529"/>
      </dsp:txXfrm>
    </dsp:sp>
    <dsp:sp modelId="{9DE98D2D-D166-4E31-BCE0-388D23534727}">
      <dsp:nvSpPr>
        <dsp:cNvPr id="0" name=""/>
        <dsp:cNvSpPr/>
      </dsp:nvSpPr>
      <dsp:spPr>
        <a:xfrm>
          <a:off x="11241844" y="2434954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3.7.2 Implement</a:t>
          </a:r>
          <a:endParaRPr lang="en-IN" sz="900" b="0" kern="1200" dirty="0">
            <a:latin typeface="+mn-lt"/>
          </a:endParaRPr>
        </a:p>
      </dsp:txBody>
      <dsp:txXfrm>
        <a:off x="11241844" y="2434954"/>
        <a:ext cx="945058" cy="472529"/>
      </dsp:txXfrm>
    </dsp:sp>
    <dsp:sp modelId="{620D43FF-FB8E-4FD1-9F20-CB1B6AFF0EB7}">
      <dsp:nvSpPr>
        <dsp:cNvPr id="0" name=""/>
        <dsp:cNvSpPr/>
      </dsp:nvSpPr>
      <dsp:spPr>
        <a:xfrm>
          <a:off x="11241844" y="3105945"/>
          <a:ext cx="945058" cy="472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smtClean="0">
              <a:latin typeface="+mn-lt"/>
            </a:rPr>
            <a:t>3.7.3 UAT</a:t>
          </a:r>
          <a:endParaRPr lang="en-IN" sz="900" b="0" kern="1200" dirty="0">
            <a:latin typeface="+mn-lt"/>
          </a:endParaRPr>
        </a:p>
      </dsp:txBody>
      <dsp:txXfrm>
        <a:off x="11241844" y="3105945"/>
        <a:ext cx="945058" cy="472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pic>
        <p:nvPicPr>
          <p:cNvPr id="3094" name="Picture 22" descr="TTU 2 Title Page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1" y="-3175"/>
            <a:ext cx="1471083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9151" y="-42863"/>
            <a:ext cx="10018183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1" y="3076575"/>
            <a:ext cx="8534400" cy="1752600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61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9484" y="-25400"/>
            <a:ext cx="2743200" cy="6681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9884" y="-25400"/>
            <a:ext cx="8026400" cy="6681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69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03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817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9884" y="213042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884" y="213042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08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21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85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70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846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88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9151" y="-25400"/>
            <a:ext cx="10020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9884" y="2130426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43" name="Picture 19" descr="TTU 2 Title Page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1" y="-3175"/>
            <a:ext cx="1471083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37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2500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28575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228600" algn="l" rtl="0" eaLnBrk="1" fontAlgn="base" hangingPunct="1">
        <a:spcBef>
          <a:spcPct val="40000"/>
        </a:spcBef>
        <a:spcAft>
          <a:spcPct val="0"/>
        </a:spcAft>
        <a:buChar char="•"/>
        <a:defRPr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228600" algn="l" rtl="0" eaLnBrk="1" fontAlgn="base" hangingPunct="1">
        <a:spcBef>
          <a:spcPct val="4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22400" algn="l" rtl="0" eaLnBrk="1" fontAlgn="base" hangingPunct="1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670806" y="2287660"/>
            <a:ext cx="67913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defRPr sz="2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N" altLang="en-US" sz="2400" dirty="0" smtClean="0">
                <a:latin typeface="Lucida Handwriting" panose="03010101010101010101" pitchFamily="66" charset="0"/>
              </a:rPr>
              <a:t>Linking Desires with Destinations</a:t>
            </a:r>
            <a:endParaRPr lang="en-US" altLang="en-US" sz="2400" dirty="0" smtClean="0">
              <a:latin typeface="Lucida Handwriting" panose="03010101010101010101" pitchFamily="66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75343" y="3598935"/>
            <a:ext cx="3341688" cy="3110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00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8888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2400" algn="l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800" b="1" dirty="0" smtClean="0"/>
              <a:t>CS_5363_001 – Project Team 4</a:t>
            </a:r>
            <a:r>
              <a:rPr lang="en-US" altLang="en-US" sz="1600" b="1" dirty="0" smtClean="0"/>
              <a:t>	</a:t>
            </a:r>
            <a:r>
              <a:rPr lang="en-US" altLang="en-US" sz="1600" dirty="0" smtClean="0"/>
              <a:t>	</a:t>
            </a:r>
            <a:endParaRPr lang="en-US" altLang="en-US" sz="1600" dirty="0" smtClean="0"/>
          </a:p>
          <a:p>
            <a:pPr eaLnBrk="1" hangingPunct="1"/>
            <a:r>
              <a:rPr lang="en-IN" altLang="en-US" sz="1600" dirty="0" smtClean="0"/>
              <a:t>Akash </a:t>
            </a:r>
            <a:r>
              <a:rPr lang="en-IN" altLang="en-US" sz="1600" dirty="0" err="1" smtClean="0"/>
              <a:t>Machra</a:t>
            </a:r>
            <a:r>
              <a:rPr lang="en-IN" altLang="en-US" sz="1600" dirty="0" smtClean="0"/>
              <a:t> </a:t>
            </a:r>
          </a:p>
          <a:p>
            <a:pPr eaLnBrk="1" hangingPunct="1"/>
            <a:r>
              <a:rPr lang="en-IN" altLang="en-US" sz="1600" dirty="0" err="1" smtClean="0"/>
              <a:t>Anjikya</a:t>
            </a:r>
            <a:r>
              <a:rPr lang="en-IN" altLang="en-US" sz="1600" dirty="0" smtClean="0"/>
              <a:t> </a:t>
            </a:r>
            <a:r>
              <a:rPr lang="en-IN" altLang="en-US" sz="1600" dirty="0" smtClean="0"/>
              <a:t>Tiwari </a:t>
            </a:r>
          </a:p>
          <a:p>
            <a:pPr eaLnBrk="1" hangingPunct="1"/>
            <a:r>
              <a:rPr lang="en-IN" altLang="en-US" sz="1600" dirty="0" smtClean="0"/>
              <a:t>Bhavya Batra </a:t>
            </a:r>
          </a:p>
          <a:p>
            <a:pPr eaLnBrk="1" hangingPunct="1"/>
            <a:r>
              <a:rPr lang="en-IN" altLang="en-US" sz="1600" dirty="0" smtClean="0"/>
              <a:t>Manohar Kotapati </a:t>
            </a:r>
          </a:p>
          <a:p>
            <a:pPr eaLnBrk="1" hangingPunct="1"/>
            <a:r>
              <a:rPr lang="en-IN" altLang="en-US" sz="1600" dirty="0" smtClean="0"/>
              <a:t>Roshan Shetty</a:t>
            </a:r>
          </a:p>
          <a:p>
            <a:pPr eaLnBrk="1" hangingPunct="1"/>
            <a:r>
              <a:rPr lang="en-IN" altLang="en-US" sz="1600" dirty="0" smtClean="0"/>
              <a:t>Vinay </a:t>
            </a:r>
            <a:r>
              <a:rPr lang="en-IN" altLang="en-US" sz="1600" dirty="0" smtClean="0"/>
              <a:t>Deshpande</a:t>
            </a:r>
          </a:p>
          <a:p>
            <a:pPr eaLnBrk="1" hangingPunct="1"/>
            <a:endParaRPr lang="en-US" altLang="en-US" sz="1800" i="1" dirty="0" smtClean="0"/>
          </a:p>
          <a:p>
            <a:pPr eaLnBrk="1" hangingPunct="1"/>
            <a:r>
              <a:rPr lang="en-US" altLang="en-US" sz="1400" i="1" dirty="0" smtClean="0"/>
              <a:t>Presentation Date</a:t>
            </a:r>
          </a:p>
          <a:p>
            <a:pPr eaLnBrk="1" hangingPunct="1"/>
            <a:r>
              <a:rPr lang="en-US" altLang="en-US" sz="1400" i="1" dirty="0" smtClean="0"/>
              <a:t>06 October 2015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293" y="1373260"/>
            <a:ext cx="5800725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16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71068353"/>
              </p:ext>
            </p:extLst>
          </p:nvPr>
        </p:nvGraphicFramePr>
        <p:xfrm>
          <a:off x="0" y="394855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9151" y="-25400"/>
            <a:ext cx="10020300" cy="1143000"/>
          </a:xfrm>
        </p:spPr>
        <p:txBody>
          <a:bodyPr/>
          <a:lstStyle/>
          <a:p>
            <a:r>
              <a:rPr lang="en-IN" sz="3600" dirty="0" smtClean="0"/>
              <a:t>A</a:t>
            </a:r>
            <a:r>
              <a:rPr lang="en-IN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en-IN" sz="3600" dirty="0" smtClean="0"/>
              <a:t>V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21235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8445" y="2208800"/>
            <a:ext cx="543444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Work Breakdown   Structure</a:t>
            </a:r>
            <a:endParaRPr lang="en-US" sz="5400" b="1" cap="none" spc="0" dirty="0">
              <a:ln/>
              <a:solidFill>
                <a:schemeClr val="accent4"/>
              </a:solidFill>
              <a:effectLst/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725633" y="-8257"/>
            <a:ext cx="10020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defRPr sz="2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sz="3600" dirty="0" smtClean="0"/>
              <a:t>Iteratio</a:t>
            </a:r>
            <a:r>
              <a:rPr lang="en-IN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IN" sz="3600" dirty="0" smtClean="0"/>
              <a:t> </a:t>
            </a:r>
            <a:r>
              <a:rPr lang="en-IN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3407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805" y="0"/>
            <a:ext cx="10020300" cy="1143000"/>
          </a:xfrm>
        </p:spPr>
        <p:txBody>
          <a:bodyPr/>
          <a:lstStyle/>
          <a:p>
            <a:r>
              <a:rPr lang="en-IN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en-IN" sz="3600" dirty="0" smtClean="0"/>
              <a:t>BS-I</a:t>
            </a:r>
            <a:endParaRPr lang="en-IN" sz="36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64370932"/>
              </p:ext>
            </p:extLst>
          </p:nvPr>
        </p:nvGraphicFramePr>
        <p:xfrm>
          <a:off x="114299" y="571500"/>
          <a:ext cx="12192000" cy="5985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593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6805" y="0"/>
            <a:ext cx="10020300" cy="1143000"/>
          </a:xfrm>
        </p:spPr>
        <p:txBody>
          <a:bodyPr/>
          <a:lstStyle/>
          <a:p>
            <a:r>
              <a:rPr lang="en-IN" sz="3600" dirty="0" smtClean="0"/>
              <a:t>WBS-</a:t>
            </a:r>
            <a:r>
              <a:rPr lang="en-IN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II</a:t>
            </a:r>
            <a:endParaRPr lang="en-IN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65384089"/>
              </p:ext>
            </p:extLst>
          </p:nvPr>
        </p:nvGraphicFramePr>
        <p:xfrm>
          <a:off x="0" y="34290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809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/>
              <a:t>Ris</a:t>
            </a: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</a:t>
            </a:r>
            <a:r>
              <a:rPr lang="en-US" sz="3600" dirty="0"/>
              <a:t>s - Beware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93914" y="2130426"/>
            <a:ext cx="6281263" cy="45259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Insecure Development Practices.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Security Breaches and Attacks.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Hardware Crash.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Software Crash.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93914" y="2144979"/>
            <a:ext cx="2676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Risks.</a:t>
            </a:r>
            <a:endParaRPr lang="en-US" sz="3200" dirty="0">
              <a:latin typeface="Times New Roman"/>
              <a:ea typeface="ＭＳ Ｐゴシック" charset="0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9338" y="2726915"/>
            <a:ext cx="48586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Code Injection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Logic Attacks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and Session Threat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Information Leakage</a:t>
            </a:r>
          </a:p>
        </p:txBody>
      </p:sp>
    </p:spTree>
    <p:extLst>
      <p:ext uri="{BB962C8B-B14F-4D97-AF65-F5344CB8AC3E}">
        <p14:creationId xmlns:p14="http://schemas.microsoft.com/office/powerpoint/2010/main" val="158609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" grpId="0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Dealing with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en-US" sz="4000" dirty="0"/>
              <a:t>isks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889197" y="1420742"/>
            <a:ext cx="8229600" cy="508924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Identify Vulnerabilities an API already has.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Monitor, Audit, Log and </a:t>
            </a:r>
            <a:r>
              <a:rPr lang="en-US" dirty="0" smtClean="0"/>
              <a:t>Analyze API </a:t>
            </a:r>
            <a:r>
              <a:rPr lang="en-US" dirty="0"/>
              <a:t>Traffic.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Encrypt the Message Channels.</a:t>
            </a:r>
          </a:p>
        </p:txBody>
      </p:sp>
    </p:spTree>
    <p:extLst>
      <p:ext uri="{BB962C8B-B14F-4D97-AF65-F5344CB8AC3E}">
        <p14:creationId xmlns:p14="http://schemas.microsoft.com/office/powerpoint/2010/main" val="153993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Sch</a:t>
            </a:r>
            <a:r>
              <a:rPr lang="en-US" alt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en-US" sz="3600" dirty="0"/>
              <a:t>dule </a:t>
            </a:r>
            <a:r>
              <a:rPr lang="en-US" altLang="en-US" sz="3600" dirty="0" smtClean="0"/>
              <a:t>– Iteration 2</a:t>
            </a:r>
            <a:endParaRPr lang="en-US" altLang="en-US" sz="3600" dirty="0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987964" y="1981923"/>
            <a:ext cx="5897563" cy="4525962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en-US" dirty="0" smtClean="0"/>
              <a:t>Duration - 3 weeks </a:t>
            </a:r>
          </a:p>
          <a:p>
            <a:pPr marL="114300" lvl="1" indent="0">
              <a:buNone/>
              <a:defRPr/>
            </a:pPr>
            <a:endParaRPr lang="en-US" altLang="en-US" dirty="0" smtClean="0"/>
          </a:p>
          <a:p>
            <a:pPr lvl="1" eaLnBrk="1" hangingPunct="1">
              <a:defRPr/>
            </a:pPr>
            <a:r>
              <a:rPr lang="en-US" altLang="en-US" dirty="0" smtClean="0"/>
              <a:t>Training</a:t>
            </a:r>
          </a:p>
          <a:p>
            <a:pPr lvl="1" eaLnBrk="1" hangingPunct="1">
              <a:defRPr/>
            </a:pPr>
            <a:endParaRPr lang="en-US" altLang="en-US" dirty="0" smtClean="0"/>
          </a:p>
          <a:p>
            <a:pPr lvl="1" eaLnBrk="1" hangingPunct="1">
              <a:defRPr/>
            </a:pPr>
            <a:r>
              <a:rPr lang="en-US" altLang="en-US" dirty="0" smtClean="0"/>
              <a:t>Investigation on external APIs</a:t>
            </a:r>
          </a:p>
          <a:p>
            <a:pPr lvl="1" eaLnBrk="1" hangingPunct="1">
              <a:defRPr/>
            </a:pPr>
            <a:endParaRPr lang="en-US" altLang="en-US" dirty="0" smtClean="0"/>
          </a:p>
          <a:p>
            <a:pPr lvl="1" eaLnBrk="1" hangingPunct="1">
              <a:defRPr/>
            </a:pPr>
            <a:r>
              <a:rPr lang="en-US" altLang="en-US" dirty="0" smtClean="0"/>
              <a:t>Prototype</a:t>
            </a:r>
          </a:p>
          <a:p>
            <a:pPr lvl="1" eaLnBrk="1" hangingPunct="1">
              <a:defRPr/>
            </a:pPr>
            <a:endParaRPr lang="en-US" altLang="en-US" dirty="0" smtClean="0"/>
          </a:p>
          <a:p>
            <a:pPr marL="114300" lvl="1" indent="0">
              <a:buNone/>
              <a:defRPr/>
            </a:pPr>
            <a:endParaRPr lang="en-US" altLang="en-US" dirty="0" smtClean="0"/>
          </a:p>
          <a:p>
            <a:pPr lvl="1" eaLnBrk="1" hangingPunct="1">
              <a:defRPr/>
            </a:pPr>
            <a:endParaRPr lang="en-US" altLang="en-US" dirty="0" smtClean="0"/>
          </a:p>
          <a:p>
            <a:pPr lvl="1" eaLnBrk="1" hangingPunct="1"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91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21771"/>
            <a:ext cx="7515225" cy="1143000"/>
          </a:xfrm>
        </p:spPr>
        <p:txBody>
          <a:bodyPr/>
          <a:lstStyle/>
          <a:p>
            <a:r>
              <a:rPr lang="en-IN" altLang="en-US" sz="3600" dirty="0" smtClean="0"/>
              <a:t>And R</a:t>
            </a:r>
            <a:r>
              <a:rPr lang="en-IN" altLang="en-US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lang="en-IN" altLang="en-US" sz="3600" dirty="0" smtClean="0"/>
              <a:t>STER</a:t>
            </a:r>
            <a:endParaRPr lang="en-IN" altLang="en-US" sz="3600" dirty="0"/>
          </a:p>
        </p:txBody>
      </p:sp>
      <p:pic>
        <p:nvPicPr>
          <p:cNvPr id="409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12192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12192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83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" y="1132933"/>
            <a:ext cx="12192000" cy="5713896"/>
          </a:xfrm>
          <a:prstGeom prst="rect">
            <a:avLst/>
          </a:prstGeom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dirty="0"/>
              <a:t>BECAUSE </a:t>
            </a:r>
            <a:r>
              <a:rPr lang="en-IN" alt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$</a:t>
            </a:r>
            <a:r>
              <a:rPr lang="en-IN" altLang="en-US" sz="3600" dirty="0">
                <a:solidFill>
                  <a:srgbClr val="FF0000"/>
                </a:solidFill>
              </a:rPr>
              <a:t> </a:t>
            </a:r>
            <a:r>
              <a:rPr lang="en-IN" altLang="en-US" sz="3600" dirty="0" smtClean="0"/>
              <a:t>STILL </a:t>
            </a:r>
            <a:r>
              <a:rPr lang="en-IN" altLang="en-US" sz="3600" dirty="0"/>
              <a:t>MATTERS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0852"/>
            <a:ext cx="12192000" cy="574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52" y="1144109"/>
            <a:ext cx="12192000" cy="574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54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WORK</a:t>
            </a:r>
            <a:r>
              <a:rPr lang="en-US" altLang="en-US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lang="en-US" altLang="en-US" sz="3600" dirty="0" smtClean="0"/>
              <a:t>UT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959046"/>
              </p:ext>
            </p:extLst>
          </p:nvPr>
        </p:nvGraphicFramePr>
        <p:xfrm>
          <a:off x="0" y="1117600"/>
          <a:ext cx="12192003" cy="574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534"/>
                <a:gridCol w="1149789"/>
                <a:gridCol w="768769"/>
                <a:gridCol w="1108364"/>
                <a:gridCol w="1108364"/>
                <a:gridCol w="1108364"/>
                <a:gridCol w="1108364"/>
                <a:gridCol w="1428595"/>
                <a:gridCol w="788132"/>
                <a:gridCol w="1108364"/>
                <a:gridCol w="1108364"/>
              </a:tblGrid>
              <a:tr h="9202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Team Members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Android Training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Java Training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Screens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ADV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WBS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Budget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Requirements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API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Risk Mgmt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Schedule</a:t>
                      </a:r>
                    </a:p>
                  </a:txBody>
                  <a:tcPr marL="9525" marR="9525" marT="9525" marB="0" anchor="b"/>
                </a:tc>
              </a:tr>
              <a:tr h="9202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Anjikya Tiwari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</a:tr>
              <a:tr h="9202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Akash Machra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</a:tr>
              <a:tr h="9202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Bhavya Batra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</a:tr>
              <a:tr h="68640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Manohar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</a:tr>
              <a:tr h="68640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Roshan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</a:tr>
              <a:tr h="68640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1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IN" sz="3600" dirty="0" smtClean="0"/>
              <a:t>sn’t it Awesome </a:t>
            </a:r>
            <a:r>
              <a:rPr lang="en-IN" sz="4800" dirty="0" smtClean="0"/>
              <a:t>?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1" y="1943390"/>
            <a:ext cx="10972800" cy="4525963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dirty="0" smtClean="0"/>
              <a:t>Finest combination of 7 necessities.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dirty="0" smtClean="0"/>
              <a:t>Because “Space” matters.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dirty="0" smtClean="0"/>
              <a:t>“Best of the breed” experience.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dirty="0" smtClean="0"/>
              <a:t>Logical navigation.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IN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96776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Soft</a:t>
            </a:r>
            <a:r>
              <a:rPr lang="en-US" altLang="en-US" sz="3600" b="1" dirty="0" smtClean="0">
                <a:solidFill>
                  <a:srgbClr val="FF0000"/>
                </a:solidFill>
              </a:rPr>
              <a:t>w</a:t>
            </a:r>
            <a:r>
              <a:rPr lang="en-US" altLang="en-US" sz="3600" dirty="0" smtClean="0"/>
              <a:t>are Demo – Iteration 2</a:t>
            </a:r>
            <a:endParaRPr lang="en-US" altLang="en-US" sz="3600" dirty="0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79549" y="1376615"/>
            <a:ext cx="9422775" cy="2628715"/>
          </a:xfrm>
        </p:spPr>
        <p:txBody>
          <a:bodyPr/>
          <a:lstStyle/>
          <a:p>
            <a:pPr marL="114300" lvl="1" indent="0" eaLnBrk="1" hangingPunct="1">
              <a:buNone/>
              <a:defRPr/>
            </a:pPr>
            <a:r>
              <a:rPr lang="en-US" altLang="en-US" sz="1800" dirty="0" smtClean="0"/>
              <a:t>Things we did…</a:t>
            </a:r>
          </a:p>
          <a:p>
            <a:pPr lvl="1" eaLnBrk="1" hangingPunct="1">
              <a:defRPr/>
            </a:pPr>
            <a:r>
              <a:rPr lang="en-US" altLang="en-US" sz="1800" dirty="0" smtClean="0"/>
              <a:t>Launcher Icon</a:t>
            </a:r>
          </a:p>
          <a:p>
            <a:pPr lvl="1" eaLnBrk="1" hangingPunct="1">
              <a:defRPr/>
            </a:pPr>
            <a:r>
              <a:rPr lang="en-US" altLang="en-US" sz="1800" dirty="0" smtClean="0"/>
              <a:t>Designed home page layout with menu items</a:t>
            </a:r>
          </a:p>
          <a:p>
            <a:pPr lvl="1" eaLnBrk="1" hangingPunct="1">
              <a:defRPr/>
            </a:pPr>
            <a:r>
              <a:rPr lang="en-US" altLang="en-US" sz="1800" dirty="0" smtClean="0"/>
              <a:t>Space on Action bar for current city indication and location icon to change the city</a:t>
            </a:r>
          </a:p>
          <a:p>
            <a:pPr lvl="1" eaLnBrk="1" hangingPunct="1">
              <a:defRPr/>
            </a:pPr>
            <a:r>
              <a:rPr lang="en-US" altLang="en-US" sz="1800" dirty="0" smtClean="0"/>
              <a:t>Functionality of auto detecting current city and changing city not yet implemented. To show the expected layout, current city is hardcoded as Lubbock</a:t>
            </a:r>
          </a:p>
          <a:p>
            <a:pPr lvl="1" eaLnBrk="1" hangingPunct="1">
              <a:defRPr/>
            </a:pPr>
            <a:r>
              <a:rPr lang="en-US" altLang="en-US" sz="1800" dirty="0" smtClean="0"/>
              <a:t>Select the Food menu item for expected sample layout that we are going to design in coming iteration</a:t>
            </a:r>
          </a:p>
          <a:p>
            <a:pPr lvl="1" eaLnBrk="1" hangingPunct="1">
              <a:defRPr/>
            </a:pPr>
            <a:endParaRPr lang="en-US" altLang="en-US" sz="1800" dirty="0" smtClean="0"/>
          </a:p>
          <a:p>
            <a:pPr marL="114300" lvl="1" indent="0">
              <a:buNone/>
              <a:defRPr/>
            </a:pPr>
            <a:endParaRPr lang="en-US" altLang="en-US" sz="1800" dirty="0" smtClean="0"/>
          </a:p>
          <a:p>
            <a:pPr lvl="1" eaLnBrk="1" hangingPunct="1">
              <a:defRPr/>
            </a:pPr>
            <a:endParaRPr lang="en-US" altLang="en-US" sz="1800" dirty="0" smtClean="0"/>
          </a:p>
          <a:p>
            <a:pPr lvl="1" eaLnBrk="1" hangingPunct="1">
              <a:defRPr/>
            </a:pPr>
            <a:endParaRPr lang="en-US" altLang="en-US" sz="1800" dirty="0" smtClean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579549" y="4005330"/>
            <a:ext cx="9324305" cy="270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25000"/>
              </a:spcAf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28600" algn="l" rtl="0" eaLnBrk="1" fontAlgn="base" hangingPunct="1">
              <a:spcBef>
                <a:spcPct val="40000"/>
              </a:spcBef>
              <a:spcAft>
                <a:spcPct val="0"/>
              </a:spcAft>
              <a:buChar char="•"/>
              <a:defRPr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8888" indent="-228600" algn="l" rtl="0" eaLnBrk="1" fontAlgn="base" hangingPunct="1">
              <a:spcBef>
                <a:spcPct val="4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2400" algn="l" rtl="0" eaLnBrk="1" fontAlgn="base" hangingPunct="1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lvl="1" indent="0">
              <a:buNone/>
              <a:defRPr/>
            </a:pPr>
            <a:r>
              <a:rPr lang="en-US" altLang="en-US" sz="1800" dirty="0" smtClean="0"/>
              <a:t>Test cases for this iteration</a:t>
            </a:r>
          </a:p>
          <a:p>
            <a:pPr lvl="1">
              <a:defRPr/>
            </a:pPr>
            <a:r>
              <a:rPr lang="en-US" altLang="en-US" sz="1800" dirty="0" smtClean="0"/>
              <a:t>Application launch with APPSUM icon </a:t>
            </a:r>
          </a:p>
          <a:p>
            <a:pPr lvl="1">
              <a:defRPr/>
            </a:pPr>
            <a:r>
              <a:rPr lang="en-US" altLang="en-US" sz="1800" dirty="0" smtClean="0"/>
              <a:t>Home page with 4 menu items </a:t>
            </a:r>
          </a:p>
          <a:p>
            <a:pPr lvl="1">
              <a:defRPr/>
            </a:pPr>
            <a:r>
              <a:rPr lang="en-US" altLang="en-US" sz="1800" dirty="0" smtClean="0"/>
              <a:t>Title display on selection of each menu item</a:t>
            </a:r>
          </a:p>
          <a:p>
            <a:pPr lvl="1">
              <a:defRPr/>
            </a:pPr>
            <a:r>
              <a:rPr lang="en-US" altLang="en-US" sz="1800" dirty="0" smtClean="0"/>
              <a:t>Sample layout image on selecting Food menu item</a:t>
            </a:r>
          </a:p>
          <a:p>
            <a:pPr lvl="1">
              <a:defRPr/>
            </a:pPr>
            <a:r>
              <a:rPr lang="en-US" altLang="en-US" sz="1800" dirty="0" smtClean="0"/>
              <a:t>Check field on action bar for current city (Auto detecting not yet implemented)</a:t>
            </a:r>
          </a:p>
          <a:p>
            <a:pPr lvl="1">
              <a:defRPr/>
            </a:pPr>
            <a:r>
              <a:rPr lang="en-US" altLang="en-US" sz="1800" dirty="0" smtClean="0"/>
              <a:t>Location icon to change the city ( Functionality not yet implemented)</a:t>
            </a:r>
          </a:p>
        </p:txBody>
      </p:sp>
    </p:spTree>
    <p:extLst>
      <p:ext uri="{BB962C8B-B14F-4D97-AF65-F5344CB8AC3E}">
        <p14:creationId xmlns:p14="http://schemas.microsoft.com/office/powerpoint/2010/main" val="36413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The </a:t>
            </a:r>
            <a:r>
              <a:rPr lang="en-IN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en-IN" sz="3600" dirty="0" smtClean="0"/>
              <a:t>esign 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928" y="1475509"/>
            <a:ext cx="2386476" cy="46031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358" y="1903720"/>
            <a:ext cx="2228927" cy="3746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359" y="1903720"/>
            <a:ext cx="2228926" cy="37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93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88041" y="8286209"/>
            <a:ext cx="4312923" cy="1101634"/>
          </a:xfrm>
        </p:spPr>
        <p:txBody>
          <a:bodyPr/>
          <a:lstStyle/>
          <a:p>
            <a:pPr eaLnBrk="1" hangingPunct="1">
              <a:defRPr/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marL="114300" lvl="1" indent="0">
              <a:buNone/>
              <a:defRPr/>
            </a:pPr>
            <a:endParaRPr lang="en-IN" altLang="en-US" dirty="0" smtClean="0"/>
          </a:p>
          <a:p>
            <a:pPr lvl="1" eaLnBrk="1" hangingPunct="1">
              <a:defRPr/>
            </a:pPr>
            <a:endParaRPr lang="en-US" altLang="en-US" dirty="0" smtClean="0"/>
          </a:p>
        </p:txBody>
      </p:sp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dirty="0" smtClean="0"/>
              <a:t>API</a:t>
            </a:r>
            <a:r>
              <a:rPr lang="en-IN" altLang="en-US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072133"/>
              </p:ext>
            </p:extLst>
          </p:nvPr>
        </p:nvGraphicFramePr>
        <p:xfrm>
          <a:off x="3027363" y="2364274"/>
          <a:ext cx="6096000" cy="3898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0694"/>
                <a:gridCol w="3985306"/>
              </a:tblGrid>
              <a:tr h="77978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1800" dirty="0" smtClean="0"/>
                        <a:t>Name of the API</a:t>
                      </a:r>
                      <a:endParaRPr lang="en-IN" sz="1800" dirty="0"/>
                    </a:p>
                  </a:txBody>
                  <a:tcPr marT="45727" marB="45727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1800" dirty="0" smtClean="0"/>
                        <a:t>Type</a:t>
                      </a:r>
                      <a:r>
                        <a:rPr lang="en-IN" sz="1800" baseline="0" dirty="0" smtClean="0"/>
                        <a:t> of the API</a:t>
                      </a:r>
                      <a:endParaRPr lang="en-IN" sz="1800" dirty="0"/>
                    </a:p>
                  </a:txBody>
                  <a:tcPr marT="45727" marB="45727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7978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dirty="0" err="1" smtClean="0"/>
                        <a:t>Zomato</a:t>
                      </a:r>
                      <a:r>
                        <a:rPr lang="en-IN" sz="1800" baseline="0" dirty="0" smtClean="0"/>
                        <a:t> API</a:t>
                      </a:r>
                      <a:endParaRPr lang="en-IN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dirty="0" smtClean="0"/>
                        <a:t>Food / Dining</a:t>
                      </a:r>
                      <a:endParaRPr lang="en-IN" sz="1800" dirty="0"/>
                    </a:p>
                  </a:txBody>
                  <a:tcPr marT="45727" marB="45727"/>
                </a:tc>
              </a:tr>
              <a:tr h="77978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dirty="0" smtClean="0"/>
                        <a:t>Uber</a:t>
                      </a:r>
                      <a:r>
                        <a:rPr lang="en-IN" sz="1800" baseline="0" dirty="0" smtClean="0"/>
                        <a:t> Cabs API</a:t>
                      </a:r>
                      <a:endParaRPr lang="en-IN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dirty="0" smtClean="0"/>
                        <a:t>Travel</a:t>
                      </a:r>
                      <a:endParaRPr lang="en-IN" sz="1800" dirty="0"/>
                    </a:p>
                  </a:txBody>
                  <a:tcPr marT="45727" marB="45727"/>
                </a:tc>
              </a:tr>
              <a:tr h="77978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dirty="0" smtClean="0"/>
                        <a:t>Trip</a:t>
                      </a:r>
                      <a:r>
                        <a:rPr lang="en-IN" sz="1800" baseline="0" dirty="0" smtClean="0"/>
                        <a:t> Advisor API</a:t>
                      </a:r>
                      <a:endParaRPr lang="en-IN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dirty="0" smtClean="0"/>
                        <a:t>Tourism</a:t>
                      </a:r>
                      <a:r>
                        <a:rPr lang="en-IN" sz="1800" baseline="0" dirty="0" smtClean="0"/>
                        <a:t> </a:t>
                      </a:r>
                      <a:endParaRPr lang="en-IN" sz="1800" dirty="0"/>
                    </a:p>
                  </a:txBody>
                  <a:tcPr marT="45727" marB="45727"/>
                </a:tc>
              </a:tr>
              <a:tr h="77978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dirty="0" smtClean="0"/>
                        <a:t>Hotels.com API</a:t>
                      </a:r>
                      <a:endParaRPr lang="en-IN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dirty="0" smtClean="0"/>
                        <a:t>Accommodation</a:t>
                      </a:r>
                      <a:endParaRPr lang="en-IN" sz="1800" dirty="0"/>
                    </a:p>
                  </a:txBody>
                  <a:tcPr marT="45727" marB="45727"/>
                </a:tc>
              </a:tr>
            </a:tbl>
          </a:graphicData>
        </a:graphic>
      </p:graphicFrame>
      <p:pic>
        <p:nvPicPr>
          <p:cNvPr id="3074" name="Picture 2" descr="http://portugalstartups.com/wp-content/uploads/2015/09/Zoma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3101976"/>
            <a:ext cx="2110694" cy="80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makesomenoise.com/wp-content/uploads/2015/09/Uber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4" y="3925727"/>
            <a:ext cx="2110694" cy="77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westwoodlakes.co.uk/wp-content/uploads/2013/10/trip_adviso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4719476"/>
            <a:ext cx="2110694" cy="74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press.hotels.com/en-us/files/2014/02/Hotels.com_ObviousChoice_RGB_center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1" y="5468325"/>
            <a:ext cx="2110695" cy="81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831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24039" y="1571626"/>
            <a:ext cx="8188325" cy="4525963"/>
          </a:xfrm>
          <a:solidFill>
            <a:schemeClr val="accent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pPr eaLnBrk="1" hangingPunct="1">
              <a:defRPr/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marL="114300" lvl="1" indent="0">
              <a:buNone/>
              <a:defRPr/>
            </a:pPr>
            <a:endParaRPr lang="en-IN" altLang="en-US" dirty="0" smtClean="0"/>
          </a:p>
          <a:p>
            <a:pPr lvl="1" eaLnBrk="1" hangingPunct="1">
              <a:defRPr/>
            </a:pPr>
            <a:endParaRPr lang="en-US" altLang="en-US" dirty="0" smtClean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dirty="0" smtClean="0"/>
              <a:t>An </a:t>
            </a:r>
            <a:r>
              <a:rPr lang="en-IN" altLang="en-US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IN" altLang="en-US" sz="3600" dirty="0" smtClean="0"/>
              <a:t>NSTANCE</a:t>
            </a:r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9" y="2308225"/>
            <a:ext cx="81883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1824038" y="1160463"/>
            <a:ext cx="4176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altLang="en-US"/>
              <a:t>Zomato API Key</a:t>
            </a:r>
          </a:p>
        </p:txBody>
      </p:sp>
    </p:spTree>
    <p:extLst>
      <p:ext uri="{BB962C8B-B14F-4D97-AF65-F5344CB8AC3E}">
        <p14:creationId xmlns:p14="http://schemas.microsoft.com/office/powerpoint/2010/main" val="269100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RE</a:t>
            </a:r>
            <a:r>
              <a:rPr lang="en-IN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en-IN" sz="3600" dirty="0" smtClean="0"/>
              <a:t>UIREMENTS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84" y="1527464"/>
            <a:ext cx="10972800" cy="5128925"/>
          </a:xfrm>
        </p:spPr>
        <p:txBody>
          <a:bodyPr/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smtClean="0"/>
              <a:t>Operational and Market Feasibility</a:t>
            </a:r>
          </a:p>
          <a:p>
            <a:pPr marL="857250" lvl="1" indent="-457200">
              <a:buClr>
                <a:schemeClr val="accent1"/>
              </a:buClr>
            </a:pPr>
            <a:r>
              <a:rPr lang="en-IN" dirty="0" smtClean="0"/>
              <a:t>Food, Accommodation, Entertainment, Emergency, Travel, Tourism, Education</a:t>
            </a:r>
          </a:p>
          <a:p>
            <a:pPr marL="857250" lvl="1" indent="-457200">
              <a:buClr>
                <a:schemeClr val="accent1"/>
              </a:buClr>
            </a:pPr>
            <a:r>
              <a:rPr lang="en-IN" dirty="0" smtClean="0"/>
              <a:t>Consolidated All-Purpose Application</a:t>
            </a:r>
          </a:p>
          <a:p>
            <a:pPr lvl="1" indent="0">
              <a:buClr>
                <a:schemeClr val="accent1"/>
              </a:buClr>
              <a:buNone/>
            </a:pPr>
            <a:r>
              <a:rPr lang="en-IN" dirty="0" smtClean="0"/>
              <a:t> 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smtClean="0"/>
              <a:t>Technical Feasibility</a:t>
            </a:r>
          </a:p>
          <a:p>
            <a:pPr marL="857250" lvl="1" indent="-457200">
              <a:buClr>
                <a:schemeClr val="accent1"/>
              </a:buClr>
            </a:pPr>
            <a:r>
              <a:rPr lang="en-IN" dirty="0" smtClean="0"/>
              <a:t>S/W Resources</a:t>
            </a:r>
            <a:r>
              <a:rPr lang="en-IN" dirty="0"/>
              <a:t> </a:t>
            </a:r>
            <a:r>
              <a:rPr lang="en-IN" dirty="0" smtClean="0"/>
              <a:t>: Android Studio, Java, Operating systems, Pre-Requisites</a:t>
            </a:r>
          </a:p>
          <a:p>
            <a:pPr marL="857250" lvl="1" indent="-457200">
              <a:buClr>
                <a:schemeClr val="accent1"/>
              </a:buClr>
            </a:pPr>
            <a:r>
              <a:rPr lang="en-IN" dirty="0" smtClean="0"/>
              <a:t>H/W resources</a:t>
            </a:r>
          </a:p>
          <a:p>
            <a:pPr marL="857250" lvl="1" indent="-457200">
              <a:buClr>
                <a:schemeClr val="accent1"/>
              </a:buClr>
            </a:pPr>
            <a:r>
              <a:rPr lang="en-IN" dirty="0" smtClean="0"/>
              <a:t>Technical Personnel</a:t>
            </a:r>
          </a:p>
          <a:p>
            <a:pPr marL="857250" lvl="1" indent="-457200">
              <a:buClr>
                <a:schemeClr val="accent1"/>
              </a:buClr>
            </a:pPr>
            <a:r>
              <a:rPr lang="en-IN" dirty="0" smtClean="0"/>
              <a:t>System Requirements (Iteration 2 Specific) :- Location Finder, Home Screens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54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0791" y="1793163"/>
            <a:ext cx="54344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Previously, on </a:t>
            </a:r>
            <a:endParaRPr lang="en-US" sz="5400" b="1" cap="none" spc="0" dirty="0">
              <a:ln/>
              <a:solidFill>
                <a:schemeClr val="accent4"/>
              </a:solidFill>
              <a:effectLst/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10" y="2890334"/>
            <a:ext cx="4047857" cy="888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725633" y="-8257"/>
            <a:ext cx="10020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defRPr sz="2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sz="3600" dirty="0" smtClean="0"/>
              <a:t>Iteration </a:t>
            </a:r>
            <a:r>
              <a:rPr lang="en-IN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IN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67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/>
              <a:t>A</a:t>
            </a:r>
            <a:r>
              <a:rPr lang="en-IN" sz="3600" dirty="0" smtClean="0"/>
              <a:t>rc</a:t>
            </a:r>
            <a:r>
              <a:rPr lang="en-IN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lang="en-IN" sz="3600" dirty="0" smtClean="0"/>
              <a:t>itecture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875" y="1260590"/>
            <a:ext cx="6264852" cy="559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94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0791" y="2437400"/>
            <a:ext cx="543444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Architecture Decomposition</a:t>
            </a:r>
          </a:p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View</a:t>
            </a:r>
            <a:endParaRPr lang="en-US" sz="5400" b="1" cap="none" spc="0" dirty="0">
              <a:ln/>
              <a:solidFill>
                <a:schemeClr val="accent4"/>
              </a:solidFill>
              <a:effectLst/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725633" y="-8257"/>
            <a:ext cx="10020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defRPr sz="2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sz="3600" dirty="0" smtClean="0"/>
              <a:t>Itera</a:t>
            </a:r>
            <a:r>
              <a:rPr lang="en-IN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lang="en-IN" sz="3600" dirty="0" smtClean="0"/>
              <a:t>ion </a:t>
            </a:r>
            <a:r>
              <a:rPr lang="en-IN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9039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TU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646464"/>
      </a:lt2>
      <a:accent1>
        <a:srgbClr val="B50C00"/>
      </a:accent1>
      <a:accent2>
        <a:srgbClr val="052147"/>
      </a:accent2>
      <a:accent3>
        <a:srgbClr val="FFFFFF"/>
      </a:accent3>
      <a:accent4>
        <a:srgbClr val="000000"/>
      </a:accent4>
      <a:accent5>
        <a:srgbClr val="D7AAAA"/>
      </a:accent5>
      <a:accent6>
        <a:srgbClr val="041D3F"/>
      </a:accent6>
      <a:hlink>
        <a:srgbClr val="BD8C00"/>
      </a:hlink>
      <a:folHlink>
        <a:srgbClr val="3F4A13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FF11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C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50C00"/>
        </a:accent1>
        <a:accent2>
          <a:srgbClr val="052147"/>
        </a:accent2>
        <a:accent3>
          <a:srgbClr val="FFFFFF"/>
        </a:accent3>
        <a:accent4>
          <a:srgbClr val="000000"/>
        </a:accent4>
        <a:accent5>
          <a:srgbClr val="D7AAAA"/>
        </a:accent5>
        <a:accent6>
          <a:srgbClr val="041D3F"/>
        </a:accent6>
        <a:hlink>
          <a:srgbClr val="BD8C00"/>
        </a:hlink>
        <a:folHlink>
          <a:srgbClr val="3F4A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TU Theme" id="{9ADD06DC-DFD3-45C0-9995-354097D5B178}" vid="{7F5DEC2C-B6B1-4D6A-AF52-3E800E4B06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TTU Theme</Template>
  <TotalTime>999</TotalTime>
  <Words>696</Words>
  <Application>Microsoft Office PowerPoint</Application>
  <PresentationFormat>Widescreen</PresentationFormat>
  <Paragraphs>259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Calibri</vt:lpstr>
      <vt:lpstr>Leelawadee UI</vt:lpstr>
      <vt:lpstr>Lucida Handwriting</vt:lpstr>
      <vt:lpstr>Times New Roman</vt:lpstr>
      <vt:lpstr>Wingdings</vt:lpstr>
      <vt:lpstr>TTU Theme</vt:lpstr>
      <vt:lpstr>PowerPoint Presentation</vt:lpstr>
      <vt:lpstr>Isn’t it Awesome ?</vt:lpstr>
      <vt:lpstr>The Design </vt:lpstr>
      <vt:lpstr>APIS</vt:lpstr>
      <vt:lpstr>An INSTANCE</vt:lpstr>
      <vt:lpstr>REQUIREMENTS</vt:lpstr>
      <vt:lpstr>PowerPoint Presentation</vt:lpstr>
      <vt:lpstr>Architecture</vt:lpstr>
      <vt:lpstr>PowerPoint Presentation</vt:lpstr>
      <vt:lpstr>ADV</vt:lpstr>
      <vt:lpstr>PowerPoint Presentation</vt:lpstr>
      <vt:lpstr>WBS-I</vt:lpstr>
      <vt:lpstr>WBS-II</vt:lpstr>
      <vt:lpstr>Risks - Beware</vt:lpstr>
      <vt:lpstr>Dealing with Risks</vt:lpstr>
      <vt:lpstr>Schedule – Iteration 2</vt:lpstr>
      <vt:lpstr>And ROSTER</vt:lpstr>
      <vt:lpstr>BECAUSE $ STILL MATTERS</vt:lpstr>
      <vt:lpstr>WORKOUT</vt:lpstr>
      <vt:lpstr>Software Demo – Iteration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Batra</dc:creator>
  <cp:lastModifiedBy>Kotapati, Manohar</cp:lastModifiedBy>
  <cp:revision>30</cp:revision>
  <dcterms:created xsi:type="dcterms:W3CDTF">2015-10-06T01:50:02Z</dcterms:created>
  <dcterms:modified xsi:type="dcterms:W3CDTF">2015-10-06T22:35:35Z</dcterms:modified>
</cp:coreProperties>
</file>