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3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9151" y="-42863"/>
            <a:ext cx="10018183" cy="1143001"/>
          </a:xfrm>
        </p:spPr>
        <p:txBody>
          <a:bodyPr/>
          <a:lstStyle>
            <a:lvl1pPr>
              <a:lnSpc>
                <a:spcPct val="120000"/>
              </a:lnSpc>
              <a:spcAft>
                <a:spcPct val="20000"/>
              </a:spcAft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1" y="3076575"/>
            <a:ext cx="8534400" cy="1752600"/>
          </a:xfrm>
        </p:spPr>
        <p:txBody>
          <a:bodyPr/>
          <a:lstStyle>
            <a:lvl1pPr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smtClean="0"/>
          </a:p>
        </p:txBody>
      </p:sp>
      <p:pic>
        <p:nvPicPr>
          <p:cNvPr id="3090" name="Picture 18" descr="TTU 2 Title Page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1" y="-3175"/>
            <a:ext cx="1471083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6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9484" y="-25400"/>
            <a:ext cx="2743200" cy="6681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9884" y="-25400"/>
            <a:ext cx="8026400" cy="66817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6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756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9884" y="2130426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884" y="2130426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3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8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54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204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9151" y="-25400"/>
            <a:ext cx="100203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9884" y="2130426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pic>
        <p:nvPicPr>
          <p:cNvPr id="1041" name="Picture 17" descr="TTU 2 Title Page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1" y="-3175"/>
            <a:ext cx="1471083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20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2500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28575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228600" algn="l" rtl="0" eaLnBrk="1" fontAlgn="base" hangingPunct="1">
        <a:spcBef>
          <a:spcPct val="40000"/>
        </a:spcBef>
        <a:spcAft>
          <a:spcPct val="0"/>
        </a:spcAft>
        <a:buChar char="•"/>
        <a:defRPr sz="20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258888" indent="-228600" algn="l" rtl="0" eaLnBrk="1" fontAlgn="base" hangingPunct="1">
        <a:spcBef>
          <a:spcPct val="4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22400" algn="l" rtl="0" eaLnBrk="1" fontAlgn="base" hangingPunct="1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625" y="1262785"/>
            <a:ext cx="5381625" cy="2714625"/>
          </a:xfrm>
          <a:prstGeom prst="rect">
            <a:avLst/>
          </a:prstGeom>
        </p:spPr>
      </p:pic>
      <p:sp>
        <p:nvSpPr>
          <p:cNvPr id="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3272625" y="4126000"/>
            <a:ext cx="6400800" cy="1752600"/>
          </a:xfrm>
        </p:spPr>
        <p:txBody>
          <a:bodyPr/>
          <a:lstStyle/>
          <a:p>
            <a:r>
              <a:rPr lang="en-US" altLang="en-US" sz="2000" b="1" dirty="0" smtClean="0">
                <a:solidFill>
                  <a:srgbClr val="5A5377"/>
                </a:solidFill>
              </a:rPr>
              <a:t>Presentation By : Bhavya Batra</a:t>
            </a:r>
          </a:p>
          <a:p>
            <a:endParaRPr lang="en-US" altLang="en-US" sz="2000" b="1" dirty="0">
              <a:solidFill>
                <a:srgbClr val="5A5377"/>
              </a:solidFill>
            </a:endParaRPr>
          </a:p>
          <a:p>
            <a:r>
              <a:rPr lang="en-US" altLang="en-US" sz="2000" b="1" dirty="0" smtClean="0">
                <a:solidFill>
                  <a:srgbClr val="5A5377"/>
                </a:solidFill>
              </a:rPr>
              <a:t>Committee Members</a:t>
            </a:r>
            <a:r>
              <a:rPr lang="en-US" altLang="en-US" sz="2000" b="1" dirty="0" smtClean="0">
                <a:solidFill>
                  <a:srgbClr val="5A5377"/>
                </a:solidFill>
              </a:rPr>
              <a:t> : Dr. Susan Mengel (Chair)</a:t>
            </a:r>
          </a:p>
          <a:p>
            <a:r>
              <a:rPr lang="en-US" altLang="en-US" sz="2000" b="1" dirty="0">
                <a:solidFill>
                  <a:srgbClr val="5A5377"/>
                </a:solidFill>
              </a:rPr>
              <a:t>	</a:t>
            </a:r>
            <a:r>
              <a:rPr lang="en-US" altLang="en-US" sz="2000" b="1" dirty="0" smtClean="0">
                <a:solidFill>
                  <a:srgbClr val="5A5377"/>
                </a:solidFill>
              </a:rPr>
              <a:t>	           Dr. </a:t>
            </a:r>
            <a:r>
              <a:rPr lang="en-US" sz="2000" b="1" dirty="0" smtClean="0">
                <a:solidFill>
                  <a:srgbClr val="5A5377"/>
                </a:solidFill>
              </a:rPr>
              <a:t>Sepideh Ghanavati</a:t>
            </a:r>
          </a:p>
          <a:p>
            <a:r>
              <a:rPr lang="en-US" altLang="en-US" sz="2000" b="1" dirty="0">
                <a:solidFill>
                  <a:srgbClr val="5A5377"/>
                </a:solidFill>
              </a:rPr>
              <a:t>	</a:t>
            </a:r>
            <a:r>
              <a:rPr lang="en-US" altLang="en-US" sz="2000" b="1" dirty="0" smtClean="0">
                <a:solidFill>
                  <a:srgbClr val="5A5377"/>
                </a:solidFill>
              </a:rPr>
              <a:t>	           Dr. Richard Watson</a:t>
            </a:r>
            <a:endParaRPr lang="en-US" altLang="en-US" sz="2000" b="1" dirty="0">
              <a:solidFill>
                <a:srgbClr val="5A5377"/>
              </a:solidFill>
            </a:endParaRPr>
          </a:p>
          <a:p>
            <a:endParaRPr lang="en-US" altLang="en-US" sz="1800" b="1" i="1" dirty="0">
              <a:solidFill>
                <a:srgbClr val="5A5377"/>
              </a:solidFill>
            </a:endParaRPr>
          </a:p>
          <a:p>
            <a:r>
              <a:rPr lang="en-US" altLang="en-US" sz="1400" b="1" i="1" dirty="0" smtClean="0">
                <a:solidFill>
                  <a:srgbClr val="5A5377"/>
                </a:solidFill>
              </a:rPr>
              <a:t>April 28</a:t>
            </a:r>
            <a:r>
              <a:rPr lang="en-US" altLang="en-US" sz="1400" b="1" i="1" baseline="30000" dirty="0" smtClean="0">
                <a:solidFill>
                  <a:srgbClr val="5A5377"/>
                </a:solidFill>
              </a:rPr>
              <a:t>th</a:t>
            </a:r>
            <a:r>
              <a:rPr lang="en-US" altLang="en-US" sz="1400" b="1" i="1" dirty="0" smtClean="0">
                <a:solidFill>
                  <a:srgbClr val="5A5377"/>
                </a:solidFill>
              </a:rPr>
              <a:t>, 2017</a:t>
            </a:r>
            <a:endParaRPr lang="en-US" altLang="en-US" sz="1400" b="1" i="1" dirty="0">
              <a:solidFill>
                <a:srgbClr val="5A53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2513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90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317336"/>
      </p:ext>
    </p:extLst>
  </p:cSld>
  <p:clrMapOvr>
    <a:masterClrMapping/>
  </p:clrMapOvr>
</p:sld>
</file>

<file path=ppt/theme/theme1.xml><?xml version="1.0" encoding="utf-8"?>
<a:theme xmlns:a="http://schemas.openxmlformats.org/drawingml/2006/main" name="TTU-formal-ppt-temp">
  <a:themeElements>
    <a:clrScheme name="">
      <a:dk1>
        <a:srgbClr val="000000"/>
      </a:dk1>
      <a:lt1>
        <a:srgbClr val="FFFFFF"/>
      </a:lt1>
      <a:dk2>
        <a:srgbClr val="000000"/>
      </a:dk2>
      <a:lt2>
        <a:srgbClr val="646464"/>
      </a:lt2>
      <a:accent1>
        <a:srgbClr val="B50C00"/>
      </a:accent1>
      <a:accent2>
        <a:srgbClr val="052147"/>
      </a:accent2>
      <a:accent3>
        <a:srgbClr val="FFFFFF"/>
      </a:accent3>
      <a:accent4>
        <a:srgbClr val="000000"/>
      </a:accent4>
      <a:accent5>
        <a:srgbClr val="D7AAAA"/>
      </a:accent5>
      <a:accent6>
        <a:srgbClr val="041D3F"/>
      </a:accent6>
      <a:hlink>
        <a:srgbClr val="BD8C00"/>
      </a:hlink>
      <a:folHlink>
        <a:srgbClr val="3F4A13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FF11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CC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50C00"/>
        </a:accent1>
        <a:accent2>
          <a:srgbClr val="052147"/>
        </a:accent2>
        <a:accent3>
          <a:srgbClr val="FFFFFF"/>
        </a:accent3>
        <a:accent4>
          <a:srgbClr val="000000"/>
        </a:accent4>
        <a:accent5>
          <a:srgbClr val="D7AAAA"/>
        </a:accent5>
        <a:accent6>
          <a:srgbClr val="041D3F"/>
        </a:accent6>
        <a:hlink>
          <a:srgbClr val="BD8C00"/>
        </a:hlink>
        <a:folHlink>
          <a:srgbClr val="3F4A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TU-formal-ppt [Compatibility Mode]" id="{3BE28541-2552-4C15-A5C2-462BCDCED2E7}" vid="{0FAA044B-2846-42B3-B461-8D3E3E15A9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TTU-formal-ppt-temp</Template>
  <TotalTime>14</TotalTime>
  <Words>15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Times New Roman</vt:lpstr>
      <vt:lpstr>Wingdings</vt:lpstr>
      <vt:lpstr>TTU-formal-ppt-temp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 Batra</dc:creator>
  <cp:lastModifiedBy>Bhavya Batra</cp:lastModifiedBy>
  <cp:revision>3</cp:revision>
  <dcterms:created xsi:type="dcterms:W3CDTF">2017-04-24T20:21:47Z</dcterms:created>
  <dcterms:modified xsi:type="dcterms:W3CDTF">2017-04-24T20:36:13Z</dcterms:modified>
</cp:coreProperties>
</file>