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89" r:id="rId7"/>
    <p:sldId id="290" r:id="rId8"/>
    <p:sldId id="264" r:id="rId9"/>
    <p:sldId id="262" r:id="rId10"/>
    <p:sldId id="265" r:id="rId11"/>
    <p:sldId id="285" r:id="rId12"/>
    <p:sldId id="286" r:id="rId13"/>
    <p:sldId id="263" r:id="rId14"/>
    <p:sldId id="287" r:id="rId15"/>
    <p:sldId id="291" r:id="rId16"/>
    <p:sldId id="292" r:id="rId17"/>
    <p:sldId id="293" r:id="rId18"/>
    <p:sldId id="296" r:id="rId19"/>
    <p:sldId id="294" r:id="rId20"/>
    <p:sldId id="295" r:id="rId21"/>
    <p:sldId id="288" r:id="rId22"/>
    <p:sldId id="297" r:id="rId23"/>
    <p:sldId id="266" r:id="rId24"/>
    <p:sldId id="267" r:id="rId25"/>
    <p:sldId id="26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CCFF99"/>
    <a:srgbClr val="FFFF66"/>
    <a:srgbClr val="5A5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B1C37-69DE-41ED-8A9B-F226F0E40600}" type="doc">
      <dgm:prSet loTypeId="urn:microsoft.com/office/officeart/2005/8/layout/process5" loCatId="process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2E1B39A7-7A14-4B94-9DCE-E56F3069CA33}">
      <dgm:prSet phldrT="[Text]"/>
      <dgm:spPr/>
      <dgm:t>
        <a:bodyPr/>
        <a:lstStyle/>
        <a:p>
          <a:r>
            <a:rPr lang="en-US" dirty="0" smtClean="0"/>
            <a:t>Introduction: SWE Origin</a:t>
          </a:r>
          <a:endParaRPr lang="en-US" dirty="0"/>
        </a:p>
      </dgm:t>
    </dgm:pt>
    <dgm:pt modelId="{567794EE-82D9-40B1-9FC4-5C7281E8DD79}" type="parTrans" cxnId="{EB1D2B94-102F-476D-BC6C-757447DD6B42}">
      <dgm:prSet/>
      <dgm:spPr/>
      <dgm:t>
        <a:bodyPr/>
        <a:lstStyle/>
        <a:p>
          <a:endParaRPr lang="en-US"/>
        </a:p>
      </dgm:t>
    </dgm:pt>
    <dgm:pt modelId="{14E310AA-8F76-48CD-96C0-9EB186EB1FB1}" type="sibTrans" cxnId="{EB1D2B94-102F-476D-BC6C-757447DD6B42}">
      <dgm:prSet/>
      <dgm:spPr/>
      <dgm:t>
        <a:bodyPr/>
        <a:lstStyle/>
        <a:p>
          <a:endParaRPr lang="en-US"/>
        </a:p>
      </dgm:t>
    </dgm:pt>
    <dgm:pt modelId="{390E121F-98EC-4DD7-A7CF-E204B39DF167}">
      <dgm:prSet phldrT="[Text]"/>
      <dgm:spPr/>
      <dgm:t>
        <a:bodyPr/>
        <a:lstStyle/>
        <a:p>
          <a:r>
            <a:rPr lang="en-US" dirty="0" smtClean="0"/>
            <a:t>Introduction: SWE Operations</a:t>
          </a:r>
          <a:endParaRPr lang="en-US" dirty="0"/>
        </a:p>
      </dgm:t>
    </dgm:pt>
    <dgm:pt modelId="{ACAA3A48-CB3F-440B-B507-3D8A0C5C5A37}" type="parTrans" cxnId="{4FA22CFB-8300-4A76-B7C9-6C05AD5AC5CB}">
      <dgm:prSet/>
      <dgm:spPr/>
      <dgm:t>
        <a:bodyPr/>
        <a:lstStyle/>
        <a:p>
          <a:endParaRPr lang="en-US"/>
        </a:p>
      </dgm:t>
    </dgm:pt>
    <dgm:pt modelId="{CCD5B1D0-A826-41E0-9AD5-607A821984AB}" type="sibTrans" cxnId="{4FA22CFB-8300-4A76-B7C9-6C05AD5AC5CB}">
      <dgm:prSet/>
      <dgm:spPr/>
      <dgm:t>
        <a:bodyPr/>
        <a:lstStyle/>
        <a:p>
          <a:endParaRPr lang="en-US"/>
        </a:p>
      </dgm:t>
    </dgm:pt>
    <dgm:pt modelId="{7373010A-702B-4ED8-A41A-4170220F3355}">
      <dgm:prSet phldrT="[Text]"/>
      <dgm:spPr/>
      <dgm:t>
        <a:bodyPr/>
        <a:lstStyle/>
        <a:p>
          <a:r>
            <a:rPr lang="en-US" dirty="0" smtClean="0"/>
            <a:t>Introduction: SWE – OAWP</a:t>
          </a:r>
          <a:endParaRPr lang="en-US" dirty="0"/>
        </a:p>
      </dgm:t>
    </dgm:pt>
    <dgm:pt modelId="{FA3E0431-1EED-441C-94FD-11020A93E272}" type="parTrans" cxnId="{19DFEC85-58C5-44BD-8DE8-1375ECDAB41C}">
      <dgm:prSet/>
      <dgm:spPr/>
      <dgm:t>
        <a:bodyPr/>
        <a:lstStyle/>
        <a:p>
          <a:endParaRPr lang="en-US"/>
        </a:p>
      </dgm:t>
    </dgm:pt>
    <dgm:pt modelId="{071759C0-0041-429E-89C5-A79164BBE149}" type="sibTrans" cxnId="{19DFEC85-58C5-44BD-8DE8-1375ECDAB41C}">
      <dgm:prSet/>
      <dgm:spPr/>
      <dgm:t>
        <a:bodyPr/>
        <a:lstStyle/>
        <a:p>
          <a:endParaRPr lang="en-US"/>
        </a:p>
      </dgm:t>
    </dgm:pt>
    <dgm:pt modelId="{2AF5C438-245E-468B-8C55-D71527F902D1}">
      <dgm:prSet phldrT="[Text]"/>
      <dgm:spPr/>
      <dgm:t>
        <a:bodyPr/>
        <a:lstStyle/>
        <a:p>
          <a:r>
            <a:rPr lang="en-US" dirty="0" smtClean="0"/>
            <a:t>SWE-OAWP: Activity Diagram</a:t>
          </a:r>
          <a:endParaRPr lang="en-US" dirty="0"/>
        </a:p>
      </dgm:t>
    </dgm:pt>
    <dgm:pt modelId="{B613FAB8-C812-4AB1-9D25-75B826A2F124}" type="parTrans" cxnId="{C6ABCC24-8302-4C26-A732-FEDDC3DF1BE0}">
      <dgm:prSet/>
      <dgm:spPr/>
      <dgm:t>
        <a:bodyPr/>
        <a:lstStyle/>
        <a:p>
          <a:endParaRPr lang="en-US"/>
        </a:p>
      </dgm:t>
    </dgm:pt>
    <dgm:pt modelId="{352B0E50-7923-494C-9E9B-4162FDCFCAFA}" type="sibTrans" cxnId="{C6ABCC24-8302-4C26-A732-FEDDC3DF1BE0}">
      <dgm:prSet/>
      <dgm:spPr/>
      <dgm:t>
        <a:bodyPr/>
        <a:lstStyle/>
        <a:p>
          <a:endParaRPr lang="en-US"/>
        </a:p>
      </dgm:t>
    </dgm:pt>
    <dgm:pt modelId="{DE2E1830-BAC7-46A3-BE6B-63135A1DBDDF}">
      <dgm:prSet phldrT="[Text]"/>
      <dgm:spPr/>
      <dgm:t>
        <a:bodyPr/>
        <a:lstStyle/>
        <a:p>
          <a:r>
            <a:rPr lang="en-US" dirty="0" smtClean="0"/>
            <a:t>SWE-OAWP: Design</a:t>
          </a:r>
          <a:endParaRPr lang="en-US" dirty="0"/>
        </a:p>
      </dgm:t>
    </dgm:pt>
    <dgm:pt modelId="{165F65A1-66D2-443C-AFEE-2DBC436532AA}" type="parTrans" cxnId="{8116A8B5-653E-41ED-8703-E40DE39C27F5}">
      <dgm:prSet/>
      <dgm:spPr/>
      <dgm:t>
        <a:bodyPr/>
        <a:lstStyle/>
        <a:p>
          <a:endParaRPr lang="en-US"/>
        </a:p>
      </dgm:t>
    </dgm:pt>
    <dgm:pt modelId="{6764B805-BB93-4A4E-9E36-48819848DCB0}" type="sibTrans" cxnId="{8116A8B5-653E-41ED-8703-E40DE39C27F5}">
      <dgm:prSet/>
      <dgm:spPr/>
      <dgm:t>
        <a:bodyPr/>
        <a:lstStyle/>
        <a:p>
          <a:endParaRPr lang="en-US"/>
        </a:p>
      </dgm:t>
    </dgm:pt>
    <dgm:pt modelId="{3CCC27BF-F970-40AE-942A-88CE6EEAFEAB}">
      <dgm:prSet phldrT="[Text]"/>
      <dgm:spPr/>
      <dgm:t>
        <a:bodyPr/>
        <a:lstStyle/>
        <a:p>
          <a:r>
            <a:rPr lang="en-US" dirty="0" smtClean="0"/>
            <a:t>SWE-OAWP: Architecture</a:t>
          </a:r>
          <a:endParaRPr lang="en-US" dirty="0"/>
        </a:p>
      </dgm:t>
    </dgm:pt>
    <dgm:pt modelId="{A223C013-3890-4FCB-9E13-58EAD09368C6}" type="parTrans" cxnId="{145CBD46-2DB9-402A-82B3-E6BC86E7929D}">
      <dgm:prSet/>
      <dgm:spPr/>
      <dgm:t>
        <a:bodyPr/>
        <a:lstStyle/>
        <a:p>
          <a:endParaRPr lang="en-US"/>
        </a:p>
      </dgm:t>
    </dgm:pt>
    <dgm:pt modelId="{BED52646-BA1A-45D7-8AF7-482098E64C8B}" type="sibTrans" cxnId="{145CBD46-2DB9-402A-82B3-E6BC86E7929D}">
      <dgm:prSet/>
      <dgm:spPr/>
      <dgm:t>
        <a:bodyPr/>
        <a:lstStyle/>
        <a:p>
          <a:endParaRPr lang="en-US"/>
        </a:p>
      </dgm:t>
    </dgm:pt>
    <dgm:pt modelId="{1408972C-04E1-4A15-8279-875DF3E2F9EA}">
      <dgm:prSet phldrT="[Text]"/>
      <dgm:spPr/>
      <dgm:t>
        <a:bodyPr/>
        <a:lstStyle/>
        <a:p>
          <a:r>
            <a:rPr lang="en-US" dirty="0" smtClean="0"/>
            <a:t>SWE-OAWP: Class Diagram</a:t>
          </a:r>
          <a:endParaRPr lang="en-US" dirty="0"/>
        </a:p>
      </dgm:t>
    </dgm:pt>
    <dgm:pt modelId="{4C1752EB-6485-4C40-83CE-2D0C8D784D8B}" type="parTrans" cxnId="{381A00CD-2E80-48C8-BA66-B813DB760EAB}">
      <dgm:prSet/>
      <dgm:spPr/>
      <dgm:t>
        <a:bodyPr/>
        <a:lstStyle/>
        <a:p>
          <a:endParaRPr lang="en-US"/>
        </a:p>
      </dgm:t>
    </dgm:pt>
    <dgm:pt modelId="{9923F46D-E12B-445C-B32C-C214E112C5E4}" type="sibTrans" cxnId="{381A00CD-2E80-48C8-BA66-B813DB760EAB}">
      <dgm:prSet/>
      <dgm:spPr/>
      <dgm:t>
        <a:bodyPr/>
        <a:lstStyle/>
        <a:p>
          <a:endParaRPr lang="en-US"/>
        </a:p>
      </dgm:t>
    </dgm:pt>
    <dgm:pt modelId="{76B92935-7BEF-4DCE-9E47-4AEE97CDB5E7}">
      <dgm:prSet phldrT="[Text]"/>
      <dgm:spPr/>
      <dgm:t>
        <a:bodyPr/>
        <a:lstStyle/>
        <a:p>
          <a:r>
            <a:rPr lang="en-US" dirty="0" smtClean="0"/>
            <a:t>SWE-OAWP: Use-Case Diagram</a:t>
          </a:r>
          <a:endParaRPr lang="en-US" dirty="0"/>
        </a:p>
      </dgm:t>
    </dgm:pt>
    <dgm:pt modelId="{6DE26138-6629-4718-AF5A-C4319E367D18}" type="parTrans" cxnId="{2CA35C0D-6891-4F3C-9201-4EBF6583BC20}">
      <dgm:prSet/>
      <dgm:spPr/>
      <dgm:t>
        <a:bodyPr/>
        <a:lstStyle/>
        <a:p>
          <a:endParaRPr lang="en-US"/>
        </a:p>
      </dgm:t>
    </dgm:pt>
    <dgm:pt modelId="{1C851B15-8AD1-41E5-BD14-529ACBC8A332}" type="sibTrans" cxnId="{2CA35C0D-6891-4F3C-9201-4EBF6583BC20}">
      <dgm:prSet/>
      <dgm:spPr/>
      <dgm:t>
        <a:bodyPr/>
        <a:lstStyle/>
        <a:p>
          <a:endParaRPr lang="en-US"/>
        </a:p>
      </dgm:t>
    </dgm:pt>
    <dgm:pt modelId="{1B463C33-3B52-45E9-8D0F-6A018D5DACAF}">
      <dgm:prSet phldrT="[Text]"/>
      <dgm:spPr/>
      <dgm:t>
        <a:bodyPr/>
        <a:lstStyle/>
        <a:p>
          <a:r>
            <a:rPr lang="en-US" dirty="0" smtClean="0"/>
            <a:t>SWE-OAWP: Sequence Diagram</a:t>
          </a:r>
          <a:endParaRPr lang="en-US" dirty="0"/>
        </a:p>
      </dgm:t>
    </dgm:pt>
    <dgm:pt modelId="{7DED3C88-9887-4E3B-A044-2BDB3BAE0BC6}" type="parTrans" cxnId="{84FC90E1-8ECB-4742-AD28-192A509F8728}">
      <dgm:prSet/>
      <dgm:spPr/>
      <dgm:t>
        <a:bodyPr/>
        <a:lstStyle/>
        <a:p>
          <a:endParaRPr lang="en-US"/>
        </a:p>
      </dgm:t>
    </dgm:pt>
    <dgm:pt modelId="{15685B76-5C96-4BA3-A2C0-FF33676A2042}" type="sibTrans" cxnId="{84FC90E1-8ECB-4742-AD28-192A509F8728}">
      <dgm:prSet/>
      <dgm:spPr/>
      <dgm:t>
        <a:bodyPr/>
        <a:lstStyle/>
        <a:p>
          <a:endParaRPr lang="en-US"/>
        </a:p>
      </dgm:t>
    </dgm:pt>
    <dgm:pt modelId="{5D6FB9D1-63E2-4A38-ACE1-8B1F56541250}">
      <dgm:prSet phldrT="[Text]"/>
      <dgm:spPr/>
      <dgm:t>
        <a:bodyPr/>
        <a:lstStyle/>
        <a:p>
          <a:r>
            <a:rPr lang="en-US" dirty="0" smtClean="0"/>
            <a:t>SWE-OAWP: Operation</a:t>
          </a:r>
          <a:endParaRPr lang="en-US" dirty="0"/>
        </a:p>
      </dgm:t>
    </dgm:pt>
    <dgm:pt modelId="{6DD42969-541C-4957-9E1B-0FBD8634476C}" type="parTrans" cxnId="{F1FFA344-B510-4605-9E8E-5C6ABAE52B68}">
      <dgm:prSet/>
      <dgm:spPr/>
      <dgm:t>
        <a:bodyPr/>
        <a:lstStyle/>
        <a:p>
          <a:endParaRPr lang="en-US"/>
        </a:p>
      </dgm:t>
    </dgm:pt>
    <dgm:pt modelId="{EA9AA948-534B-4DD9-B4FB-0D690DBEDF07}" type="sibTrans" cxnId="{F1FFA344-B510-4605-9E8E-5C6ABAE52B68}">
      <dgm:prSet/>
      <dgm:spPr/>
      <dgm:t>
        <a:bodyPr/>
        <a:lstStyle/>
        <a:p>
          <a:endParaRPr lang="en-US"/>
        </a:p>
      </dgm:t>
    </dgm:pt>
    <dgm:pt modelId="{E8C537CA-CFAC-4465-BE6C-BF55267124AA}">
      <dgm:prSet phldrT="[Text]"/>
      <dgm:spPr/>
      <dgm:t>
        <a:bodyPr/>
        <a:lstStyle/>
        <a:p>
          <a:r>
            <a:rPr lang="en-US" dirty="0" smtClean="0"/>
            <a:t>SWE-OAWP: Testing</a:t>
          </a:r>
          <a:endParaRPr lang="en-US" dirty="0"/>
        </a:p>
      </dgm:t>
    </dgm:pt>
    <dgm:pt modelId="{595861BC-99CD-46EC-9818-D9DF9E99E051}" type="parTrans" cxnId="{B5F836D2-E09A-42DF-9E8E-4A06BA6AD09D}">
      <dgm:prSet/>
      <dgm:spPr/>
      <dgm:t>
        <a:bodyPr/>
        <a:lstStyle/>
        <a:p>
          <a:endParaRPr lang="en-US"/>
        </a:p>
      </dgm:t>
    </dgm:pt>
    <dgm:pt modelId="{D47F2193-145F-4655-8B1E-AB8E947820D9}" type="sibTrans" cxnId="{B5F836D2-E09A-42DF-9E8E-4A06BA6AD09D}">
      <dgm:prSet/>
      <dgm:spPr/>
      <dgm:t>
        <a:bodyPr/>
        <a:lstStyle/>
        <a:p>
          <a:endParaRPr lang="en-US"/>
        </a:p>
      </dgm:t>
    </dgm:pt>
    <dgm:pt modelId="{E48BA875-0344-4EDD-BF7E-F6C5905262D8}">
      <dgm:prSet phldrT="[Text]"/>
      <dgm:spPr/>
      <dgm:t>
        <a:bodyPr/>
        <a:lstStyle/>
        <a:p>
          <a:r>
            <a:rPr lang="en-US" dirty="0" smtClean="0"/>
            <a:t>SWE-OAWP: What’s in the Future ?</a:t>
          </a:r>
          <a:endParaRPr lang="en-US" dirty="0"/>
        </a:p>
      </dgm:t>
    </dgm:pt>
    <dgm:pt modelId="{838ADA12-00E2-4558-BA85-0AEDBC51CBB1}" type="parTrans" cxnId="{048843D2-EB1A-44AF-A01A-389BB5FB2B53}">
      <dgm:prSet/>
      <dgm:spPr/>
      <dgm:t>
        <a:bodyPr/>
        <a:lstStyle/>
        <a:p>
          <a:endParaRPr lang="en-US"/>
        </a:p>
      </dgm:t>
    </dgm:pt>
    <dgm:pt modelId="{5A96196B-E027-42C0-8BDA-08DE5C49A975}" type="sibTrans" cxnId="{048843D2-EB1A-44AF-A01A-389BB5FB2B53}">
      <dgm:prSet/>
      <dgm:spPr/>
      <dgm:t>
        <a:bodyPr/>
        <a:lstStyle/>
        <a:p>
          <a:endParaRPr lang="en-US"/>
        </a:p>
      </dgm:t>
    </dgm:pt>
    <dgm:pt modelId="{C7939CE4-04E2-455F-846A-B2A915CF6B49}">
      <dgm:prSet phldrT="[Text]"/>
      <dgm:spPr/>
      <dgm:t>
        <a:bodyPr/>
        <a:lstStyle/>
        <a:p>
          <a:r>
            <a:rPr lang="en-US" dirty="0" smtClean="0"/>
            <a:t>SWE-OAWP: Related Works</a:t>
          </a:r>
          <a:endParaRPr lang="en-US" dirty="0"/>
        </a:p>
      </dgm:t>
    </dgm:pt>
    <dgm:pt modelId="{5EE040DF-7537-4341-836F-A5F63DA2F0BA}" type="parTrans" cxnId="{87A797EC-99CC-4429-A7A3-4F0B1F288D0C}">
      <dgm:prSet/>
      <dgm:spPr/>
      <dgm:t>
        <a:bodyPr/>
        <a:lstStyle/>
        <a:p>
          <a:endParaRPr lang="en-US"/>
        </a:p>
      </dgm:t>
    </dgm:pt>
    <dgm:pt modelId="{EEEF94BF-32B3-48BF-A8AA-CCEE67E25A97}" type="sibTrans" cxnId="{87A797EC-99CC-4429-A7A3-4F0B1F288D0C}">
      <dgm:prSet/>
      <dgm:spPr/>
      <dgm:t>
        <a:bodyPr/>
        <a:lstStyle/>
        <a:p>
          <a:endParaRPr lang="en-US"/>
        </a:p>
      </dgm:t>
    </dgm:pt>
    <dgm:pt modelId="{F6DD4A35-8E76-4698-B085-F23C810B4599}">
      <dgm:prSet phldrT="[Text]"/>
      <dgm:spPr/>
      <dgm:t>
        <a:bodyPr/>
        <a:lstStyle/>
        <a:p>
          <a:r>
            <a:rPr lang="en-US" dirty="0" smtClean="0"/>
            <a:t>SWE-OAWP: Now, Lets go Live !!</a:t>
          </a:r>
          <a:endParaRPr lang="en-US" dirty="0"/>
        </a:p>
      </dgm:t>
    </dgm:pt>
    <dgm:pt modelId="{4054B2FE-B2BE-48C9-97BC-07DF4BB30EF5}" type="parTrans" cxnId="{5B1297C2-70ED-4048-B713-44DE9353FE24}">
      <dgm:prSet/>
      <dgm:spPr/>
      <dgm:t>
        <a:bodyPr/>
        <a:lstStyle/>
        <a:p>
          <a:endParaRPr lang="en-US"/>
        </a:p>
      </dgm:t>
    </dgm:pt>
    <dgm:pt modelId="{8CED0282-1E52-41F9-9391-A9F7A10C6673}" type="sibTrans" cxnId="{5B1297C2-70ED-4048-B713-44DE9353FE24}">
      <dgm:prSet/>
      <dgm:spPr/>
      <dgm:t>
        <a:bodyPr/>
        <a:lstStyle/>
        <a:p>
          <a:endParaRPr lang="en-US"/>
        </a:p>
      </dgm:t>
    </dgm:pt>
    <dgm:pt modelId="{71DD9690-EB87-40FC-A416-F018365D602B}">
      <dgm:prSet phldrT="[Text]"/>
      <dgm:spPr/>
      <dgm:t>
        <a:bodyPr/>
        <a:lstStyle/>
        <a:p>
          <a:r>
            <a:rPr lang="en-US" dirty="0" smtClean="0"/>
            <a:t>SWE-OAWP: Privacy</a:t>
          </a:r>
          <a:endParaRPr lang="en-US" dirty="0"/>
        </a:p>
      </dgm:t>
    </dgm:pt>
    <dgm:pt modelId="{57203671-8C87-4F53-B0E5-9D4F42BC76A2}" type="parTrans" cxnId="{B7A4E3D1-4890-40C6-A779-6CCB44F74B35}">
      <dgm:prSet/>
      <dgm:spPr/>
      <dgm:t>
        <a:bodyPr/>
        <a:lstStyle/>
        <a:p>
          <a:endParaRPr lang="en-US"/>
        </a:p>
      </dgm:t>
    </dgm:pt>
    <dgm:pt modelId="{28FD3D8D-53C3-4EF4-95A2-2A57C21C1A3F}" type="sibTrans" cxnId="{B7A4E3D1-4890-40C6-A779-6CCB44F74B35}">
      <dgm:prSet/>
      <dgm:spPr/>
      <dgm:t>
        <a:bodyPr/>
        <a:lstStyle/>
        <a:p>
          <a:endParaRPr lang="en-US"/>
        </a:p>
      </dgm:t>
    </dgm:pt>
    <dgm:pt modelId="{4CA36187-7758-486A-AA25-6895D8A789A8}" type="pres">
      <dgm:prSet presAssocID="{AB5B1C37-69DE-41ED-8A9B-F226F0E4060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E118F-9142-4CC8-AAC8-BF3CB8BB02CD}" type="pres">
      <dgm:prSet presAssocID="{2E1B39A7-7A14-4B94-9DCE-E56F3069CA3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24F06-028A-4E81-AB80-E867528E89A0}" type="pres">
      <dgm:prSet presAssocID="{14E310AA-8F76-48CD-96C0-9EB186EB1FB1}" presName="sibTrans" presStyleLbl="sibTrans2D1" presStyleIdx="0" presStyleCnt="14"/>
      <dgm:spPr/>
      <dgm:t>
        <a:bodyPr/>
        <a:lstStyle/>
        <a:p>
          <a:endParaRPr lang="en-US"/>
        </a:p>
      </dgm:t>
    </dgm:pt>
    <dgm:pt modelId="{02513033-D44E-4E72-9EBB-9E9134EB9B47}" type="pres">
      <dgm:prSet presAssocID="{14E310AA-8F76-48CD-96C0-9EB186EB1FB1}" presName="connectorText" presStyleLbl="sibTrans2D1" presStyleIdx="0" presStyleCnt="14"/>
      <dgm:spPr/>
      <dgm:t>
        <a:bodyPr/>
        <a:lstStyle/>
        <a:p>
          <a:endParaRPr lang="en-US"/>
        </a:p>
      </dgm:t>
    </dgm:pt>
    <dgm:pt modelId="{3A4BC97F-37CA-4829-A88A-369F4D7D16BF}" type="pres">
      <dgm:prSet presAssocID="{390E121F-98EC-4DD7-A7CF-E204B39DF167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D3B3-E953-4869-93FF-DAB29CF1771B}" type="pres">
      <dgm:prSet presAssocID="{CCD5B1D0-A826-41E0-9AD5-607A821984AB}" presName="sibTrans" presStyleLbl="sibTrans2D1" presStyleIdx="1" presStyleCnt="14"/>
      <dgm:spPr/>
      <dgm:t>
        <a:bodyPr/>
        <a:lstStyle/>
        <a:p>
          <a:endParaRPr lang="en-US"/>
        </a:p>
      </dgm:t>
    </dgm:pt>
    <dgm:pt modelId="{25792381-3CD8-43B2-A324-21AC3F06EBBE}" type="pres">
      <dgm:prSet presAssocID="{CCD5B1D0-A826-41E0-9AD5-607A821984AB}" presName="connectorText" presStyleLbl="sibTrans2D1" presStyleIdx="1" presStyleCnt="14"/>
      <dgm:spPr/>
      <dgm:t>
        <a:bodyPr/>
        <a:lstStyle/>
        <a:p>
          <a:endParaRPr lang="en-US"/>
        </a:p>
      </dgm:t>
    </dgm:pt>
    <dgm:pt modelId="{0FB98FBF-B28F-4B7D-84F4-FEF463FF8EC5}" type="pres">
      <dgm:prSet presAssocID="{7373010A-702B-4ED8-A41A-4170220F3355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6F1DE-B8AB-4E39-9F0D-4116853BF538}" type="pres">
      <dgm:prSet presAssocID="{071759C0-0041-429E-89C5-A79164BBE149}" presName="sibTrans" presStyleLbl="sibTrans2D1" presStyleIdx="2" presStyleCnt="14"/>
      <dgm:spPr/>
      <dgm:t>
        <a:bodyPr/>
        <a:lstStyle/>
        <a:p>
          <a:endParaRPr lang="en-US"/>
        </a:p>
      </dgm:t>
    </dgm:pt>
    <dgm:pt modelId="{87256524-84DC-4D47-9CFE-2D58B2B2FF77}" type="pres">
      <dgm:prSet presAssocID="{071759C0-0041-429E-89C5-A79164BBE149}" presName="connectorText" presStyleLbl="sibTrans2D1" presStyleIdx="2" presStyleCnt="14"/>
      <dgm:spPr/>
      <dgm:t>
        <a:bodyPr/>
        <a:lstStyle/>
        <a:p>
          <a:endParaRPr lang="en-US"/>
        </a:p>
      </dgm:t>
    </dgm:pt>
    <dgm:pt modelId="{F41D2CE0-03DE-43A6-AD41-BEF2A391E549}" type="pres">
      <dgm:prSet presAssocID="{C7939CE4-04E2-455F-846A-B2A915CF6B49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83D2-DC31-4C5F-933D-F24E8169EDC8}" type="pres">
      <dgm:prSet presAssocID="{EEEF94BF-32B3-48BF-A8AA-CCEE67E25A97}" presName="sibTrans" presStyleLbl="sibTrans2D1" presStyleIdx="3" presStyleCnt="14"/>
      <dgm:spPr/>
      <dgm:t>
        <a:bodyPr/>
        <a:lstStyle/>
        <a:p>
          <a:endParaRPr lang="en-US"/>
        </a:p>
      </dgm:t>
    </dgm:pt>
    <dgm:pt modelId="{B72D9CCA-F1B3-4459-8EFB-A205B659F308}" type="pres">
      <dgm:prSet presAssocID="{EEEF94BF-32B3-48BF-A8AA-CCEE67E25A97}" presName="connectorText" presStyleLbl="sibTrans2D1" presStyleIdx="3" presStyleCnt="14"/>
      <dgm:spPr/>
      <dgm:t>
        <a:bodyPr/>
        <a:lstStyle/>
        <a:p>
          <a:endParaRPr lang="en-US"/>
        </a:p>
      </dgm:t>
    </dgm:pt>
    <dgm:pt modelId="{B45BBCF7-2388-436D-9A2D-2D562E223D1B}" type="pres">
      <dgm:prSet presAssocID="{DE2E1830-BAC7-46A3-BE6B-63135A1DBDDF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679EB-2799-46C1-90F2-EE5825B68383}" type="pres">
      <dgm:prSet presAssocID="{6764B805-BB93-4A4E-9E36-48819848DCB0}" presName="sibTrans" presStyleLbl="sibTrans2D1" presStyleIdx="4" presStyleCnt="14"/>
      <dgm:spPr/>
      <dgm:t>
        <a:bodyPr/>
        <a:lstStyle/>
        <a:p>
          <a:endParaRPr lang="en-US"/>
        </a:p>
      </dgm:t>
    </dgm:pt>
    <dgm:pt modelId="{85696C33-182C-4BA9-B71C-D0E96E170F50}" type="pres">
      <dgm:prSet presAssocID="{6764B805-BB93-4A4E-9E36-48819848DCB0}" presName="connectorText" presStyleLbl="sibTrans2D1" presStyleIdx="4" presStyleCnt="14"/>
      <dgm:spPr/>
      <dgm:t>
        <a:bodyPr/>
        <a:lstStyle/>
        <a:p>
          <a:endParaRPr lang="en-US"/>
        </a:p>
      </dgm:t>
    </dgm:pt>
    <dgm:pt modelId="{940586C3-78CD-4EDF-931D-F74DE1C37342}" type="pres">
      <dgm:prSet presAssocID="{3CCC27BF-F970-40AE-942A-88CE6EEAFEAB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015F-424B-4CC0-91B1-756CF871A347}" type="pres">
      <dgm:prSet presAssocID="{BED52646-BA1A-45D7-8AF7-482098E64C8B}" presName="sibTrans" presStyleLbl="sibTrans2D1" presStyleIdx="5" presStyleCnt="14"/>
      <dgm:spPr/>
      <dgm:t>
        <a:bodyPr/>
        <a:lstStyle/>
        <a:p>
          <a:endParaRPr lang="en-US"/>
        </a:p>
      </dgm:t>
    </dgm:pt>
    <dgm:pt modelId="{2F72D3D0-86E0-4B4C-97CF-39DE424A39FD}" type="pres">
      <dgm:prSet presAssocID="{BED52646-BA1A-45D7-8AF7-482098E64C8B}" presName="connectorText" presStyleLbl="sibTrans2D1" presStyleIdx="5" presStyleCnt="14"/>
      <dgm:spPr/>
      <dgm:t>
        <a:bodyPr/>
        <a:lstStyle/>
        <a:p>
          <a:endParaRPr lang="en-US"/>
        </a:p>
      </dgm:t>
    </dgm:pt>
    <dgm:pt modelId="{8DAED0D4-D883-489B-A93F-A42FBCBEB15C}" type="pres">
      <dgm:prSet presAssocID="{1408972C-04E1-4A15-8279-875DF3E2F9EA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DDD97-4856-450C-A7D4-2CD4709F929E}" type="pres">
      <dgm:prSet presAssocID="{9923F46D-E12B-445C-B32C-C214E112C5E4}" presName="sibTrans" presStyleLbl="sibTrans2D1" presStyleIdx="6" presStyleCnt="14"/>
      <dgm:spPr/>
      <dgm:t>
        <a:bodyPr/>
        <a:lstStyle/>
        <a:p>
          <a:endParaRPr lang="en-US"/>
        </a:p>
      </dgm:t>
    </dgm:pt>
    <dgm:pt modelId="{04D10457-2331-42F3-BB04-650E3421CF20}" type="pres">
      <dgm:prSet presAssocID="{9923F46D-E12B-445C-B32C-C214E112C5E4}" presName="connectorText" presStyleLbl="sibTrans2D1" presStyleIdx="6" presStyleCnt="14"/>
      <dgm:spPr/>
      <dgm:t>
        <a:bodyPr/>
        <a:lstStyle/>
        <a:p>
          <a:endParaRPr lang="en-US"/>
        </a:p>
      </dgm:t>
    </dgm:pt>
    <dgm:pt modelId="{C6629E15-758C-41B8-82B8-42C5A8C7074B}" type="pres">
      <dgm:prSet presAssocID="{2AF5C438-245E-468B-8C55-D71527F902D1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51481-FF04-44BD-A562-EDE89FD7BA2F}" type="pres">
      <dgm:prSet presAssocID="{352B0E50-7923-494C-9E9B-4162FDCFCAFA}" presName="sibTrans" presStyleLbl="sibTrans2D1" presStyleIdx="7" presStyleCnt="14"/>
      <dgm:spPr/>
      <dgm:t>
        <a:bodyPr/>
        <a:lstStyle/>
        <a:p>
          <a:endParaRPr lang="en-US"/>
        </a:p>
      </dgm:t>
    </dgm:pt>
    <dgm:pt modelId="{0E1A1D26-DE18-4F29-BA1E-707C06178643}" type="pres">
      <dgm:prSet presAssocID="{352B0E50-7923-494C-9E9B-4162FDCFCAFA}" presName="connectorText" presStyleLbl="sibTrans2D1" presStyleIdx="7" presStyleCnt="14"/>
      <dgm:spPr/>
      <dgm:t>
        <a:bodyPr/>
        <a:lstStyle/>
        <a:p>
          <a:endParaRPr lang="en-US"/>
        </a:p>
      </dgm:t>
    </dgm:pt>
    <dgm:pt modelId="{EC90519D-653C-4218-9A18-B4BEF799A799}" type="pres">
      <dgm:prSet presAssocID="{76B92935-7BEF-4DCE-9E47-4AEE97CDB5E7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638A6-1292-4BC0-845E-8DD832EACDE4}" type="pres">
      <dgm:prSet presAssocID="{1C851B15-8AD1-41E5-BD14-529ACBC8A332}" presName="sibTrans" presStyleLbl="sibTrans2D1" presStyleIdx="8" presStyleCnt="14"/>
      <dgm:spPr/>
      <dgm:t>
        <a:bodyPr/>
        <a:lstStyle/>
        <a:p>
          <a:endParaRPr lang="en-US"/>
        </a:p>
      </dgm:t>
    </dgm:pt>
    <dgm:pt modelId="{521FEBEB-0576-4113-8DFF-C4CE25793310}" type="pres">
      <dgm:prSet presAssocID="{1C851B15-8AD1-41E5-BD14-529ACBC8A332}" presName="connectorText" presStyleLbl="sibTrans2D1" presStyleIdx="8" presStyleCnt="14"/>
      <dgm:spPr/>
      <dgm:t>
        <a:bodyPr/>
        <a:lstStyle/>
        <a:p>
          <a:endParaRPr lang="en-US"/>
        </a:p>
      </dgm:t>
    </dgm:pt>
    <dgm:pt modelId="{5BACB6AB-CAC5-4E01-BE11-BD6799C01AAA}" type="pres">
      <dgm:prSet presAssocID="{1B463C33-3B52-45E9-8D0F-6A018D5DACAF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C5668-20AB-4079-B523-AF9F3BAC5EBB}" type="pres">
      <dgm:prSet presAssocID="{15685B76-5C96-4BA3-A2C0-FF33676A2042}" presName="sibTrans" presStyleLbl="sibTrans2D1" presStyleIdx="9" presStyleCnt="14"/>
      <dgm:spPr/>
      <dgm:t>
        <a:bodyPr/>
        <a:lstStyle/>
        <a:p>
          <a:endParaRPr lang="en-US"/>
        </a:p>
      </dgm:t>
    </dgm:pt>
    <dgm:pt modelId="{7F4525BD-C615-4E1A-A87B-65B97A26F2F7}" type="pres">
      <dgm:prSet presAssocID="{15685B76-5C96-4BA3-A2C0-FF33676A2042}" presName="connectorText" presStyleLbl="sibTrans2D1" presStyleIdx="9" presStyleCnt="14"/>
      <dgm:spPr/>
      <dgm:t>
        <a:bodyPr/>
        <a:lstStyle/>
        <a:p>
          <a:endParaRPr lang="en-US"/>
        </a:p>
      </dgm:t>
    </dgm:pt>
    <dgm:pt modelId="{FF31987F-28DF-4C28-B287-28C25572ABE9}" type="pres">
      <dgm:prSet presAssocID="{5D6FB9D1-63E2-4A38-ACE1-8B1F56541250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21E50-3FE7-44CF-8ADB-18482AFA795B}" type="pres">
      <dgm:prSet presAssocID="{EA9AA948-534B-4DD9-B4FB-0D690DBEDF07}" presName="sibTrans" presStyleLbl="sibTrans2D1" presStyleIdx="10" presStyleCnt="14"/>
      <dgm:spPr/>
      <dgm:t>
        <a:bodyPr/>
        <a:lstStyle/>
        <a:p>
          <a:endParaRPr lang="en-US"/>
        </a:p>
      </dgm:t>
    </dgm:pt>
    <dgm:pt modelId="{509032F7-9C60-4D06-A8CD-C328EA9F6465}" type="pres">
      <dgm:prSet presAssocID="{EA9AA948-534B-4DD9-B4FB-0D690DBEDF07}" presName="connectorText" presStyleLbl="sibTrans2D1" presStyleIdx="10" presStyleCnt="14"/>
      <dgm:spPr/>
      <dgm:t>
        <a:bodyPr/>
        <a:lstStyle/>
        <a:p>
          <a:endParaRPr lang="en-US"/>
        </a:p>
      </dgm:t>
    </dgm:pt>
    <dgm:pt modelId="{EC4DBE40-1F90-4072-823A-1E09E26F5F8B}" type="pres">
      <dgm:prSet presAssocID="{E8C537CA-CFAC-4465-BE6C-BF55267124A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CB016-E536-4099-BD43-ED1A0E2850EC}" type="pres">
      <dgm:prSet presAssocID="{D47F2193-145F-4655-8B1E-AB8E947820D9}" presName="sibTrans" presStyleLbl="sibTrans2D1" presStyleIdx="11" presStyleCnt="14"/>
      <dgm:spPr/>
      <dgm:t>
        <a:bodyPr/>
        <a:lstStyle/>
        <a:p>
          <a:endParaRPr lang="en-US"/>
        </a:p>
      </dgm:t>
    </dgm:pt>
    <dgm:pt modelId="{A3BABC93-7449-40CB-973A-0BA3809A8F0F}" type="pres">
      <dgm:prSet presAssocID="{D47F2193-145F-4655-8B1E-AB8E947820D9}" presName="connectorText" presStyleLbl="sibTrans2D1" presStyleIdx="11" presStyleCnt="14"/>
      <dgm:spPr/>
      <dgm:t>
        <a:bodyPr/>
        <a:lstStyle/>
        <a:p>
          <a:endParaRPr lang="en-US"/>
        </a:p>
      </dgm:t>
    </dgm:pt>
    <dgm:pt modelId="{5DD1498A-C3D8-44BC-9E5C-4527DA1E6703}" type="pres">
      <dgm:prSet presAssocID="{71DD9690-EB87-40FC-A416-F018365D602B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46374-733E-4755-94E6-8D6AA7C26CCB}" type="pres">
      <dgm:prSet presAssocID="{28FD3D8D-53C3-4EF4-95A2-2A57C21C1A3F}" presName="sibTrans" presStyleLbl="sibTrans2D1" presStyleIdx="12" presStyleCnt="14"/>
      <dgm:spPr/>
      <dgm:t>
        <a:bodyPr/>
        <a:lstStyle/>
        <a:p>
          <a:endParaRPr lang="en-US"/>
        </a:p>
      </dgm:t>
    </dgm:pt>
    <dgm:pt modelId="{D0037001-12A3-4C9F-A599-1B3BF6E2C905}" type="pres">
      <dgm:prSet presAssocID="{28FD3D8D-53C3-4EF4-95A2-2A57C21C1A3F}" presName="connectorText" presStyleLbl="sibTrans2D1" presStyleIdx="12" presStyleCnt="14"/>
      <dgm:spPr/>
      <dgm:t>
        <a:bodyPr/>
        <a:lstStyle/>
        <a:p>
          <a:endParaRPr lang="en-US"/>
        </a:p>
      </dgm:t>
    </dgm:pt>
    <dgm:pt modelId="{9CE0DD54-39C2-4AAD-9435-83F0E6FD4AB8}" type="pres">
      <dgm:prSet presAssocID="{E48BA875-0344-4EDD-BF7E-F6C5905262D8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CB8CC-BF05-4C8C-B46F-A36B41146929}" type="pres">
      <dgm:prSet presAssocID="{5A96196B-E027-42C0-8BDA-08DE5C49A975}" presName="sibTrans" presStyleLbl="sibTrans2D1" presStyleIdx="13" presStyleCnt="14"/>
      <dgm:spPr/>
      <dgm:t>
        <a:bodyPr/>
        <a:lstStyle/>
        <a:p>
          <a:endParaRPr lang="en-US"/>
        </a:p>
      </dgm:t>
    </dgm:pt>
    <dgm:pt modelId="{BFACEDEF-157A-4DA6-AF44-659CBD5454A8}" type="pres">
      <dgm:prSet presAssocID="{5A96196B-E027-42C0-8BDA-08DE5C49A975}" presName="connectorText" presStyleLbl="sibTrans2D1" presStyleIdx="13" presStyleCnt="14"/>
      <dgm:spPr/>
      <dgm:t>
        <a:bodyPr/>
        <a:lstStyle/>
        <a:p>
          <a:endParaRPr lang="en-US"/>
        </a:p>
      </dgm:t>
    </dgm:pt>
    <dgm:pt modelId="{E74057B0-E55D-49A5-8F06-CF9D2C33D4FF}" type="pres">
      <dgm:prSet presAssocID="{F6DD4A35-8E76-4698-B085-F23C810B4599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D7D58E-D6FE-402D-AD92-943672A1706C}" type="presOf" srcId="{F6DD4A35-8E76-4698-B085-F23C810B4599}" destId="{E74057B0-E55D-49A5-8F06-CF9D2C33D4FF}" srcOrd="0" destOrd="0" presId="urn:microsoft.com/office/officeart/2005/8/layout/process5"/>
    <dgm:cxn modelId="{048843D2-EB1A-44AF-A01A-389BB5FB2B53}" srcId="{AB5B1C37-69DE-41ED-8A9B-F226F0E40600}" destId="{E48BA875-0344-4EDD-BF7E-F6C5905262D8}" srcOrd="13" destOrd="0" parTransId="{838ADA12-00E2-4558-BA85-0AEDBC51CBB1}" sibTransId="{5A96196B-E027-42C0-8BDA-08DE5C49A975}"/>
    <dgm:cxn modelId="{B7A4E3D1-4890-40C6-A779-6CCB44F74B35}" srcId="{AB5B1C37-69DE-41ED-8A9B-F226F0E40600}" destId="{71DD9690-EB87-40FC-A416-F018365D602B}" srcOrd="12" destOrd="0" parTransId="{57203671-8C87-4F53-B0E5-9D4F42BC76A2}" sibTransId="{28FD3D8D-53C3-4EF4-95A2-2A57C21C1A3F}"/>
    <dgm:cxn modelId="{D35CFE5B-0132-44F1-B9DF-188CFCEBAAA5}" type="presOf" srcId="{6764B805-BB93-4A4E-9E36-48819848DCB0}" destId="{DEC679EB-2799-46C1-90F2-EE5825B68383}" srcOrd="0" destOrd="0" presId="urn:microsoft.com/office/officeart/2005/8/layout/process5"/>
    <dgm:cxn modelId="{E5FCDC6F-4E70-42FB-B994-AD396986174D}" type="presOf" srcId="{E8C537CA-CFAC-4465-BE6C-BF55267124AA}" destId="{EC4DBE40-1F90-4072-823A-1E09E26F5F8B}" srcOrd="0" destOrd="0" presId="urn:microsoft.com/office/officeart/2005/8/layout/process5"/>
    <dgm:cxn modelId="{F74B70DC-251B-42D3-8588-55EFFCBE41AA}" type="presOf" srcId="{28FD3D8D-53C3-4EF4-95A2-2A57C21C1A3F}" destId="{A1846374-733E-4755-94E6-8D6AA7C26CCB}" srcOrd="0" destOrd="0" presId="urn:microsoft.com/office/officeart/2005/8/layout/process5"/>
    <dgm:cxn modelId="{3D96E658-AA3C-4922-80EE-6792DC6D9328}" type="presOf" srcId="{EA9AA948-534B-4DD9-B4FB-0D690DBEDF07}" destId="{53F21E50-3FE7-44CF-8ADB-18482AFA795B}" srcOrd="0" destOrd="0" presId="urn:microsoft.com/office/officeart/2005/8/layout/process5"/>
    <dgm:cxn modelId="{9324AF9B-C997-4486-9C0B-C44E22F1CA53}" type="presOf" srcId="{BED52646-BA1A-45D7-8AF7-482098E64C8B}" destId="{2F72D3D0-86E0-4B4C-97CF-39DE424A39FD}" srcOrd="1" destOrd="0" presId="urn:microsoft.com/office/officeart/2005/8/layout/process5"/>
    <dgm:cxn modelId="{B5F836D2-E09A-42DF-9E8E-4A06BA6AD09D}" srcId="{AB5B1C37-69DE-41ED-8A9B-F226F0E40600}" destId="{E8C537CA-CFAC-4465-BE6C-BF55267124AA}" srcOrd="11" destOrd="0" parTransId="{595861BC-99CD-46EC-9818-D9DF9E99E051}" sibTransId="{D47F2193-145F-4655-8B1E-AB8E947820D9}"/>
    <dgm:cxn modelId="{4FBDCE62-3C93-4C33-9240-D6F71265471D}" type="presOf" srcId="{15685B76-5C96-4BA3-A2C0-FF33676A2042}" destId="{89BC5668-20AB-4079-B523-AF9F3BAC5EBB}" srcOrd="0" destOrd="0" presId="urn:microsoft.com/office/officeart/2005/8/layout/process5"/>
    <dgm:cxn modelId="{608C5302-256E-4987-A27D-7BEA863DFAFC}" type="presOf" srcId="{D47F2193-145F-4655-8B1E-AB8E947820D9}" destId="{A3BABC93-7449-40CB-973A-0BA3809A8F0F}" srcOrd="1" destOrd="0" presId="urn:microsoft.com/office/officeart/2005/8/layout/process5"/>
    <dgm:cxn modelId="{CC2D6A51-FA87-4F86-864A-A1F345DB6046}" type="presOf" srcId="{2AF5C438-245E-468B-8C55-D71527F902D1}" destId="{C6629E15-758C-41B8-82B8-42C5A8C7074B}" srcOrd="0" destOrd="0" presId="urn:microsoft.com/office/officeart/2005/8/layout/process5"/>
    <dgm:cxn modelId="{87A797EC-99CC-4429-A7A3-4F0B1F288D0C}" srcId="{AB5B1C37-69DE-41ED-8A9B-F226F0E40600}" destId="{C7939CE4-04E2-455F-846A-B2A915CF6B49}" srcOrd="3" destOrd="0" parTransId="{5EE040DF-7537-4341-836F-A5F63DA2F0BA}" sibTransId="{EEEF94BF-32B3-48BF-A8AA-CCEE67E25A97}"/>
    <dgm:cxn modelId="{B01FD0DE-BB83-44B4-B3E1-867EE865B019}" type="presOf" srcId="{5A96196B-E027-42C0-8BDA-08DE5C49A975}" destId="{BFACEDEF-157A-4DA6-AF44-659CBD5454A8}" srcOrd="1" destOrd="0" presId="urn:microsoft.com/office/officeart/2005/8/layout/process5"/>
    <dgm:cxn modelId="{53A75BEF-F4FE-449F-BC15-CE987C3823D5}" type="presOf" srcId="{5A96196B-E027-42C0-8BDA-08DE5C49A975}" destId="{032CB8CC-BF05-4C8C-B46F-A36B41146929}" srcOrd="0" destOrd="0" presId="urn:microsoft.com/office/officeart/2005/8/layout/process5"/>
    <dgm:cxn modelId="{5B1297C2-70ED-4048-B713-44DE9353FE24}" srcId="{AB5B1C37-69DE-41ED-8A9B-F226F0E40600}" destId="{F6DD4A35-8E76-4698-B085-F23C810B4599}" srcOrd="14" destOrd="0" parTransId="{4054B2FE-B2BE-48C9-97BC-07DF4BB30EF5}" sibTransId="{8CED0282-1E52-41F9-9391-A9F7A10C6673}"/>
    <dgm:cxn modelId="{4349DF4B-E811-4CB4-8F66-9A2C260D3635}" type="presOf" srcId="{DE2E1830-BAC7-46A3-BE6B-63135A1DBDDF}" destId="{B45BBCF7-2388-436D-9A2D-2D562E223D1B}" srcOrd="0" destOrd="0" presId="urn:microsoft.com/office/officeart/2005/8/layout/process5"/>
    <dgm:cxn modelId="{D24DF3E5-DBC5-466D-995E-F39FC29A01DA}" type="presOf" srcId="{5D6FB9D1-63E2-4A38-ACE1-8B1F56541250}" destId="{FF31987F-28DF-4C28-B287-28C25572ABE9}" srcOrd="0" destOrd="0" presId="urn:microsoft.com/office/officeart/2005/8/layout/process5"/>
    <dgm:cxn modelId="{D6698D67-E00A-4F7E-AC2E-6220D04DDA62}" type="presOf" srcId="{1B463C33-3B52-45E9-8D0F-6A018D5DACAF}" destId="{5BACB6AB-CAC5-4E01-BE11-BD6799C01AAA}" srcOrd="0" destOrd="0" presId="urn:microsoft.com/office/officeart/2005/8/layout/process5"/>
    <dgm:cxn modelId="{C9028E68-E51D-44B7-BA1F-521F899A4701}" type="presOf" srcId="{E48BA875-0344-4EDD-BF7E-F6C5905262D8}" destId="{9CE0DD54-39C2-4AAD-9435-83F0E6FD4AB8}" srcOrd="0" destOrd="0" presId="urn:microsoft.com/office/officeart/2005/8/layout/process5"/>
    <dgm:cxn modelId="{7BEF9E41-1FFD-40B3-AA96-41E9320B0108}" type="presOf" srcId="{D47F2193-145F-4655-8B1E-AB8E947820D9}" destId="{245CB016-E536-4099-BD43-ED1A0E2850EC}" srcOrd="0" destOrd="0" presId="urn:microsoft.com/office/officeart/2005/8/layout/process5"/>
    <dgm:cxn modelId="{9804AE42-5C82-4F3F-9297-4F132839F5FD}" type="presOf" srcId="{28FD3D8D-53C3-4EF4-95A2-2A57C21C1A3F}" destId="{D0037001-12A3-4C9F-A599-1B3BF6E2C905}" srcOrd="1" destOrd="0" presId="urn:microsoft.com/office/officeart/2005/8/layout/process5"/>
    <dgm:cxn modelId="{B3BBD231-9803-4585-8B88-4BF7BE26A0C7}" type="presOf" srcId="{9923F46D-E12B-445C-B32C-C214E112C5E4}" destId="{6EEDDD97-4856-450C-A7D4-2CD4709F929E}" srcOrd="0" destOrd="0" presId="urn:microsoft.com/office/officeart/2005/8/layout/process5"/>
    <dgm:cxn modelId="{84FC90E1-8ECB-4742-AD28-192A509F8728}" srcId="{AB5B1C37-69DE-41ED-8A9B-F226F0E40600}" destId="{1B463C33-3B52-45E9-8D0F-6A018D5DACAF}" srcOrd="9" destOrd="0" parTransId="{7DED3C88-9887-4E3B-A044-2BDB3BAE0BC6}" sibTransId="{15685B76-5C96-4BA3-A2C0-FF33676A2042}"/>
    <dgm:cxn modelId="{8116A8B5-653E-41ED-8703-E40DE39C27F5}" srcId="{AB5B1C37-69DE-41ED-8A9B-F226F0E40600}" destId="{DE2E1830-BAC7-46A3-BE6B-63135A1DBDDF}" srcOrd="4" destOrd="0" parTransId="{165F65A1-66D2-443C-AFEE-2DBC436532AA}" sibTransId="{6764B805-BB93-4A4E-9E36-48819848DCB0}"/>
    <dgm:cxn modelId="{EA3D067D-380F-400C-BBC5-6B067D4DD69C}" type="presOf" srcId="{1C851B15-8AD1-41E5-BD14-529ACBC8A332}" destId="{521FEBEB-0576-4113-8DFF-C4CE25793310}" srcOrd="1" destOrd="0" presId="urn:microsoft.com/office/officeart/2005/8/layout/process5"/>
    <dgm:cxn modelId="{9C11A233-6806-43B9-B13C-1DBB9C8FEBBA}" type="presOf" srcId="{71DD9690-EB87-40FC-A416-F018365D602B}" destId="{5DD1498A-C3D8-44BC-9E5C-4527DA1E6703}" srcOrd="0" destOrd="0" presId="urn:microsoft.com/office/officeart/2005/8/layout/process5"/>
    <dgm:cxn modelId="{EED3FBA6-7604-4926-AE0C-D9FB036ADAFB}" type="presOf" srcId="{1408972C-04E1-4A15-8279-875DF3E2F9EA}" destId="{8DAED0D4-D883-489B-A93F-A42FBCBEB15C}" srcOrd="0" destOrd="0" presId="urn:microsoft.com/office/officeart/2005/8/layout/process5"/>
    <dgm:cxn modelId="{CA149870-CAD3-458D-BD3E-73A295E2D210}" type="presOf" srcId="{CCD5B1D0-A826-41E0-9AD5-607A821984AB}" destId="{25792381-3CD8-43B2-A324-21AC3F06EBBE}" srcOrd="1" destOrd="0" presId="urn:microsoft.com/office/officeart/2005/8/layout/process5"/>
    <dgm:cxn modelId="{6A20F945-5357-4F30-954F-A7FF14F2E7AF}" type="presOf" srcId="{071759C0-0041-429E-89C5-A79164BBE149}" destId="{5876F1DE-B8AB-4E39-9F0D-4116853BF538}" srcOrd="0" destOrd="0" presId="urn:microsoft.com/office/officeart/2005/8/layout/process5"/>
    <dgm:cxn modelId="{19DFEC85-58C5-44BD-8DE8-1375ECDAB41C}" srcId="{AB5B1C37-69DE-41ED-8A9B-F226F0E40600}" destId="{7373010A-702B-4ED8-A41A-4170220F3355}" srcOrd="2" destOrd="0" parTransId="{FA3E0431-1EED-441C-94FD-11020A93E272}" sibTransId="{071759C0-0041-429E-89C5-A79164BBE149}"/>
    <dgm:cxn modelId="{D21970DE-3F69-4E03-B1CF-EA3E70661A25}" type="presOf" srcId="{EEEF94BF-32B3-48BF-A8AA-CCEE67E25A97}" destId="{B72D9CCA-F1B3-4459-8EFB-A205B659F308}" srcOrd="1" destOrd="0" presId="urn:microsoft.com/office/officeart/2005/8/layout/process5"/>
    <dgm:cxn modelId="{2CA35C0D-6891-4F3C-9201-4EBF6583BC20}" srcId="{AB5B1C37-69DE-41ED-8A9B-F226F0E40600}" destId="{76B92935-7BEF-4DCE-9E47-4AEE97CDB5E7}" srcOrd="8" destOrd="0" parTransId="{6DE26138-6629-4718-AF5A-C4319E367D18}" sibTransId="{1C851B15-8AD1-41E5-BD14-529ACBC8A332}"/>
    <dgm:cxn modelId="{F97CF261-1250-4EFF-9449-41792DCDB7A6}" type="presOf" srcId="{C7939CE4-04E2-455F-846A-B2A915CF6B49}" destId="{F41D2CE0-03DE-43A6-AD41-BEF2A391E549}" srcOrd="0" destOrd="0" presId="urn:microsoft.com/office/officeart/2005/8/layout/process5"/>
    <dgm:cxn modelId="{6C32182E-5457-4E33-94D9-461C4E344BE6}" type="presOf" srcId="{EEEF94BF-32B3-48BF-A8AA-CCEE67E25A97}" destId="{787283D2-DC31-4C5F-933D-F24E8169EDC8}" srcOrd="0" destOrd="0" presId="urn:microsoft.com/office/officeart/2005/8/layout/process5"/>
    <dgm:cxn modelId="{C2A8FD5A-5E61-4FCB-B27F-9991939E08A2}" type="presOf" srcId="{76B92935-7BEF-4DCE-9E47-4AEE97CDB5E7}" destId="{EC90519D-653C-4218-9A18-B4BEF799A799}" srcOrd="0" destOrd="0" presId="urn:microsoft.com/office/officeart/2005/8/layout/process5"/>
    <dgm:cxn modelId="{381A00CD-2E80-48C8-BA66-B813DB760EAB}" srcId="{AB5B1C37-69DE-41ED-8A9B-F226F0E40600}" destId="{1408972C-04E1-4A15-8279-875DF3E2F9EA}" srcOrd="6" destOrd="0" parTransId="{4C1752EB-6485-4C40-83CE-2D0C8D784D8B}" sibTransId="{9923F46D-E12B-445C-B32C-C214E112C5E4}"/>
    <dgm:cxn modelId="{9EDDEAFD-9221-451D-AFF6-18D7B356FAF9}" type="presOf" srcId="{BED52646-BA1A-45D7-8AF7-482098E64C8B}" destId="{6301015F-424B-4CC0-91B1-756CF871A347}" srcOrd="0" destOrd="0" presId="urn:microsoft.com/office/officeart/2005/8/layout/process5"/>
    <dgm:cxn modelId="{8CE8EA9D-938A-4FCA-ABBF-537E15476141}" type="presOf" srcId="{EA9AA948-534B-4DD9-B4FB-0D690DBEDF07}" destId="{509032F7-9C60-4D06-A8CD-C328EA9F6465}" srcOrd="1" destOrd="0" presId="urn:microsoft.com/office/officeart/2005/8/layout/process5"/>
    <dgm:cxn modelId="{F1FFA344-B510-4605-9E8E-5C6ABAE52B68}" srcId="{AB5B1C37-69DE-41ED-8A9B-F226F0E40600}" destId="{5D6FB9D1-63E2-4A38-ACE1-8B1F56541250}" srcOrd="10" destOrd="0" parTransId="{6DD42969-541C-4957-9E1B-0FBD8634476C}" sibTransId="{EA9AA948-534B-4DD9-B4FB-0D690DBEDF07}"/>
    <dgm:cxn modelId="{1811D1A0-3A88-4418-9158-F812BDC091EA}" type="presOf" srcId="{14E310AA-8F76-48CD-96C0-9EB186EB1FB1}" destId="{48924F06-028A-4E81-AB80-E867528E89A0}" srcOrd="0" destOrd="0" presId="urn:microsoft.com/office/officeart/2005/8/layout/process5"/>
    <dgm:cxn modelId="{E33F4E75-5B79-4B79-9716-BF614C445624}" type="presOf" srcId="{352B0E50-7923-494C-9E9B-4162FDCFCAFA}" destId="{86651481-FF04-44BD-A562-EDE89FD7BA2F}" srcOrd="0" destOrd="0" presId="urn:microsoft.com/office/officeart/2005/8/layout/process5"/>
    <dgm:cxn modelId="{BC8CCC1C-651E-4D7D-B245-59DD826A7B70}" type="presOf" srcId="{CCD5B1D0-A826-41E0-9AD5-607A821984AB}" destId="{4115D3B3-E953-4869-93FF-DAB29CF1771B}" srcOrd="0" destOrd="0" presId="urn:microsoft.com/office/officeart/2005/8/layout/process5"/>
    <dgm:cxn modelId="{86B5410B-6404-468E-9123-372653369BC6}" type="presOf" srcId="{14E310AA-8F76-48CD-96C0-9EB186EB1FB1}" destId="{02513033-D44E-4E72-9EBB-9E9134EB9B47}" srcOrd="1" destOrd="0" presId="urn:microsoft.com/office/officeart/2005/8/layout/process5"/>
    <dgm:cxn modelId="{259621AF-9F8D-40CF-8E53-38591A5661EC}" type="presOf" srcId="{390E121F-98EC-4DD7-A7CF-E204B39DF167}" destId="{3A4BC97F-37CA-4829-A88A-369F4D7D16BF}" srcOrd="0" destOrd="0" presId="urn:microsoft.com/office/officeart/2005/8/layout/process5"/>
    <dgm:cxn modelId="{817C0ED0-C0AE-4012-8FBF-547BCB8622CB}" type="presOf" srcId="{3CCC27BF-F970-40AE-942A-88CE6EEAFEAB}" destId="{940586C3-78CD-4EDF-931D-F74DE1C37342}" srcOrd="0" destOrd="0" presId="urn:microsoft.com/office/officeart/2005/8/layout/process5"/>
    <dgm:cxn modelId="{145CBD46-2DB9-402A-82B3-E6BC86E7929D}" srcId="{AB5B1C37-69DE-41ED-8A9B-F226F0E40600}" destId="{3CCC27BF-F970-40AE-942A-88CE6EEAFEAB}" srcOrd="5" destOrd="0" parTransId="{A223C013-3890-4FCB-9E13-58EAD09368C6}" sibTransId="{BED52646-BA1A-45D7-8AF7-482098E64C8B}"/>
    <dgm:cxn modelId="{4EEF7E76-4A05-4906-B626-150D04ECDB2F}" type="presOf" srcId="{1C851B15-8AD1-41E5-BD14-529ACBC8A332}" destId="{1AB638A6-1292-4BC0-845E-8DD832EACDE4}" srcOrd="0" destOrd="0" presId="urn:microsoft.com/office/officeart/2005/8/layout/process5"/>
    <dgm:cxn modelId="{96E89778-6885-4FB6-9244-95F3B44FB16A}" type="presOf" srcId="{15685B76-5C96-4BA3-A2C0-FF33676A2042}" destId="{7F4525BD-C615-4E1A-A87B-65B97A26F2F7}" srcOrd="1" destOrd="0" presId="urn:microsoft.com/office/officeart/2005/8/layout/process5"/>
    <dgm:cxn modelId="{4FA22CFB-8300-4A76-B7C9-6C05AD5AC5CB}" srcId="{AB5B1C37-69DE-41ED-8A9B-F226F0E40600}" destId="{390E121F-98EC-4DD7-A7CF-E204B39DF167}" srcOrd="1" destOrd="0" parTransId="{ACAA3A48-CB3F-440B-B507-3D8A0C5C5A37}" sibTransId="{CCD5B1D0-A826-41E0-9AD5-607A821984AB}"/>
    <dgm:cxn modelId="{03CD7936-453E-41D3-8836-70B55DE3CC93}" type="presOf" srcId="{AB5B1C37-69DE-41ED-8A9B-F226F0E40600}" destId="{4CA36187-7758-486A-AA25-6895D8A789A8}" srcOrd="0" destOrd="0" presId="urn:microsoft.com/office/officeart/2005/8/layout/process5"/>
    <dgm:cxn modelId="{360B2DB1-B830-4456-B940-A1B8530EEB2F}" type="presOf" srcId="{352B0E50-7923-494C-9E9B-4162FDCFCAFA}" destId="{0E1A1D26-DE18-4F29-BA1E-707C06178643}" srcOrd="1" destOrd="0" presId="urn:microsoft.com/office/officeart/2005/8/layout/process5"/>
    <dgm:cxn modelId="{DE6C4934-42DA-429B-9868-DB54EFDAC1C3}" type="presOf" srcId="{6764B805-BB93-4A4E-9E36-48819848DCB0}" destId="{85696C33-182C-4BA9-B71C-D0E96E170F50}" srcOrd="1" destOrd="0" presId="urn:microsoft.com/office/officeart/2005/8/layout/process5"/>
    <dgm:cxn modelId="{06AE70CE-A802-49BE-8150-68E511CF02FD}" type="presOf" srcId="{2E1B39A7-7A14-4B94-9DCE-E56F3069CA33}" destId="{63CE118F-9142-4CC8-AAC8-BF3CB8BB02CD}" srcOrd="0" destOrd="0" presId="urn:microsoft.com/office/officeart/2005/8/layout/process5"/>
    <dgm:cxn modelId="{90F37A4D-3D7D-4F48-A065-559336A53291}" type="presOf" srcId="{9923F46D-E12B-445C-B32C-C214E112C5E4}" destId="{04D10457-2331-42F3-BB04-650E3421CF20}" srcOrd="1" destOrd="0" presId="urn:microsoft.com/office/officeart/2005/8/layout/process5"/>
    <dgm:cxn modelId="{C6ABCC24-8302-4C26-A732-FEDDC3DF1BE0}" srcId="{AB5B1C37-69DE-41ED-8A9B-F226F0E40600}" destId="{2AF5C438-245E-468B-8C55-D71527F902D1}" srcOrd="7" destOrd="0" parTransId="{B613FAB8-C812-4AB1-9D25-75B826A2F124}" sibTransId="{352B0E50-7923-494C-9E9B-4162FDCFCAFA}"/>
    <dgm:cxn modelId="{056AB020-DAEE-41D4-B632-2E6880753824}" type="presOf" srcId="{071759C0-0041-429E-89C5-A79164BBE149}" destId="{87256524-84DC-4D47-9CFE-2D58B2B2FF77}" srcOrd="1" destOrd="0" presId="urn:microsoft.com/office/officeart/2005/8/layout/process5"/>
    <dgm:cxn modelId="{A1CADADB-B691-49C2-9405-BAFD0A96F721}" type="presOf" srcId="{7373010A-702B-4ED8-A41A-4170220F3355}" destId="{0FB98FBF-B28F-4B7D-84F4-FEF463FF8EC5}" srcOrd="0" destOrd="0" presId="urn:microsoft.com/office/officeart/2005/8/layout/process5"/>
    <dgm:cxn modelId="{EB1D2B94-102F-476D-BC6C-757447DD6B42}" srcId="{AB5B1C37-69DE-41ED-8A9B-F226F0E40600}" destId="{2E1B39A7-7A14-4B94-9DCE-E56F3069CA33}" srcOrd="0" destOrd="0" parTransId="{567794EE-82D9-40B1-9FC4-5C7281E8DD79}" sibTransId="{14E310AA-8F76-48CD-96C0-9EB186EB1FB1}"/>
    <dgm:cxn modelId="{F44C813F-337A-4894-A223-50A8E8FFE447}" type="presParOf" srcId="{4CA36187-7758-486A-AA25-6895D8A789A8}" destId="{63CE118F-9142-4CC8-AAC8-BF3CB8BB02CD}" srcOrd="0" destOrd="0" presId="urn:microsoft.com/office/officeart/2005/8/layout/process5"/>
    <dgm:cxn modelId="{44D18516-46A0-4E3F-9A8C-07EFA8C85B79}" type="presParOf" srcId="{4CA36187-7758-486A-AA25-6895D8A789A8}" destId="{48924F06-028A-4E81-AB80-E867528E89A0}" srcOrd="1" destOrd="0" presId="urn:microsoft.com/office/officeart/2005/8/layout/process5"/>
    <dgm:cxn modelId="{E61EFC57-FCD1-426F-B616-CA9D874EE4F5}" type="presParOf" srcId="{48924F06-028A-4E81-AB80-E867528E89A0}" destId="{02513033-D44E-4E72-9EBB-9E9134EB9B47}" srcOrd="0" destOrd="0" presId="urn:microsoft.com/office/officeart/2005/8/layout/process5"/>
    <dgm:cxn modelId="{A9B4B729-39E7-46E6-807B-25F69CAF03D9}" type="presParOf" srcId="{4CA36187-7758-486A-AA25-6895D8A789A8}" destId="{3A4BC97F-37CA-4829-A88A-369F4D7D16BF}" srcOrd="2" destOrd="0" presId="urn:microsoft.com/office/officeart/2005/8/layout/process5"/>
    <dgm:cxn modelId="{3FD0C48C-C193-4B67-B08D-933223C410D4}" type="presParOf" srcId="{4CA36187-7758-486A-AA25-6895D8A789A8}" destId="{4115D3B3-E953-4869-93FF-DAB29CF1771B}" srcOrd="3" destOrd="0" presId="urn:microsoft.com/office/officeart/2005/8/layout/process5"/>
    <dgm:cxn modelId="{ADB6FA52-8644-4095-B5A7-08B6A47F5C88}" type="presParOf" srcId="{4115D3B3-E953-4869-93FF-DAB29CF1771B}" destId="{25792381-3CD8-43B2-A324-21AC3F06EBBE}" srcOrd="0" destOrd="0" presId="urn:microsoft.com/office/officeart/2005/8/layout/process5"/>
    <dgm:cxn modelId="{DD68A9F3-A94B-41DD-A767-73F80B164C74}" type="presParOf" srcId="{4CA36187-7758-486A-AA25-6895D8A789A8}" destId="{0FB98FBF-B28F-4B7D-84F4-FEF463FF8EC5}" srcOrd="4" destOrd="0" presId="urn:microsoft.com/office/officeart/2005/8/layout/process5"/>
    <dgm:cxn modelId="{11C628AA-E1F5-481C-876B-569E8D93754E}" type="presParOf" srcId="{4CA36187-7758-486A-AA25-6895D8A789A8}" destId="{5876F1DE-B8AB-4E39-9F0D-4116853BF538}" srcOrd="5" destOrd="0" presId="urn:microsoft.com/office/officeart/2005/8/layout/process5"/>
    <dgm:cxn modelId="{8049ED64-B2BC-404A-962B-CCFC0D7DC139}" type="presParOf" srcId="{5876F1DE-B8AB-4E39-9F0D-4116853BF538}" destId="{87256524-84DC-4D47-9CFE-2D58B2B2FF77}" srcOrd="0" destOrd="0" presId="urn:microsoft.com/office/officeart/2005/8/layout/process5"/>
    <dgm:cxn modelId="{7CB9BDD2-5AB3-4405-9D44-AD60C15EFF1D}" type="presParOf" srcId="{4CA36187-7758-486A-AA25-6895D8A789A8}" destId="{F41D2CE0-03DE-43A6-AD41-BEF2A391E549}" srcOrd="6" destOrd="0" presId="urn:microsoft.com/office/officeart/2005/8/layout/process5"/>
    <dgm:cxn modelId="{50404A52-A8CD-414C-95EB-85F2C46CE671}" type="presParOf" srcId="{4CA36187-7758-486A-AA25-6895D8A789A8}" destId="{787283D2-DC31-4C5F-933D-F24E8169EDC8}" srcOrd="7" destOrd="0" presId="urn:microsoft.com/office/officeart/2005/8/layout/process5"/>
    <dgm:cxn modelId="{0888A71F-6378-44C6-8DFE-3E64BF70F471}" type="presParOf" srcId="{787283D2-DC31-4C5F-933D-F24E8169EDC8}" destId="{B72D9CCA-F1B3-4459-8EFB-A205B659F308}" srcOrd="0" destOrd="0" presId="urn:microsoft.com/office/officeart/2005/8/layout/process5"/>
    <dgm:cxn modelId="{6B7F473E-9BE9-4707-9A27-5284595A6516}" type="presParOf" srcId="{4CA36187-7758-486A-AA25-6895D8A789A8}" destId="{B45BBCF7-2388-436D-9A2D-2D562E223D1B}" srcOrd="8" destOrd="0" presId="urn:microsoft.com/office/officeart/2005/8/layout/process5"/>
    <dgm:cxn modelId="{02E81409-C55E-4427-9BAA-69CCDB37981F}" type="presParOf" srcId="{4CA36187-7758-486A-AA25-6895D8A789A8}" destId="{DEC679EB-2799-46C1-90F2-EE5825B68383}" srcOrd="9" destOrd="0" presId="urn:microsoft.com/office/officeart/2005/8/layout/process5"/>
    <dgm:cxn modelId="{F7F10A99-6044-4F86-A5A8-A315EA9F7189}" type="presParOf" srcId="{DEC679EB-2799-46C1-90F2-EE5825B68383}" destId="{85696C33-182C-4BA9-B71C-D0E96E170F50}" srcOrd="0" destOrd="0" presId="urn:microsoft.com/office/officeart/2005/8/layout/process5"/>
    <dgm:cxn modelId="{DE1295A4-72B0-4571-B0CA-C54AF7CDD683}" type="presParOf" srcId="{4CA36187-7758-486A-AA25-6895D8A789A8}" destId="{940586C3-78CD-4EDF-931D-F74DE1C37342}" srcOrd="10" destOrd="0" presId="urn:microsoft.com/office/officeart/2005/8/layout/process5"/>
    <dgm:cxn modelId="{68D9B8D2-8E99-4017-8983-70978BBCAA20}" type="presParOf" srcId="{4CA36187-7758-486A-AA25-6895D8A789A8}" destId="{6301015F-424B-4CC0-91B1-756CF871A347}" srcOrd="11" destOrd="0" presId="urn:microsoft.com/office/officeart/2005/8/layout/process5"/>
    <dgm:cxn modelId="{613216D9-9C3B-4855-BA2B-45B741EB285F}" type="presParOf" srcId="{6301015F-424B-4CC0-91B1-756CF871A347}" destId="{2F72D3D0-86E0-4B4C-97CF-39DE424A39FD}" srcOrd="0" destOrd="0" presId="urn:microsoft.com/office/officeart/2005/8/layout/process5"/>
    <dgm:cxn modelId="{FE75B1DE-1DD9-468E-8718-FA5714BBB543}" type="presParOf" srcId="{4CA36187-7758-486A-AA25-6895D8A789A8}" destId="{8DAED0D4-D883-489B-A93F-A42FBCBEB15C}" srcOrd="12" destOrd="0" presId="urn:microsoft.com/office/officeart/2005/8/layout/process5"/>
    <dgm:cxn modelId="{03B5F2BC-5777-4613-A3C7-F89B612C7009}" type="presParOf" srcId="{4CA36187-7758-486A-AA25-6895D8A789A8}" destId="{6EEDDD97-4856-450C-A7D4-2CD4709F929E}" srcOrd="13" destOrd="0" presId="urn:microsoft.com/office/officeart/2005/8/layout/process5"/>
    <dgm:cxn modelId="{0816A06D-9383-4490-A2E5-01902A943205}" type="presParOf" srcId="{6EEDDD97-4856-450C-A7D4-2CD4709F929E}" destId="{04D10457-2331-42F3-BB04-650E3421CF20}" srcOrd="0" destOrd="0" presId="urn:microsoft.com/office/officeart/2005/8/layout/process5"/>
    <dgm:cxn modelId="{29A5D68A-1560-4723-B7A4-8E3451FF6B53}" type="presParOf" srcId="{4CA36187-7758-486A-AA25-6895D8A789A8}" destId="{C6629E15-758C-41B8-82B8-42C5A8C7074B}" srcOrd="14" destOrd="0" presId="urn:microsoft.com/office/officeart/2005/8/layout/process5"/>
    <dgm:cxn modelId="{43A13B1F-E87C-4EF3-BA29-D53783385A53}" type="presParOf" srcId="{4CA36187-7758-486A-AA25-6895D8A789A8}" destId="{86651481-FF04-44BD-A562-EDE89FD7BA2F}" srcOrd="15" destOrd="0" presId="urn:microsoft.com/office/officeart/2005/8/layout/process5"/>
    <dgm:cxn modelId="{1F80A326-2D03-4229-AF84-1E0A7666A130}" type="presParOf" srcId="{86651481-FF04-44BD-A562-EDE89FD7BA2F}" destId="{0E1A1D26-DE18-4F29-BA1E-707C06178643}" srcOrd="0" destOrd="0" presId="urn:microsoft.com/office/officeart/2005/8/layout/process5"/>
    <dgm:cxn modelId="{FCDE03E9-333B-4A11-85D5-0DBB992D048D}" type="presParOf" srcId="{4CA36187-7758-486A-AA25-6895D8A789A8}" destId="{EC90519D-653C-4218-9A18-B4BEF799A799}" srcOrd="16" destOrd="0" presId="urn:microsoft.com/office/officeart/2005/8/layout/process5"/>
    <dgm:cxn modelId="{5B2BB439-0FC3-45D4-84CB-F877267FB7ED}" type="presParOf" srcId="{4CA36187-7758-486A-AA25-6895D8A789A8}" destId="{1AB638A6-1292-4BC0-845E-8DD832EACDE4}" srcOrd="17" destOrd="0" presId="urn:microsoft.com/office/officeart/2005/8/layout/process5"/>
    <dgm:cxn modelId="{C73F95E3-E0E2-44FC-B7F7-C7D284F49AAB}" type="presParOf" srcId="{1AB638A6-1292-4BC0-845E-8DD832EACDE4}" destId="{521FEBEB-0576-4113-8DFF-C4CE25793310}" srcOrd="0" destOrd="0" presId="urn:microsoft.com/office/officeart/2005/8/layout/process5"/>
    <dgm:cxn modelId="{FECA34F7-2C03-42C2-BBF8-374EE288EA99}" type="presParOf" srcId="{4CA36187-7758-486A-AA25-6895D8A789A8}" destId="{5BACB6AB-CAC5-4E01-BE11-BD6799C01AAA}" srcOrd="18" destOrd="0" presId="urn:microsoft.com/office/officeart/2005/8/layout/process5"/>
    <dgm:cxn modelId="{FC334232-1986-4513-926C-AD6583C6D373}" type="presParOf" srcId="{4CA36187-7758-486A-AA25-6895D8A789A8}" destId="{89BC5668-20AB-4079-B523-AF9F3BAC5EBB}" srcOrd="19" destOrd="0" presId="urn:microsoft.com/office/officeart/2005/8/layout/process5"/>
    <dgm:cxn modelId="{65B2ABC7-CD46-446E-94FF-06A164A9EF8F}" type="presParOf" srcId="{89BC5668-20AB-4079-B523-AF9F3BAC5EBB}" destId="{7F4525BD-C615-4E1A-A87B-65B97A26F2F7}" srcOrd="0" destOrd="0" presId="urn:microsoft.com/office/officeart/2005/8/layout/process5"/>
    <dgm:cxn modelId="{4449B2CB-1441-43B9-864D-084DB9013A71}" type="presParOf" srcId="{4CA36187-7758-486A-AA25-6895D8A789A8}" destId="{FF31987F-28DF-4C28-B287-28C25572ABE9}" srcOrd="20" destOrd="0" presId="urn:microsoft.com/office/officeart/2005/8/layout/process5"/>
    <dgm:cxn modelId="{640BA1F2-C761-4676-AA53-B316436F1D61}" type="presParOf" srcId="{4CA36187-7758-486A-AA25-6895D8A789A8}" destId="{53F21E50-3FE7-44CF-8ADB-18482AFA795B}" srcOrd="21" destOrd="0" presId="urn:microsoft.com/office/officeart/2005/8/layout/process5"/>
    <dgm:cxn modelId="{BE6CD824-F142-4D06-8118-0E8872A892C9}" type="presParOf" srcId="{53F21E50-3FE7-44CF-8ADB-18482AFA795B}" destId="{509032F7-9C60-4D06-A8CD-C328EA9F6465}" srcOrd="0" destOrd="0" presId="urn:microsoft.com/office/officeart/2005/8/layout/process5"/>
    <dgm:cxn modelId="{DED51B3B-1DCA-49EA-8FEF-92B25957732F}" type="presParOf" srcId="{4CA36187-7758-486A-AA25-6895D8A789A8}" destId="{EC4DBE40-1F90-4072-823A-1E09E26F5F8B}" srcOrd="22" destOrd="0" presId="urn:microsoft.com/office/officeart/2005/8/layout/process5"/>
    <dgm:cxn modelId="{59D6FAD6-B7F1-4A9B-AC9A-1E108EEEBAEE}" type="presParOf" srcId="{4CA36187-7758-486A-AA25-6895D8A789A8}" destId="{245CB016-E536-4099-BD43-ED1A0E2850EC}" srcOrd="23" destOrd="0" presId="urn:microsoft.com/office/officeart/2005/8/layout/process5"/>
    <dgm:cxn modelId="{45735F86-6EB4-4C72-95B6-8542D0DEC9CC}" type="presParOf" srcId="{245CB016-E536-4099-BD43-ED1A0E2850EC}" destId="{A3BABC93-7449-40CB-973A-0BA3809A8F0F}" srcOrd="0" destOrd="0" presId="urn:microsoft.com/office/officeart/2005/8/layout/process5"/>
    <dgm:cxn modelId="{894D8F3F-4DCA-401F-AE47-97BD93973F1F}" type="presParOf" srcId="{4CA36187-7758-486A-AA25-6895D8A789A8}" destId="{5DD1498A-C3D8-44BC-9E5C-4527DA1E6703}" srcOrd="24" destOrd="0" presId="urn:microsoft.com/office/officeart/2005/8/layout/process5"/>
    <dgm:cxn modelId="{1600CB56-7489-4F29-A5BA-A608085ABCD5}" type="presParOf" srcId="{4CA36187-7758-486A-AA25-6895D8A789A8}" destId="{A1846374-733E-4755-94E6-8D6AA7C26CCB}" srcOrd="25" destOrd="0" presId="urn:microsoft.com/office/officeart/2005/8/layout/process5"/>
    <dgm:cxn modelId="{D6ED0AF8-5D64-4F50-B3D8-44C14DF666BC}" type="presParOf" srcId="{A1846374-733E-4755-94E6-8D6AA7C26CCB}" destId="{D0037001-12A3-4C9F-A599-1B3BF6E2C905}" srcOrd="0" destOrd="0" presId="urn:microsoft.com/office/officeart/2005/8/layout/process5"/>
    <dgm:cxn modelId="{546F44D8-BF7B-42C0-81E5-AD5F79A6C23E}" type="presParOf" srcId="{4CA36187-7758-486A-AA25-6895D8A789A8}" destId="{9CE0DD54-39C2-4AAD-9435-83F0E6FD4AB8}" srcOrd="26" destOrd="0" presId="urn:microsoft.com/office/officeart/2005/8/layout/process5"/>
    <dgm:cxn modelId="{7FAB3213-2CEC-483C-A374-415A99540BA0}" type="presParOf" srcId="{4CA36187-7758-486A-AA25-6895D8A789A8}" destId="{032CB8CC-BF05-4C8C-B46F-A36B41146929}" srcOrd="27" destOrd="0" presId="urn:microsoft.com/office/officeart/2005/8/layout/process5"/>
    <dgm:cxn modelId="{81159835-7A5E-4EC5-9AD8-1A29D36D6FA4}" type="presParOf" srcId="{032CB8CC-BF05-4C8C-B46F-A36B41146929}" destId="{BFACEDEF-157A-4DA6-AF44-659CBD5454A8}" srcOrd="0" destOrd="0" presId="urn:microsoft.com/office/officeart/2005/8/layout/process5"/>
    <dgm:cxn modelId="{7CDB5826-09BD-4E3B-8B46-88E2E8FEE9EF}" type="presParOf" srcId="{4CA36187-7758-486A-AA25-6895D8A789A8}" destId="{E74057B0-E55D-49A5-8F06-CF9D2C33D4FF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118F-9142-4CC8-AAC8-BF3CB8BB02CD}">
      <dsp:nvSpPr>
        <dsp:cNvPr id="0" name=""/>
        <dsp:cNvSpPr/>
      </dsp:nvSpPr>
      <dsp:spPr>
        <a:xfrm>
          <a:off x="5562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Origin</a:t>
          </a:r>
          <a:endParaRPr lang="en-US" sz="2000" kern="1200" dirty="0"/>
        </a:p>
      </dsp:txBody>
      <dsp:txXfrm>
        <a:off x="35866" y="518578"/>
        <a:ext cx="1663843" cy="974062"/>
      </dsp:txXfrm>
    </dsp:sp>
    <dsp:sp modelId="{48924F06-028A-4E81-AB80-E867528E89A0}">
      <dsp:nvSpPr>
        <dsp:cNvPr id="0" name=""/>
        <dsp:cNvSpPr/>
      </dsp:nvSpPr>
      <dsp:spPr>
        <a:xfrm>
          <a:off x="1881766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877311"/>
        <a:ext cx="255908" cy="256597"/>
      </dsp:txXfrm>
    </dsp:sp>
    <dsp:sp modelId="{3A4BC97F-37CA-4829-A88A-369F4D7D16BF}">
      <dsp:nvSpPr>
        <dsp:cNvPr id="0" name=""/>
        <dsp:cNvSpPr/>
      </dsp:nvSpPr>
      <dsp:spPr>
        <a:xfrm>
          <a:off x="2419794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Operations</a:t>
          </a:r>
          <a:endParaRPr lang="en-US" sz="2000" kern="1200" dirty="0"/>
        </a:p>
      </dsp:txBody>
      <dsp:txXfrm>
        <a:off x="2450098" y="518578"/>
        <a:ext cx="1663843" cy="974062"/>
      </dsp:txXfrm>
    </dsp:sp>
    <dsp:sp modelId="{4115D3B3-E953-4869-93FF-DAB29CF1771B}">
      <dsp:nvSpPr>
        <dsp:cNvPr id="0" name=""/>
        <dsp:cNvSpPr/>
      </dsp:nvSpPr>
      <dsp:spPr>
        <a:xfrm>
          <a:off x="4295998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877311"/>
        <a:ext cx="255908" cy="256597"/>
      </dsp:txXfrm>
    </dsp:sp>
    <dsp:sp modelId="{0FB98FBF-B28F-4B7D-84F4-FEF463FF8EC5}">
      <dsp:nvSpPr>
        <dsp:cNvPr id="0" name=""/>
        <dsp:cNvSpPr/>
      </dsp:nvSpPr>
      <dsp:spPr>
        <a:xfrm>
          <a:off x="4834027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Introduction: SWE – OAWP</a:t>
          </a:r>
          <a:endParaRPr lang="en-US" sz="2000" kern="1200" dirty="0"/>
        </a:p>
      </dsp:txBody>
      <dsp:txXfrm>
        <a:off x="4864331" y="518578"/>
        <a:ext cx="1663843" cy="974062"/>
      </dsp:txXfrm>
    </dsp:sp>
    <dsp:sp modelId="{5876F1DE-B8AB-4E39-9F0D-4116853BF538}">
      <dsp:nvSpPr>
        <dsp:cNvPr id="0" name=""/>
        <dsp:cNvSpPr/>
      </dsp:nvSpPr>
      <dsp:spPr>
        <a:xfrm>
          <a:off x="6710230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877311"/>
        <a:ext cx="255908" cy="256597"/>
      </dsp:txXfrm>
    </dsp:sp>
    <dsp:sp modelId="{F41D2CE0-03DE-43A6-AD41-BEF2A391E549}">
      <dsp:nvSpPr>
        <dsp:cNvPr id="0" name=""/>
        <dsp:cNvSpPr/>
      </dsp:nvSpPr>
      <dsp:spPr>
        <a:xfrm>
          <a:off x="7248259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Related Works</a:t>
          </a:r>
          <a:endParaRPr lang="en-US" sz="2000" kern="1200" dirty="0"/>
        </a:p>
      </dsp:txBody>
      <dsp:txXfrm>
        <a:off x="7278563" y="518578"/>
        <a:ext cx="1663843" cy="974062"/>
      </dsp:txXfrm>
    </dsp:sp>
    <dsp:sp modelId="{787283D2-DC31-4C5F-933D-F24E8169EDC8}">
      <dsp:nvSpPr>
        <dsp:cNvPr id="0" name=""/>
        <dsp:cNvSpPr/>
      </dsp:nvSpPr>
      <dsp:spPr>
        <a:xfrm>
          <a:off x="9124462" y="791778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877311"/>
        <a:ext cx="255908" cy="256597"/>
      </dsp:txXfrm>
    </dsp:sp>
    <dsp:sp modelId="{B45BBCF7-2388-436D-9A2D-2D562E223D1B}">
      <dsp:nvSpPr>
        <dsp:cNvPr id="0" name=""/>
        <dsp:cNvSpPr/>
      </dsp:nvSpPr>
      <dsp:spPr>
        <a:xfrm>
          <a:off x="9662491" y="488274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Design</a:t>
          </a:r>
          <a:endParaRPr lang="en-US" sz="2000" kern="1200" dirty="0"/>
        </a:p>
      </dsp:txBody>
      <dsp:txXfrm>
        <a:off x="9692795" y="518578"/>
        <a:ext cx="1663843" cy="974062"/>
      </dsp:txXfrm>
    </dsp:sp>
    <dsp:sp modelId="{DEC679EB-2799-46C1-90F2-EE5825B68383}">
      <dsp:nvSpPr>
        <dsp:cNvPr id="0" name=""/>
        <dsp:cNvSpPr/>
      </dsp:nvSpPr>
      <dsp:spPr>
        <a:xfrm rot="5400000">
          <a:off x="10341925" y="1643657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396419" y="1674697"/>
        <a:ext cx="256597" cy="255908"/>
      </dsp:txXfrm>
    </dsp:sp>
    <dsp:sp modelId="{940586C3-78CD-4EDF-931D-F74DE1C37342}">
      <dsp:nvSpPr>
        <dsp:cNvPr id="0" name=""/>
        <dsp:cNvSpPr/>
      </dsp:nvSpPr>
      <dsp:spPr>
        <a:xfrm>
          <a:off x="9662491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Architecture</a:t>
          </a:r>
          <a:endParaRPr lang="en-US" sz="2000" kern="1200" dirty="0"/>
        </a:p>
      </dsp:txBody>
      <dsp:txXfrm>
        <a:off x="9692795" y="2243030"/>
        <a:ext cx="1663843" cy="974062"/>
      </dsp:txXfrm>
    </dsp:sp>
    <dsp:sp modelId="{6301015F-424B-4CC0-91B1-756CF871A347}">
      <dsp:nvSpPr>
        <dsp:cNvPr id="0" name=""/>
        <dsp:cNvSpPr/>
      </dsp:nvSpPr>
      <dsp:spPr>
        <a:xfrm rot="10800000">
          <a:off x="9145156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9254831" y="2601763"/>
        <a:ext cx="255908" cy="256597"/>
      </dsp:txXfrm>
    </dsp:sp>
    <dsp:sp modelId="{8DAED0D4-D883-489B-A93F-A42FBCBEB15C}">
      <dsp:nvSpPr>
        <dsp:cNvPr id="0" name=""/>
        <dsp:cNvSpPr/>
      </dsp:nvSpPr>
      <dsp:spPr>
        <a:xfrm>
          <a:off x="7248259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Class Diagram</a:t>
          </a:r>
          <a:endParaRPr lang="en-US" sz="2000" kern="1200" dirty="0"/>
        </a:p>
      </dsp:txBody>
      <dsp:txXfrm>
        <a:off x="7278563" y="2243030"/>
        <a:ext cx="1663843" cy="974062"/>
      </dsp:txXfrm>
    </dsp:sp>
    <dsp:sp modelId="{6EEDDD97-4856-450C-A7D4-2CD4709F929E}">
      <dsp:nvSpPr>
        <dsp:cNvPr id="0" name=""/>
        <dsp:cNvSpPr/>
      </dsp:nvSpPr>
      <dsp:spPr>
        <a:xfrm rot="10800000">
          <a:off x="6730923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6840598" y="2601763"/>
        <a:ext cx="255908" cy="256597"/>
      </dsp:txXfrm>
    </dsp:sp>
    <dsp:sp modelId="{C6629E15-758C-41B8-82B8-42C5A8C7074B}">
      <dsp:nvSpPr>
        <dsp:cNvPr id="0" name=""/>
        <dsp:cNvSpPr/>
      </dsp:nvSpPr>
      <dsp:spPr>
        <a:xfrm>
          <a:off x="4834027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Activity Diagram</a:t>
          </a:r>
          <a:endParaRPr lang="en-US" sz="2000" kern="1200" dirty="0"/>
        </a:p>
      </dsp:txBody>
      <dsp:txXfrm>
        <a:off x="4864331" y="2243030"/>
        <a:ext cx="1663843" cy="974062"/>
      </dsp:txXfrm>
    </dsp:sp>
    <dsp:sp modelId="{86651481-FF04-44BD-A562-EDE89FD7BA2F}">
      <dsp:nvSpPr>
        <dsp:cNvPr id="0" name=""/>
        <dsp:cNvSpPr/>
      </dsp:nvSpPr>
      <dsp:spPr>
        <a:xfrm rot="10800000">
          <a:off x="4316691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679645"/>
                <a:satOff val="-85580"/>
                <a:lumOff val="619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679645"/>
                <a:satOff val="-85580"/>
                <a:lumOff val="619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679645"/>
                <a:satOff val="-85580"/>
                <a:lumOff val="619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426366" y="2601763"/>
        <a:ext cx="255908" cy="256597"/>
      </dsp:txXfrm>
    </dsp:sp>
    <dsp:sp modelId="{EC90519D-653C-4218-9A18-B4BEF799A799}">
      <dsp:nvSpPr>
        <dsp:cNvPr id="0" name=""/>
        <dsp:cNvSpPr/>
      </dsp:nvSpPr>
      <dsp:spPr>
        <a:xfrm>
          <a:off x="2419794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528080"/>
                <a:satOff val="-82160"/>
                <a:lumOff val="580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528080"/>
                <a:satOff val="-82160"/>
                <a:lumOff val="580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528080"/>
                <a:satOff val="-82160"/>
                <a:lumOff val="580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Use-Case Diagram</a:t>
          </a:r>
          <a:endParaRPr lang="en-US" sz="2000" kern="1200" dirty="0"/>
        </a:p>
      </dsp:txBody>
      <dsp:txXfrm>
        <a:off x="2450098" y="2243030"/>
        <a:ext cx="1663843" cy="974062"/>
      </dsp:txXfrm>
    </dsp:sp>
    <dsp:sp modelId="{1AB638A6-1292-4BC0-845E-8DD832EACDE4}">
      <dsp:nvSpPr>
        <dsp:cNvPr id="0" name=""/>
        <dsp:cNvSpPr/>
      </dsp:nvSpPr>
      <dsp:spPr>
        <a:xfrm rot="10800000">
          <a:off x="1902459" y="2516230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582553"/>
                <a:satOff val="-73354"/>
                <a:lumOff val="53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582553"/>
                <a:satOff val="-73354"/>
                <a:lumOff val="53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582553"/>
                <a:satOff val="-73354"/>
                <a:lumOff val="53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012134" y="2601763"/>
        <a:ext cx="255908" cy="256597"/>
      </dsp:txXfrm>
    </dsp:sp>
    <dsp:sp modelId="{5BACB6AB-CAC5-4E01-BE11-BD6799C01AAA}">
      <dsp:nvSpPr>
        <dsp:cNvPr id="0" name=""/>
        <dsp:cNvSpPr/>
      </dsp:nvSpPr>
      <dsp:spPr>
        <a:xfrm>
          <a:off x="5562" y="2212726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452640"/>
                <a:satOff val="-70423"/>
                <a:lumOff val="49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52640"/>
                <a:satOff val="-70423"/>
                <a:lumOff val="49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52640"/>
                <a:satOff val="-70423"/>
                <a:lumOff val="49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Sequence Diagram</a:t>
          </a:r>
          <a:endParaRPr lang="en-US" sz="2000" kern="1200" dirty="0"/>
        </a:p>
      </dsp:txBody>
      <dsp:txXfrm>
        <a:off x="35866" y="2243030"/>
        <a:ext cx="1663843" cy="974062"/>
      </dsp:txXfrm>
    </dsp:sp>
    <dsp:sp modelId="{89BC5668-20AB-4079-B523-AF9F3BAC5EBB}">
      <dsp:nvSpPr>
        <dsp:cNvPr id="0" name=""/>
        <dsp:cNvSpPr/>
      </dsp:nvSpPr>
      <dsp:spPr>
        <a:xfrm rot="5400000">
          <a:off x="684996" y="3368109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85461"/>
                <a:satOff val="-61129"/>
                <a:lumOff val="442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85461"/>
                <a:satOff val="-61129"/>
                <a:lumOff val="442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85461"/>
                <a:satOff val="-61129"/>
                <a:lumOff val="442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739490" y="3399149"/>
        <a:ext cx="256597" cy="255908"/>
      </dsp:txXfrm>
    </dsp:sp>
    <dsp:sp modelId="{FF31987F-28DF-4C28-B287-28C25572ABE9}">
      <dsp:nvSpPr>
        <dsp:cNvPr id="0" name=""/>
        <dsp:cNvSpPr/>
      </dsp:nvSpPr>
      <dsp:spPr>
        <a:xfrm>
          <a:off x="5562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77200"/>
                <a:satOff val="-58686"/>
                <a:lumOff val="414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77200"/>
                <a:satOff val="-58686"/>
                <a:lumOff val="414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77200"/>
                <a:satOff val="-58686"/>
                <a:lumOff val="414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Operation</a:t>
          </a:r>
          <a:endParaRPr lang="en-US" sz="2000" kern="1200" dirty="0"/>
        </a:p>
      </dsp:txBody>
      <dsp:txXfrm>
        <a:off x="35866" y="3967482"/>
        <a:ext cx="1663843" cy="974062"/>
      </dsp:txXfrm>
    </dsp:sp>
    <dsp:sp modelId="{53F21E50-3FE7-44CF-8ADB-18482AFA795B}">
      <dsp:nvSpPr>
        <dsp:cNvPr id="0" name=""/>
        <dsp:cNvSpPr/>
      </dsp:nvSpPr>
      <dsp:spPr>
        <a:xfrm>
          <a:off x="1881766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388369"/>
                <a:satOff val="-48903"/>
                <a:lumOff val="35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388369"/>
                <a:satOff val="-48903"/>
                <a:lumOff val="35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388369"/>
                <a:satOff val="-48903"/>
                <a:lumOff val="35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81766" y="4326214"/>
        <a:ext cx="255908" cy="256597"/>
      </dsp:txXfrm>
    </dsp:sp>
    <dsp:sp modelId="{EC4DBE40-1F90-4072-823A-1E09E26F5F8B}">
      <dsp:nvSpPr>
        <dsp:cNvPr id="0" name=""/>
        <dsp:cNvSpPr/>
      </dsp:nvSpPr>
      <dsp:spPr>
        <a:xfrm>
          <a:off x="2419794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301760"/>
                <a:satOff val="-46949"/>
                <a:lumOff val="33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1760"/>
                <a:satOff val="-46949"/>
                <a:lumOff val="33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1760"/>
                <a:satOff val="-46949"/>
                <a:lumOff val="33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Testing</a:t>
          </a:r>
          <a:endParaRPr lang="en-US" sz="2000" kern="1200" dirty="0"/>
        </a:p>
      </dsp:txBody>
      <dsp:txXfrm>
        <a:off x="2450098" y="3967482"/>
        <a:ext cx="1663843" cy="974062"/>
      </dsp:txXfrm>
    </dsp:sp>
    <dsp:sp modelId="{245CB016-E536-4099-BD43-ED1A0E2850EC}">
      <dsp:nvSpPr>
        <dsp:cNvPr id="0" name=""/>
        <dsp:cNvSpPr/>
      </dsp:nvSpPr>
      <dsp:spPr>
        <a:xfrm>
          <a:off x="4295998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91277"/>
                <a:satOff val="-36677"/>
                <a:lumOff val="265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91277"/>
                <a:satOff val="-36677"/>
                <a:lumOff val="265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91277"/>
                <a:satOff val="-36677"/>
                <a:lumOff val="265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95998" y="4326214"/>
        <a:ext cx="255908" cy="256597"/>
      </dsp:txXfrm>
    </dsp:sp>
    <dsp:sp modelId="{5DD1498A-C3D8-44BC-9E5C-4527DA1E6703}">
      <dsp:nvSpPr>
        <dsp:cNvPr id="0" name=""/>
        <dsp:cNvSpPr/>
      </dsp:nvSpPr>
      <dsp:spPr>
        <a:xfrm>
          <a:off x="4834027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226320"/>
                <a:satOff val="-35212"/>
                <a:lumOff val="248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26320"/>
                <a:satOff val="-35212"/>
                <a:lumOff val="248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26320"/>
                <a:satOff val="-35212"/>
                <a:lumOff val="248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Privacy</a:t>
          </a:r>
          <a:endParaRPr lang="en-US" sz="2000" kern="1200" dirty="0"/>
        </a:p>
      </dsp:txBody>
      <dsp:txXfrm>
        <a:off x="4864331" y="3967482"/>
        <a:ext cx="1663843" cy="974062"/>
      </dsp:txXfrm>
    </dsp:sp>
    <dsp:sp modelId="{A1846374-733E-4755-94E6-8D6AA7C26CCB}">
      <dsp:nvSpPr>
        <dsp:cNvPr id="0" name=""/>
        <dsp:cNvSpPr/>
      </dsp:nvSpPr>
      <dsp:spPr>
        <a:xfrm>
          <a:off x="6710230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94184"/>
                <a:satOff val="-24451"/>
                <a:lumOff val="17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94184"/>
                <a:satOff val="-24451"/>
                <a:lumOff val="17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94184"/>
                <a:satOff val="-24451"/>
                <a:lumOff val="17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710230" y="4326214"/>
        <a:ext cx="255908" cy="256597"/>
      </dsp:txXfrm>
    </dsp:sp>
    <dsp:sp modelId="{9CE0DD54-39C2-4AAD-9435-83F0E6FD4AB8}">
      <dsp:nvSpPr>
        <dsp:cNvPr id="0" name=""/>
        <dsp:cNvSpPr/>
      </dsp:nvSpPr>
      <dsp:spPr>
        <a:xfrm>
          <a:off x="7248259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150880"/>
                <a:satOff val="-23474"/>
                <a:lumOff val="165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50880"/>
                <a:satOff val="-23474"/>
                <a:lumOff val="165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50880"/>
                <a:satOff val="-23474"/>
                <a:lumOff val="165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What’s in the Future ?</a:t>
          </a:r>
          <a:endParaRPr lang="en-US" sz="2000" kern="1200" dirty="0"/>
        </a:p>
      </dsp:txBody>
      <dsp:txXfrm>
        <a:off x="7278563" y="3967482"/>
        <a:ext cx="1663843" cy="974062"/>
      </dsp:txXfrm>
    </dsp:sp>
    <dsp:sp modelId="{032CB8CC-BF05-4C8C-B46F-A36B41146929}">
      <dsp:nvSpPr>
        <dsp:cNvPr id="0" name=""/>
        <dsp:cNvSpPr/>
      </dsp:nvSpPr>
      <dsp:spPr>
        <a:xfrm>
          <a:off x="9124462" y="4240681"/>
          <a:ext cx="365583" cy="4276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97092"/>
                <a:satOff val="-12226"/>
                <a:lumOff val="88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97092"/>
                <a:satOff val="-12226"/>
                <a:lumOff val="88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97092"/>
                <a:satOff val="-12226"/>
                <a:lumOff val="88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124462" y="4326214"/>
        <a:ext cx="255908" cy="256597"/>
      </dsp:txXfrm>
    </dsp:sp>
    <dsp:sp modelId="{E74057B0-E55D-49A5-8F06-CF9D2C33D4FF}">
      <dsp:nvSpPr>
        <dsp:cNvPr id="0" name=""/>
        <dsp:cNvSpPr/>
      </dsp:nvSpPr>
      <dsp:spPr>
        <a:xfrm>
          <a:off x="9662491" y="3937178"/>
          <a:ext cx="1724451" cy="1034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50000"/>
                <a:hueOff val="75440"/>
                <a:satOff val="-11737"/>
                <a:lumOff val="82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440"/>
                <a:satOff val="-11737"/>
                <a:lumOff val="82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440"/>
                <a:satOff val="-11737"/>
                <a:lumOff val="82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SWE-OAWP: Now, Lets go Live !!</a:t>
          </a:r>
          <a:endParaRPr lang="en-US" sz="2000" kern="1200" dirty="0"/>
        </a:p>
      </dsp:txBody>
      <dsp:txXfrm>
        <a:off x="9692795" y="3967482"/>
        <a:ext cx="1663843" cy="974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9151" y="-42863"/>
            <a:ext cx="10018183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1" y="3076575"/>
            <a:ext cx="85344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3090" name="Picture 18" descr="TTU 2 Title Pag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9484" y="-25400"/>
            <a:ext cx="2743200" cy="668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884" y="-25400"/>
            <a:ext cx="8026400" cy="66817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756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884" y="213042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54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0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9151" y="-25400"/>
            <a:ext cx="1002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884" y="213042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41" name="Picture 17" descr="TTU 2 Title Pag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1" y="-3175"/>
            <a:ext cx="147108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2500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28600" algn="l" rtl="0" eaLnBrk="1" fontAlgn="base" hangingPunct="1">
        <a:spcBef>
          <a:spcPct val="40000"/>
        </a:spcBef>
        <a:spcAft>
          <a:spcPct val="0"/>
        </a:spcAft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228600" algn="l" rtl="0" eaLnBrk="1" fontAlgn="base" hangingPunct="1">
        <a:spcBef>
          <a:spcPct val="4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22400" algn="l" rtl="0" eaLnBrk="1" fontAlgn="base" hangingPunct="1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2" y="1617785"/>
            <a:ext cx="5904626" cy="3733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6431462" y="2854152"/>
            <a:ext cx="6400800" cy="17526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altLang="en-US" sz="2000" b="1" dirty="0" smtClean="0">
                <a:solidFill>
                  <a:srgbClr val="5A5377"/>
                </a:solidFill>
              </a:rPr>
              <a:t>Presentation By : Bhavya Batra</a:t>
            </a:r>
          </a:p>
          <a:p>
            <a:endParaRPr lang="en-US" altLang="en-US" sz="2000" b="1" dirty="0">
              <a:solidFill>
                <a:srgbClr val="5A5377"/>
              </a:solidFill>
            </a:endParaRPr>
          </a:p>
          <a:p>
            <a:r>
              <a:rPr lang="en-US" altLang="en-US" sz="2000" b="1" dirty="0" smtClean="0">
                <a:solidFill>
                  <a:srgbClr val="5A5377"/>
                </a:solidFill>
              </a:rPr>
              <a:t>Committee Members : Dr. Susan Mengel (Chair)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</a:t>
            </a:r>
            <a:r>
              <a:rPr lang="en-US" sz="2000" b="1" dirty="0" smtClean="0">
                <a:solidFill>
                  <a:srgbClr val="5A5377"/>
                </a:solidFill>
              </a:rPr>
              <a:t>Sepideh Ghanavati</a:t>
            </a:r>
          </a:p>
          <a:p>
            <a:r>
              <a:rPr lang="en-US" altLang="en-US" sz="2000" b="1" dirty="0">
                <a:solidFill>
                  <a:srgbClr val="5A5377"/>
                </a:solidFill>
              </a:rPr>
              <a:t>	</a:t>
            </a:r>
            <a:r>
              <a:rPr lang="en-US" altLang="en-US" sz="2000" b="1" dirty="0" smtClean="0">
                <a:solidFill>
                  <a:srgbClr val="5A5377"/>
                </a:solidFill>
              </a:rPr>
              <a:t>	           Dr. Richard Watson</a:t>
            </a:r>
            <a:endParaRPr lang="en-US" altLang="en-US" sz="2000" b="1" dirty="0">
              <a:solidFill>
                <a:srgbClr val="5A5377"/>
              </a:solidFill>
            </a:endParaRPr>
          </a:p>
          <a:p>
            <a:endParaRPr lang="en-US" altLang="en-US" sz="1800" b="1" i="1" dirty="0">
              <a:solidFill>
                <a:srgbClr val="5A5377"/>
              </a:solidFill>
            </a:endParaRPr>
          </a:p>
          <a:p>
            <a:r>
              <a:rPr lang="en-US" altLang="en-US" sz="1400" i="1" dirty="0" smtClean="0">
                <a:solidFill>
                  <a:srgbClr val="5A5377"/>
                </a:solidFill>
              </a:rPr>
              <a:t>April 28</a:t>
            </a:r>
            <a:r>
              <a:rPr lang="en-US" altLang="en-US" sz="1400" i="1" baseline="30000" dirty="0" smtClean="0">
                <a:solidFill>
                  <a:srgbClr val="5A5377"/>
                </a:solidFill>
              </a:rPr>
              <a:t>th</a:t>
            </a:r>
            <a:r>
              <a:rPr lang="en-US" altLang="en-US" sz="1400" i="1" dirty="0" smtClean="0">
                <a:solidFill>
                  <a:srgbClr val="5A5377"/>
                </a:solidFill>
              </a:rPr>
              <a:t>, 2017</a:t>
            </a:r>
            <a:endParaRPr lang="en-US" altLang="en-US" sz="1400" i="1" dirty="0">
              <a:solidFill>
                <a:srgbClr val="5A53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51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0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10254" y="1011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10254" y="40019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910254" y="64213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910254" y="993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910254" y="11707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030954" y="848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5" y="1266611"/>
            <a:ext cx="10938156" cy="552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" y="1182198"/>
            <a:ext cx="11702130" cy="5596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562" y="8792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1266091"/>
            <a:ext cx="5122342" cy="5407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8944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C</a:t>
            </a:r>
            <a:r>
              <a:rPr lang="en-US" sz="5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ass-Diagram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300"/>
            <a:ext cx="1046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Ac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ivity Diagra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22" y="1129963"/>
            <a:ext cx="5679324" cy="5728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bbatra\Downloads\SWE Use C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19" y="1351572"/>
            <a:ext cx="6230327" cy="53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Use-C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1575"/>
            <a:ext cx="11423251" cy="5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72870"/>
            <a:ext cx="11849100" cy="5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60" y="1286017"/>
            <a:ext cx="10857690" cy="19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65" y="1181337"/>
            <a:ext cx="6014560" cy="56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5" y="1197486"/>
            <a:ext cx="9943430" cy="56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0985"/>
            <a:ext cx="72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he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lueprint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34897992"/>
              </p:ext>
            </p:extLst>
          </p:nvPr>
        </p:nvGraphicFramePr>
        <p:xfrm>
          <a:off x="388883" y="1250731"/>
          <a:ext cx="11392506" cy="546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3CE118F-9142-4CC8-AAC8-BF3CB8BB02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48924F06-028A-4E81-AB80-E867528E8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3A4BC97F-37CA-4829-A88A-369F4D7D1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115D3B3-E953-4869-93FF-DAB29CF17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0FB98FBF-B28F-4B7D-84F4-FEF463FF8E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5876F1DE-B8AB-4E39-9F0D-4116853BF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F41D2CE0-03DE-43A6-AD41-BEF2A391E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787283D2-DC31-4C5F-933D-F24E8169E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B45BBCF7-2388-436D-9A2D-2D562E223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DEC679EB-2799-46C1-90F2-EE5825B68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940586C3-78CD-4EDF-931D-F74DE1C37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6301015F-424B-4CC0-91B1-756CF871A3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8DAED0D4-D883-489B-A93F-A42FBCBEB1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6EEDDD97-4856-450C-A7D4-2CD4709F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C6629E15-758C-41B8-82B8-42C5A8C70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dgm id="{86651481-FF04-44BD-A562-EDE89FD7B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EC90519D-653C-4218-9A18-B4BEF799A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graphicEl>
                                              <a:dgm id="{1AB638A6-1292-4BC0-845E-8DD832EAC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graphicEl>
                                              <a:dgm id="{5BACB6AB-CAC5-4E01-BE11-BD6799C01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dgm id="{89BC5668-20AB-4079-B523-AF9F3BAC5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graphicEl>
                                              <a:dgm id="{FF31987F-28DF-4C28-B287-28C25572A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graphicEl>
                                              <a:dgm id="{53F21E50-3FE7-44CF-8ADB-18482AFA7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>
                                            <p:graphicEl>
                                              <a:dgm id="{EC4DBE40-1F90-4072-823A-1E09E26F5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graphicEl>
                                              <a:dgm id="{245CB016-E536-4099-BD43-ED1A0E28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graphicEl>
                                              <a:dgm id="{5DD1498A-C3D8-44BC-9E5C-4527DA1E6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dgm id="{A1846374-733E-4755-94E6-8D6AA7C26C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graphicEl>
                                              <a:dgm id="{9CE0DD54-39C2-4AAD-9435-83F0E6FD4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dgm id="{032CB8CC-BF05-4C8C-B46F-A36B411469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graphicEl>
                                              <a:dgm id="{E74057B0-E55D-49A5-8F06-CF9D2C33D4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1500510"/>
            <a:ext cx="10761905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34" y="1189657"/>
            <a:ext cx="7047940" cy="566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6675"/>
            <a:ext cx="1125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Se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q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uence Diagram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In-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3576" y="1594583"/>
            <a:ext cx="3898362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Dashboards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51239"/>
          <a:stretch/>
        </p:blipFill>
        <p:spPr>
          <a:xfrm>
            <a:off x="856211" y="2760815"/>
            <a:ext cx="1961804" cy="264904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r="50607"/>
          <a:stretch/>
        </p:blipFill>
        <p:spPr>
          <a:xfrm>
            <a:off x="2924541" y="2760815"/>
            <a:ext cx="2194559" cy="264904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r="49998"/>
          <a:stretch/>
        </p:blipFill>
        <p:spPr>
          <a:xfrm>
            <a:off x="5225626" y="2760813"/>
            <a:ext cx="2169786" cy="2649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38" y="2760813"/>
            <a:ext cx="4427524" cy="2649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8512" y="5443111"/>
            <a:ext cx="171720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Outreach Admin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1041" y="5443111"/>
            <a:ext cx="1941557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National/Regional/</a:t>
            </a:r>
          </a:p>
          <a:p>
            <a:r>
              <a:rPr lang="en-US" dirty="0" smtClean="0"/>
              <a:t>Chapter Level</a:t>
            </a:r>
          </a:p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1918" y="5443172"/>
            <a:ext cx="1619098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SWE Volunteer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46777" y="5443111"/>
            <a:ext cx="1986441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Survey Participants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Te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by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Testers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14870"/>
              </p:ext>
            </p:extLst>
          </p:nvPr>
        </p:nvGraphicFramePr>
        <p:xfrm>
          <a:off x="2775782" y="1267358"/>
          <a:ext cx="7325710" cy="5475888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417271800"/>
                    </a:ext>
                  </a:extLst>
                </a:gridCol>
                <a:gridCol w="1951115">
                  <a:extLst>
                    <a:ext uri="{9D8B030D-6E8A-4147-A177-3AD203B41FA5}">
                      <a16:colId xmlns:a16="http://schemas.microsoft.com/office/drawing/2014/main" val="4020584538"/>
                    </a:ext>
                  </a:extLst>
                </a:gridCol>
                <a:gridCol w="1924014">
                  <a:extLst>
                    <a:ext uri="{9D8B030D-6E8A-4147-A177-3AD203B41FA5}">
                      <a16:colId xmlns:a16="http://schemas.microsoft.com/office/drawing/2014/main" val="458113354"/>
                    </a:ext>
                  </a:extLst>
                </a:gridCol>
                <a:gridCol w="2529223">
                  <a:extLst>
                    <a:ext uri="{9D8B030D-6E8A-4147-A177-3AD203B41FA5}">
                      <a16:colId xmlns:a16="http://schemas.microsoft.com/office/drawing/2014/main" val="3210508548"/>
                    </a:ext>
                  </a:extLst>
                </a:gridCol>
              </a:tblGrid>
              <a:tr h="34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#Number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Tester Name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Assigned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65754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Outreach 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2386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Manohar Kotapati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44342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Vibhuti Gupta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3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National Level Admin</a:t>
                      </a:r>
                      <a:endParaRPr lang="en-US" sz="1400" dirty="0">
                        <a:solidFill>
                          <a:schemeClr val="accent3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2386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Abdullah Ejaz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97608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Phani Cherukuri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Level Admin</a:t>
                      </a:r>
                      <a:endParaRPr lang="en-US" sz="1400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338589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Vidya Eswarappa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7896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Anjikya Tiwari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Level Admin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21654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Jose Salazar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058643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Gaurav Vinayaka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45161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Mayuresh Indapurkar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 Volunteer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287667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Tania Singh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304298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 Khan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</a:t>
                      </a:r>
                      <a:endParaRPr lang="en-US" sz="1400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395646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Arun Jegarkal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3376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Vinay Deshpande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</a:t>
                      </a:r>
                      <a:endParaRPr lang="en-US" sz="1400" dirty="0" smtClean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837881"/>
                  </a:ext>
                </a:extLst>
              </a:tr>
              <a:tr h="34224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Bhavya Batra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</a:t>
                      </a:r>
                      <a:r>
                        <a:rPr lang="en-US" sz="1400" baseline="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Science-</a:t>
                      </a:r>
                      <a:r>
                        <a:rPr lang="en-US" sz="1400" dirty="0" smtClean="0">
                          <a:solidFill>
                            <a:schemeClr val="accent6">
                              <a:lumMod val="10000"/>
                              <a:lumOff val="9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1400" dirty="0">
                        <a:solidFill>
                          <a:schemeClr val="accent6">
                            <a:lumMod val="10000"/>
                            <a:lumOff val="9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2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sting </a:t>
            </a:r>
            <a:r>
              <a:rPr lang="en-US" sz="5400" i="1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on</a:t>
            </a:r>
            <a:r>
              <a:rPr lang="en-US" sz="5400" dirty="0" smtClean="0">
                <a:solidFill>
                  <a:srgbClr val="9966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5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Cases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08304"/>
              </p:ext>
            </p:extLst>
          </p:nvPr>
        </p:nvGraphicFramePr>
        <p:xfrm>
          <a:off x="0" y="1170130"/>
          <a:ext cx="12191999" cy="568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2">
                  <a:extLst>
                    <a:ext uri="{9D8B030D-6E8A-4147-A177-3AD203B41FA5}">
                      <a16:colId xmlns:a16="http://schemas.microsoft.com/office/drawing/2014/main" val="3006715950"/>
                    </a:ext>
                  </a:extLst>
                </a:gridCol>
                <a:gridCol w="5440200">
                  <a:extLst>
                    <a:ext uri="{9D8B030D-6E8A-4147-A177-3AD203B41FA5}">
                      <a16:colId xmlns:a16="http://schemas.microsoft.com/office/drawing/2014/main" val="2048654769"/>
                    </a:ext>
                  </a:extLst>
                </a:gridCol>
                <a:gridCol w="5139537">
                  <a:extLst>
                    <a:ext uri="{9D8B030D-6E8A-4147-A177-3AD203B41FA5}">
                      <a16:colId xmlns:a16="http://schemas.microsoft.com/office/drawing/2014/main" val="2056714678"/>
                    </a:ext>
                  </a:extLst>
                </a:gridCol>
              </a:tblGrid>
              <a:tr h="3685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#Test Case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Arial Rounded MT Bold" panose="020F0704030504030204" pitchFamily="34" charset="0"/>
                        </a:rPr>
                        <a:t> Cases by Admin and other members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Rounded MT Bold" panose="020F0704030504030204" pitchFamily="34" charset="0"/>
                        </a:rPr>
                        <a:t>Test Cases by participants.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8967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Perform smoke testing for proper dashboards and logins, logouts.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Login to participant panel.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25858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User ID Provided 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Visible List of Submitted and pending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0923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Login with your Email Provided.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link to open Submitted Surveys.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25990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Put incorrect password for your login.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Opened pending surveys successfully.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8638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Check for name and appropriate links on dashboard e.g. admin should see Survey administration, Manage Feedback and Infographics links.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Answered Dropdown and Custom Questions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901412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Click on Survey Admin and create a "Student" survey. Select minimum 3 and maximum 5 head topics and then any number of questions in those topics.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Submitted Successfully.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525244"/>
                  </a:ext>
                </a:extLst>
              </a:tr>
              <a:tr h="52833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Deploy Survey to following users :- </a:t>
                      </a:r>
                      <a:r>
                        <a:rPr lang="en-US" sz="1200" i="1" dirty="0" smtClean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tania.singh@ttu.edu”,”sara.khan@ttu.edu”,”arun-kumar.jegarkal@ttu.edu”,”bhavyabatra88@gmail.com”,”vinay.deshpande18@gmail.com” </a:t>
                      </a:r>
                      <a:endParaRPr lang="en-US" sz="1200" i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Survey Status changed from pending to submitted.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72886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8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back to survey List.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Submit a blank survey.</a:t>
                      </a:r>
                      <a:endParaRPr lang="en-US" sz="1200" dirty="0"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02165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9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to Manage Feedback and put random values for data. Select any survey with answers if available and submit feedback.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13944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10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Go Infographics Section. You should be able see all the graphs for all states (if data available for other states.)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38240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11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 ad-hoc testing. 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0024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12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Create random surveys, add and delete other surveys which are not deployed.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0867"/>
                  </a:ext>
                </a:extLst>
              </a:tr>
              <a:tr h="36853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13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Narrow" panose="020B0606020202030204" pitchFamily="34" charset="0"/>
                        </a:rPr>
                        <a:t>Don’t include online surveys even if exist while giving feedbacks.</a:t>
                      </a:r>
                      <a:endParaRPr lang="en-US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5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rivacy</a:t>
            </a:r>
            <a:endParaRPr lang="en-US" sz="5400" dirty="0">
              <a:solidFill>
                <a:schemeClr val="accent6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30" y="1897897"/>
            <a:ext cx="10475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FTC </a:t>
            </a:r>
            <a:r>
              <a:rPr lang="en-US" sz="4000" b="1" dirty="0">
                <a:latin typeface="Arial Narrow" panose="020B0606020202030204" pitchFamily="34" charset="0"/>
                <a:cs typeface="Arial" panose="020B0604020202020204" pitchFamily="34" charset="0"/>
              </a:rPr>
              <a:t>Fair Information </a:t>
            </a:r>
            <a:r>
              <a:rPr lang="en-US" sz="40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Practice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Awareness – “Take Survey”   </a:t>
            </a:r>
            <a:endParaRPr lang="en-US" sz="32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Consent – </a:t>
            </a: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“Response Token”</a:t>
            </a: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Choice – Unanswered Survey</a:t>
            </a:r>
            <a:endParaRPr lang="en-US" sz="32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Information is </a:t>
            </a:r>
            <a:r>
              <a:rPr lang="en-US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secure – Amazon Dynamo DB, Infographics, No Unique ID</a:t>
            </a:r>
            <a:endParaRPr lang="en-US" sz="32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What’s in Future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78" y="1354015"/>
            <a:ext cx="111750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Change Management Model </a:t>
            </a:r>
            <a:r>
              <a:rPr lang="en-US" sz="2400" dirty="0" smtClean="0">
                <a:latin typeface="Arial Narrow" panose="020B0606020202030204" pitchFamily="34" charset="0"/>
              </a:rPr>
              <a:t>: Objectives, Roles, User access controls, Questions.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Paper Survey Generation </a:t>
            </a:r>
            <a:r>
              <a:rPr lang="en-US" sz="2400" dirty="0" smtClean="0">
                <a:latin typeface="Arial Narrow" panose="020B0606020202030204" pitchFamily="34" charset="0"/>
              </a:rPr>
              <a:t>for latest file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Live</a:t>
            </a:r>
            <a:r>
              <a:rPr lang="en-US" sz="2400" dirty="0" smtClean="0">
                <a:latin typeface="Arial Narrow" panose="020B0606020202030204" pitchFamily="34" charset="0"/>
              </a:rPr>
              <a:t> Infographics.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Collaborative graphs </a:t>
            </a:r>
            <a:r>
              <a:rPr lang="en-US" sz="2400" dirty="0" smtClean="0">
                <a:latin typeface="Arial Narrow" panose="020B0606020202030204" pitchFamily="34" charset="0"/>
              </a:rPr>
              <a:t>and downloadable formats.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UX/UI</a:t>
            </a:r>
            <a:r>
              <a:rPr lang="en-US" sz="2400" dirty="0" smtClean="0">
                <a:latin typeface="Arial Narrow" panose="020B0606020202030204" pitchFamily="34" charset="0"/>
              </a:rPr>
              <a:t> Design.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One click Link </a:t>
            </a:r>
            <a:r>
              <a:rPr lang="en-US" sz="2400" dirty="0" smtClean="0">
                <a:latin typeface="Arial Narrow" panose="020B0606020202030204" pitchFamily="34" charset="0"/>
              </a:rPr>
              <a:t>for participants using dedicated Email Relay Server. </a:t>
            </a:r>
          </a:p>
          <a:p>
            <a:endParaRPr lang="en-US" sz="2400" dirty="0" smtClean="0">
              <a:latin typeface="Arial Narrow" panose="020B060602020203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 smtClean="0">
                <a:latin typeface="Arial Narrow" panose="020B0606020202030204" pitchFamily="34" charset="0"/>
              </a:rPr>
              <a:t> International Level Members </a:t>
            </a:r>
            <a:r>
              <a:rPr lang="en-US" sz="2400" dirty="0" smtClean="0">
                <a:latin typeface="Arial Narrow" panose="020B0606020202030204" pitchFamily="34" charset="0"/>
              </a:rPr>
              <a:t>– Dashboard.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987"/>
            <a:ext cx="1096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 LIVE</a:t>
            </a:r>
            <a:endParaRPr lang="en-U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86759" y="2138767"/>
            <a:ext cx="3285128" cy="2417735"/>
            <a:chOff x="7248259" y="3937178"/>
            <a:chExt cx="1724451" cy="1034670"/>
          </a:xfrm>
          <a:scene3d>
            <a:camera prst="orthographicFront"/>
            <a:lightRig rig="fla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7248259" y="3937178"/>
              <a:ext cx="1724451" cy="103467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fillRef>
            <a:effectRef idx="2">
              <a:schemeClr val="accent6">
                <a:shade val="50000"/>
                <a:hueOff val="80829"/>
                <a:satOff val="-12576"/>
                <a:lumOff val="88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7278563" y="3967482"/>
              <a:ext cx="1663843" cy="9740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>
                  <a:latin typeface="Arial Rounded MT Bold" panose="020F0704030504030204" pitchFamily="34" charset="0"/>
                </a:rPr>
                <a:t>Lets go Live </a:t>
              </a:r>
              <a:r>
                <a:rPr lang="en-US" sz="4400" kern="1200" dirty="0" smtClean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!!</a:t>
              </a:r>
              <a:endParaRPr lang="en-US" sz="4400" kern="1200" dirty="0">
                <a:solidFill>
                  <a:srgbClr val="FF0000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945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T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 Beginning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1496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perations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944"/>
            <a:ext cx="1013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Introduction: SWE-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OAWP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8" y="1202259"/>
            <a:ext cx="6947338" cy="56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App Name : AutoSWE</a:t>
            </a:r>
          </a:p>
          <a:p>
            <a:r>
              <a:rPr lang="en-US" i="1" dirty="0" smtClean="0"/>
              <a:t>Developed by YongJi Li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May 2016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8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5508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Related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W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orks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31" y="1279579"/>
            <a:ext cx="65846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198069" y="2932386"/>
            <a:ext cx="259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CS5364 project </a:t>
            </a:r>
          </a:p>
          <a:p>
            <a:r>
              <a:rPr lang="en-US" i="1" dirty="0" smtClean="0"/>
              <a:t>Under Dr. Susan Mengel, </a:t>
            </a:r>
          </a:p>
          <a:p>
            <a:r>
              <a:rPr lang="en-US" i="1" dirty="0" smtClean="0"/>
              <a:t>2014-2015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96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804746"/>
            <a:ext cx="5908431" cy="397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8" y="2726787"/>
            <a:ext cx="4603750" cy="2065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572" y="112395"/>
            <a:ext cx="1124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The D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sign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Related imag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704">
            <a:off x="697111" y="1709467"/>
            <a:ext cx="1257935" cy="125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.net mvc ico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825">
            <a:off x="2544760" y="2552552"/>
            <a:ext cx="1768475" cy="6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222">
            <a:off x="4808801" y="2235121"/>
            <a:ext cx="1626045" cy="168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86" y="98433"/>
            <a:ext cx="1003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SWE-OAWP : </a:t>
            </a:r>
            <a:r>
              <a:rPr lang="en-U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</a:t>
            </a:r>
            <a:r>
              <a:rPr lang="en-US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rchitecture</a:t>
            </a:r>
            <a:endParaRPr lang="en-US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21318" y="-1771648"/>
            <a:ext cx="4967655" cy="114651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318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U-formal-ppt-temp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TU-formal-ppt [Compatibility Mode]" id="{3BE28541-2552-4C15-A5C2-462BCDCED2E7}" vid="{0FAA044B-2846-42B3-B461-8D3E3E15A9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TTU-formal-ppt-temp</Template>
  <TotalTime>912</TotalTime>
  <Words>677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Arial Rounded MT Bold</vt:lpstr>
      <vt:lpstr>Calibri</vt:lpstr>
      <vt:lpstr>Times New Roman</vt:lpstr>
      <vt:lpstr>Wingdings</vt:lpstr>
      <vt:lpstr>TTU-formal-ppt-temp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Batra</dc:creator>
  <cp:lastModifiedBy>Bhavya Batra</cp:lastModifiedBy>
  <cp:revision>59</cp:revision>
  <dcterms:created xsi:type="dcterms:W3CDTF">2017-04-24T20:21:47Z</dcterms:created>
  <dcterms:modified xsi:type="dcterms:W3CDTF">2017-04-27T05:38:53Z</dcterms:modified>
</cp:coreProperties>
</file>