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</dgm:pt>
    <dgm:pt modelId="{36930458-F346-4E2F-8024-1754E2289CD8}" type="pres">
      <dgm:prSet presAssocID="{B3610C72-3FBD-42A6-8CC2-4F9A90EBA369}" presName="gear1srcNode" presStyleLbl="node1" presStyleIdx="0" presStyleCnt="3"/>
      <dgm:spPr/>
    </dgm:pt>
    <dgm:pt modelId="{E185B806-B3BC-4A22-A0FC-E65B5C23E3AB}" type="pres">
      <dgm:prSet presAssocID="{B3610C72-3FBD-42A6-8CC2-4F9A90EBA369}" presName="gear1dstNode" presStyleLbl="node1" presStyleIdx="0" presStyleCnt="3"/>
      <dgm:spPr/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6C4163B-A0FE-4A86-86ED-60D5DB88C972}" type="pres">
      <dgm:prSet presAssocID="{F42AB83E-D48C-47CC-80A4-5A3D52EA1ACE}" presName="gear2srcNode" presStyleLbl="node1" presStyleIdx="1" presStyleCnt="3"/>
      <dgm:spPr/>
    </dgm:pt>
    <dgm:pt modelId="{2FD124B2-1131-47BE-AFBD-03EA763CE155}" type="pres">
      <dgm:prSet presAssocID="{F42AB83E-D48C-47CC-80A4-5A3D52EA1ACE}" presName="gear2dstNode" presStyleLbl="node1" presStyleIdx="1" presStyleCnt="3"/>
      <dgm:spPr/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</dgm:pt>
    <dgm:pt modelId="{0E4FACA1-FCD6-4178-857C-41F90C1EDC34}" type="pres">
      <dgm:prSet presAssocID="{44424580-EDBE-450B-85CC-4E0D1DEC3925}" presName="gear3dstNode" presStyleLbl="node1" presStyleIdx="2" presStyleCnt="3"/>
      <dgm:spPr/>
    </dgm:pt>
    <dgm:pt modelId="{4BA0A9DA-0A0A-4566-87CF-AF1A7177499A}" type="pres">
      <dgm:prSet presAssocID="{6748B468-6636-407E-9AB2-13C3A97F266D}" presName="connector1" presStyleLbl="sibTrans2D1" presStyleIdx="0" presStyleCnt="3"/>
      <dgm:spPr/>
    </dgm:pt>
    <dgm:pt modelId="{D09F1B9B-FEA9-4CA7-AD16-F5EF579EFEB2}" type="pres">
      <dgm:prSet presAssocID="{78C97989-9B79-4A2C-AC0A-1F76E8F9FE00}" presName="connector2" presStyleLbl="sibTrans2D1" presStyleIdx="1" presStyleCnt="3"/>
      <dgm:spPr/>
    </dgm:pt>
    <dgm:pt modelId="{45250654-F952-41D8-9CC0-0D099366410B}" type="pres">
      <dgm:prSet presAssocID="{19D6BFBF-9CD1-4FDD-B991-4D84B9AA36D4}" presName="connector3" presStyleLbl="sibTrans2D1" presStyleIdx="2" presStyleCnt="3"/>
      <dgm:spPr/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1020</TotalTime>
  <Words>726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Batra, Bhavya</cp:lastModifiedBy>
  <cp:revision>70</cp:revision>
  <dcterms:created xsi:type="dcterms:W3CDTF">2017-04-24T20:21:47Z</dcterms:created>
  <dcterms:modified xsi:type="dcterms:W3CDTF">2017-04-27T18:48:34Z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