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89" r:id="rId7"/>
    <p:sldId id="290" r:id="rId8"/>
    <p:sldId id="264" r:id="rId9"/>
    <p:sldId id="262" r:id="rId10"/>
    <p:sldId id="265" r:id="rId11"/>
    <p:sldId id="285" r:id="rId12"/>
    <p:sldId id="286" r:id="rId13"/>
    <p:sldId id="263" r:id="rId14"/>
    <p:sldId id="287" r:id="rId15"/>
    <p:sldId id="291" r:id="rId16"/>
    <p:sldId id="292" r:id="rId17"/>
    <p:sldId id="293" r:id="rId18"/>
    <p:sldId id="296" r:id="rId19"/>
    <p:sldId id="294" r:id="rId20"/>
    <p:sldId id="295" r:id="rId21"/>
    <p:sldId id="288" r:id="rId22"/>
    <p:sldId id="297" r:id="rId23"/>
    <p:sldId id="266" r:id="rId24"/>
    <p:sldId id="267" r:id="rId25"/>
    <p:sldId id="26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CCFF99"/>
    <a:srgbClr val="FFFF66"/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B1C37-69DE-41ED-8A9B-F226F0E40600}" type="doc">
      <dgm:prSet loTypeId="urn:microsoft.com/office/officeart/2005/8/layout/process5" loCatId="process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2E1B39A7-7A14-4B94-9DCE-E56F3069CA33}">
      <dgm:prSet phldrT="[Text]"/>
      <dgm:spPr/>
      <dgm:t>
        <a:bodyPr/>
        <a:lstStyle/>
        <a:p>
          <a:r>
            <a:rPr lang="en-US" dirty="0" smtClean="0"/>
            <a:t>Introduction: SWE Origin</a:t>
          </a:r>
          <a:endParaRPr lang="en-US" dirty="0"/>
        </a:p>
      </dgm:t>
    </dgm:pt>
    <dgm:pt modelId="{567794EE-82D9-40B1-9FC4-5C7281E8DD79}" type="parTrans" cxnId="{EB1D2B94-102F-476D-BC6C-757447DD6B42}">
      <dgm:prSet/>
      <dgm:spPr/>
      <dgm:t>
        <a:bodyPr/>
        <a:lstStyle/>
        <a:p>
          <a:endParaRPr lang="en-US"/>
        </a:p>
      </dgm:t>
    </dgm:pt>
    <dgm:pt modelId="{14E310AA-8F76-48CD-96C0-9EB186EB1FB1}" type="sibTrans" cxnId="{EB1D2B94-102F-476D-BC6C-757447DD6B42}">
      <dgm:prSet/>
      <dgm:spPr/>
      <dgm:t>
        <a:bodyPr/>
        <a:lstStyle/>
        <a:p>
          <a:endParaRPr lang="en-US"/>
        </a:p>
      </dgm:t>
    </dgm:pt>
    <dgm:pt modelId="{390E121F-98EC-4DD7-A7CF-E204B39DF167}">
      <dgm:prSet phldrT="[Text]"/>
      <dgm:spPr/>
      <dgm:t>
        <a:bodyPr/>
        <a:lstStyle/>
        <a:p>
          <a:r>
            <a:rPr lang="en-US" dirty="0" smtClean="0"/>
            <a:t>Introduction: SWE Operations</a:t>
          </a:r>
          <a:endParaRPr lang="en-US" dirty="0"/>
        </a:p>
      </dgm:t>
    </dgm:pt>
    <dgm:pt modelId="{ACAA3A48-CB3F-440B-B507-3D8A0C5C5A37}" type="parTrans" cxnId="{4FA22CFB-8300-4A76-B7C9-6C05AD5AC5CB}">
      <dgm:prSet/>
      <dgm:spPr/>
      <dgm:t>
        <a:bodyPr/>
        <a:lstStyle/>
        <a:p>
          <a:endParaRPr lang="en-US"/>
        </a:p>
      </dgm:t>
    </dgm:pt>
    <dgm:pt modelId="{CCD5B1D0-A826-41E0-9AD5-607A821984AB}" type="sibTrans" cxnId="{4FA22CFB-8300-4A76-B7C9-6C05AD5AC5CB}">
      <dgm:prSet/>
      <dgm:spPr/>
      <dgm:t>
        <a:bodyPr/>
        <a:lstStyle/>
        <a:p>
          <a:endParaRPr lang="en-US"/>
        </a:p>
      </dgm:t>
    </dgm:pt>
    <dgm:pt modelId="{7373010A-702B-4ED8-A41A-4170220F3355}">
      <dgm:prSet phldrT="[Text]"/>
      <dgm:spPr/>
      <dgm:t>
        <a:bodyPr/>
        <a:lstStyle/>
        <a:p>
          <a:r>
            <a:rPr lang="en-US" dirty="0" smtClean="0"/>
            <a:t>Introduction: SWE – OAWP</a:t>
          </a:r>
          <a:endParaRPr lang="en-US" dirty="0"/>
        </a:p>
      </dgm:t>
    </dgm:pt>
    <dgm:pt modelId="{FA3E0431-1EED-441C-94FD-11020A93E272}" type="parTrans" cxnId="{19DFEC85-58C5-44BD-8DE8-1375ECDAB41C}">
      <dgm:prSet/>
      <dgm:spPr/>
      <dgm:t>
        <a:bodyPr/>
        <a:lstStyle/>
        <a:p>
          <a:endParaRPr lang="en-US"/>
        </a:p>
      </dgm:t>
    </dgm:pt>
    <dgm:pt modelId="{071759C0-0041-429E-89C5-A79164BBE149}" type="sibTrans" cxnId="{19DFEC85-58C5-44BD-8DE8-1375ECDAB41C}">
      <dgm:prSet/>
      <dgm:spPr/>
      <dgm:t>
        <a:bodyPr/>
        <a:lstStyle/>
        <a:p>
          <a:endParaRPr lang="en-US"/>
        </a:p>
      </dgm:t>
    </dgm:pt>
    <dgm:pt modelId="{2AF5C438-245E-468B-8C55-D71527F902D1}">
      <dgm:prSet phldrT="[Text]"/>
      <dgm:spPr/>
      <dgm:t>
        <a:bodyPr/>
        <a:lstStyle/>
        <a:p>
          <a:r>
            <a:rPr lang="en-US" dirty="0" smtClean="0"/>
            <a:t>SWE-OAWP: Activity Diagram</a:t>
          </a:r>
          <a:endParaRPr lang="en-US" dirty="0"/>
        </a:p>
      </dgm:t>
    </dgm:pt>
    <dgm:pt modelId="{B613FAB8-C812-4AB1-9D25-75B826A2F124}" type="parTrans" cxnId="{C6ABCC24-8302-4C26-A732-FEDDC3DF1BE0}">
      <dgm:prSet/>
      <dgm:spPr/>
      <dgm:t>
        <a:bodyPr/>
        <a:lstStyle/>
        <a:p>
          <a:endParaRPr lang="en-US"/>
        </a:p>
      </dgm:t>
    </dgm:pt>
    <dgm:pt modelId="{352B0E50-7923-494C-9E9B-4162FDCFCAFA}" type="sibTrans" cxnId="{C6ABCC24-8302-4C26-A732-FEDDC3DF1BE0}">
      <dgm:prSet/>
      <dgm:spPr/>
      <dgm:t>
        <a:bodyPr/>
        <a:lstStyle/>
        <a:p>
          <a:endParaRPr lang="en-US"/>
        </a:p>
      </dgm:t>
    </dgm:pt>
    <dgm:pt modelId="{DE2E1830-BAC7-46A3-BE6B-63135A1DBDDF}">
      <dgm:prSet phldrT="[Text]"/>
      <dgm:spPr/>
      <dgm:t>
        <a:bodyPr/>
        <a:lstStyle/>
        <a:p>
          <a:r>
            <a:rPr lang="en-US" dirty="0" smtClean="0"/>
            <a:t>SWE-OAWP: Design</a:t>
          </a:r>
          <a:endParaRPr lang="en-US" dirty="0"/>
        </a:p>
      </dgm:t>
    </dgm:pt>
    <dgm:pt modelId="{165F65A1-66D2-443C-AFEE-2DBC436532AA}" type="parTrans" cxnId="{8116A8B5-653E-41ED-8703-E40DE39C27F5}">
      <dgm:prSet/>
      <dgm:spPr/>
      <dgm:t>
        <a:bodyPr/>
        <a:lstStyle/>
        <a:p>
          <a:endParaRPr lang="en-US"/>
        </a:p>
      </dgm:t>
    </dgm:pt>
    <dgm:pt modelId="{6764B805-BB93-4A4E-9E36-48819848DCB0}" type="sibTrans" cxnId="{8116A8B5-653E-41ED-8703-E40DE39C27F5}">
      <dgm:prSet/>
      <dgm:spPr/>
      <dgm:t>
        <a:bodyPr/>
        <a:lstStyle/>
        <a:p>
          <a:endParaRPr lang="en-US"/>
        </a:p>
      </dgm:t>
    </dgm:pt>
    <dgm:pt modelId="{3CCC27BF-F970-40AE-942A-88CE6EEAFEAB}">
      <dgm:prSet phldrT="[Text]"/>
      <dgm:spPr/>
      <dgm:t>
        <a:bodyPr/>
        <a:lstStyle/>
        <a:p>
          <a:r>
            <a:rPr lang="en-US" dirty="0" smtClean="0"/>
            <a:t>SWE-OAWP: Architecture</a:t>
          </a:r>
          <a:endParaRPr lang="en-US" dirty="0"/>
        </a:p>
      </dgm:t>
    </dgm:pt>
    <dgm:pt modelId="{A223C013-3890-4FCB-9E13-58EAD09368C6}" type="parTrans" cxnId="{145CBD46-2DB9-402A-82B3-E6BC86E7929D}">
      <dgm:prSet/>
      <dgm:spPr/>
      <dgm:t>
        <a:bodyPr/>
        <a:lstStyle/>
        <a:p>
          <a:endParaRPr lang="en-US"/>
        </a:p>
      </dgm:t>
    </dgm:pt>
    <dgm:pt modelId="{BED52646-BA1A-45D7-8AF7-482098E64C8B}" type="sibTrans" cxnId="{145CBD46-2DB9-402A-82B3-E6BC86E7929D}">
      <dgm:prSet/>
      <dgm:spPr/>
      <dgm:t>
        <a:bodyPr/>
        <a:lstStyle/>
        <a:p>
          <a:endParaRPr lang="en-US"/>
        </a:p>
      </dgm:t>
    </dgm:pt>
    <dgm:pt modelId="{1408972C-04E1-4A15-8279-875DF3E2F9EA}">
      <dgm:prSet phldrT="[Text]"/>
      <dgm:spPr/>
      <dgm:t>
        <a:bodyPr/>
        <a:lstStyle/>
        <a:p>
          <a:r>
            <a:rPr lang="en-US" dirty="0" smtClean="0"/>
            <a:t>SWE-OAWP: Class Diagram</a:t>
          </a:r>
          <a:endParaRPr lang="en-US" dirty="0"/>
        </a:p>
      </dgm:t>
    </dgm:pt>
    <dgm:pt modelId="{4C1752EB-6485-4C40-83CE-2D0C8D784D8B}" type="parTrans" cxnId="{381A00CD-2E80-48C8-BA66-B813DB760EAB}">
      <dgm:prSet/>
      <dgm:spPr/>
      <dgm:t>
        <a:bodyPr/>
        <a:lstStyle/>
        <a:p>
          <a:endParaRPr lang="en-US"/>
        </a:p>
      </dgm:t>
    </dgm:pt>
    <dgm:pt modelId="{9923F46D-E12B-445C-B32C-C214E112C5E4}" type="sibTrans" cxnId="{381A00CD-2E80-48C8-BA66-B813DB760EAB}">
      <dgm:prSet/>
      <dgm:spPr/>
      <dgm:t>
        <a:bodyPr/>
        <a:lstStyle/>
        <a:p>
          <a:endParaRPr lang="en-US"/>
        </a:p>
      </dgm:t>
    </dgm:pt>
    <dgm:pt modelId="{76B92935-7BEF-4DCE-9E47-4AEE97CDB5E7}">
      <dgm:prSet phldrT="[Text]"/>
      <dgm:spPr/>
      <dgm:t>
        <a:bodyPr/>
        <a:lstStyle/>
        <a:p>
          <a:r>
            <a:rPr lang="en-US" dirty="0" smtClean="0"/>
            <a:t>SWE-OAWP: Use-Case Diagram</a:t>
          </a:r>
          <a:endParaRPr lang="en-US" dirty="0"/>
        </a:p>
      </dgm:t>
    </dgm:pt>
    <dgm:pt modelId="{6DE26138-6629-4718-AF5A-C4319E367D18}" type="parTrans" cxnId="{2CA35C0D-6891-4F3C-9201-4EBF6583BC20}">
      <dgm:prSet/>
      <dgm:spPr/>
      <dgm:t>
        <a:bodyPr/>
        <a:lstStyle/>
        <a:p>
          <a:endParaRPr lang="en-US"/>
        </a:p>
      </dgm:t>
    </dgm:pt>
    <dgm:pt modelId="{1C851B15-8AD1-41E5-BD14-529ACBC8A332}" type="sibTrans" cxnId="{2CA35C0D-6891-4F3C-9201-4EBF6583BC20}">
      <dgm:prSet/>
      <dgm:spPr/>
      <dgm:t>
        <a:bodyPr/>
        <a:lstStyle/>
        <a:p>
          <a:endParaRPr lang="en-US"/>
        </a:p>
      </dgm:t>
    </dgm:pt>
    <dgm:pt modelId="{1B463C33-3B52-45E9-8D0F-6A018D5DACAF}">
      <dgm:prSet phldrT="[Text]"/>
      <dgm:spPr/>
      <dgm:t>
        <a:bodyPr/>
        <a:lstStyle/>
        <a:p>
          <a:r>
            <a:rPr lang="en-US" dirty="0" smtClean="0"/>
            <a:t>SWE-OAWP: Sequence Diagram</a:t>
          </a:r>
          <a:endParaRPr lang="en-US" dirty="0"/>
        </a:p>
      </dgm:t>
    </dgm:pt>
    <dgm:pt modelId="{7DED3C88-9887-4E3B-A044-2BDB3BAE0BC6}" type="parTrans" cxnId="{84FC90E1-8ECB-4742-AD28-192A509F8728}">
      <dgm:prSet/>
      <dgm:spPr/>
      <dgm:t>
        <a:bodyPr/>
        <a:lstStyle/>
        <a:p>
          <a:endParaRPr lang="en-US"/>
        </a:p>
      </dgm:t>
    </dgm:pt>
    <dgm:pt modelId="{15685B76-5C96-4BA3-A2C0-FF33676A2042}" type="sibTrans" cxnId="{84FC90E1-8ECB-4742-AD28-192A509F8728}">
      <dgm:prSet/>
      <dgm:spPr/>
      <dgm:t>
        <a:bodyPr/>
        <a:lstStyle/>
        <a:p>
          <a:endParaRPr lang="en-US"/>
        </a:p>
      </dgm:t>
    </dgm:pt>
    <dgm:pt modelId="{5D6FB9D1-63E2-4A38-ACE1-8B1F56541250}">
      <dgm:prSet phldrT="[Text]"/>
      <dgm:spPr/>
      <dgm:t>
        <a:bodyPr/>
        <a:lstStyle/>
        <a:p>
          <a:r>
            <a:rPr lang="en-US" dirty="0" smtClean="0"/>
            <a:t>SWE-OAWP: Operation</a:t>
          </a:r>
          <a:endParaRPr lang="en-US" dirty="0"/>
        </a:p>
      </dgm:t>
    </dgm:pt>
    <dgm:pt modelId="{6DD42969-541C-4957-9E1B-0FBD8634476C}" type="parTrans" cxnId="{F1FFA344-B510-4605-9E8E-5C6ABAE52B68}">
      <dgm:prSet/>
      <dgm:spPr/>
      <dgm:t>
        <a:bodyPr/>
        <a:lstStyle/>
        <a:p>
          <a:endParaRPr lang="en-US"/>
        </a:p>
      </dgm:t>
    </dgm:pt>
    <dgm:pt modelId="{EA9AA948-534B-4DD9-B4FB-0D690DBEDF07}" type="sibTrans" cxnId="{F1FFA344-B510-4605-9E8E-5C6ABAE52B68}">
      <dgm:prSet/>
      <dgm:spPr/>
      <dgm:t>
        <a:bodyPr/>
        <a:lstStyle/>
        <a:p>
          <a:endParaRPr lang="en-US"/>
        </a:p>
      </dgm:t>
    </dgm:pt>
    <dgm:pt modelId="{E8C537CA-CFAC-4465-BE6C-BF55267124AA}">
      <dgm:prSet phldrT="[Text]"/>
      <dgm:spPr/>
      <dgm:t>
        <a:bodyPr/>
        <a:lstStyle/>
        <a:p>
          <a:r>
            <a:rPr lang="en-US" dirty="0" smtClean="0"/>
            <a:t>SWE-OAWP: Testing</a:t>
          </a:r>
          <a:endParaRPr lang="en-US" dirty="0"/>
        </a:p>
      </dgm:t>
    </dgm:pt>
    <dgm:pt modelId="{595861BC-99CD-46EC-9818-D9DF9E99E051}" type="parTrans" cxnId="{B5F836D2-E09A-42DF-9E8E-4A06BA6AD09D}">
      <dgm:prSet/>
      <dgm:spPr/>
      <dgm:t>
        <a:bodyPr/>
        <a:lstStyle/>
        <a:p>
          <a:endParaRPr lang="en-US"/>
        </a:p>
      </dgm:t>
    </dgm:pt>
    <dgm:pt modelId="{D47F2193-145F-4655-8B1E-AB8E947820D9}" type="sibTrans" cxnId="{B5F836D2-E09A-42DF-9E8E-4A06BA6AD09D}">
      <dgm:prSet/>
      <dgm:spPr/>
      <dgm:t>
        <a:bodyPr/>
        <a:lstStyle/>
        <a:p>
          <a:endParaRPr lang="en-US"/>
        </a:p>
      </dgm:t>
    </dgm:pt>
    <dgm:pt modelId="{E48BA875-0344-4EDD-BF7E-F6C5905262D8}">
      <dgm:prSet phldrT="[Text]"/>
      <dgm:spPr/>
      <dgm:t>
        <a:bodyPr/>
        <a:lstStyle/>
        <a:p>
          <a:r>
            <a:rPr lang="en-US" dirty="0" smtClean="0"/>
            <a:t>SWE-OAWP: What’s in the Future ?</a:t>
          </a:r>
          <a:endParaRPr lang="en-US" dirty="0"/>
        </a:p>
      </dgm:t>
    </dgm:pt>
    <dgm:pt modelId="{838ADA12-00E2-4558-BA85-0AEDBC51CBB1}" type="parTrans" cxnId="{048843D2-EB1A-44AF-A01A-389BB5FB2B53}">
      <dgm:prSet/>
      <dgm:spPr/>
      <dgm:t>
        <a:bodyPr/>
        <a:lstStyle/>
        <a:p>
          <a:endParaRPr lang="en-US"/>
        </a:p>
      </dgm:t>
    </dgm:pt>
    <dgm:pt modelId="{5A96196B-E027-42C0-8BDA-08DE5C49A975}" type="sibTrans" cxnId="{048843D2-EB1A-44AF-A01A-389BB5FB2B53}">
      <dgm:prSet/>
      <dgm:spPr/>
      <dgm:t>
        <a:bodyPr/>
        <a:lstStyle/>
        <a:p>
          <a:endParaRPr lang="en-US"/>
        </a:p>
      </dgm:t>
    </dgm:pt>
    <dgm:pt modelId="{C7939CE4-04E2-455F-846A-B2A915CF6B49}">
      <dgm:prSet phldrT="[Text]"/>
      <dgm:spPr/>
      <dgm:t>
        <a:bodyPr/>
        <a:lstStyle/>
        <a:p>
          <a:r>
            <a:rPr lang="en-US" dirty="0" smtClean="0"/>
            <a:t>SWE-OAWP: Related Works</a:t>
          </a:r>
          <a:endParaRPr lang="en-US" dirty="0"/>
        </a:p>
      </dgm:t>
    </dgm:pt>
    <dgm:pt modelId="{5EE040DF-7537-4341-836F-A5F63DA2F0BA}" type="parTrans" cxnId="{87A797EC-99CC-4429-A7A3-4F0B1F288D0C}">
      <dgm:prSet/>
      <dgm:spPr/>
      <dgm:t>
        <a:bodyPr/>
        <a:lstStyle/>
        <a:p>
          <a:endParaRPr lang="en-US"/>
        </a:p>
      </dgm:t>
    </dgm:pt>
    <dgm:pt modelId="{EEEF94BF-32B3-48BF-A8AA-CCEE67E25A97}" type="sibTrans" cxnId="{87A797EC-99CC-4429-A7A3-4F0B1F288D0C}">
      <dgm:prSet/>
      <dgm:spPr/>
      <dgm:t>
        <a:bodyPr/>
        <a:lstStyle/>
        <a:p>
          <a:endParaRPr lang="en-US"/>
        </a:p>
      </dgm:t>
    </dgm:pt>
    <dgm:pt modelId="{F6DD4A35-8E76-4698-B085-F23C810B4599}">
      <dgm:prSet phldrT="[Text]"/>
      <dgm:spPr/>
      <dgm:t>
        <a:bodyPr/>
        <a:lstStyle/>
        <a:p>
          <a:r>
            <a:rPr lang="en-US" dirty="0" smtClean="0"/>
            <a:t>SWE-OAWP: Now, Lets go Live !!</a:t>
          </a:r>
          <a:endParaRPr lang="en-US" dirty="0"/>
        </a:p>
      </dgm:t>
    </dgm:pt>
    <dgm:pt modelId="{4054B2FE-B2BE-48C9-97BC-07DF4BB30EF5}" type="parTrans" cxnId="{5B1297C2-70ED-4048-B713-44DE9353FE24}">
      <dgm:prSet/>
      <dgm:spPr/>
      <dgm:t>
        <a:bodyPr/>
        <a:lstStyle/>
        <a:p>
          <a:endParaRPr lang="en-US"/>
        </a:p>
      </dgm:t>
    </dgm:pt>
    <dgm:pt modelId="{8CED0282-1E52-41F9-9391-A9F7A10C6673}" type="sibTrans" cxnId="{5B1297C2-70ED-4048-B713-44DE9353FE24}">
      <dgm:prSet/>
      <dgm:spPr/>
      <dgm:t>
        <a:bodyPr/>
        <a:lstStyle/>
        <a:p>
          <a:endParaRPr lang="en-US"/>
        </a:p>
      </dgm:t>
    </dgm:pt>
    <dgm:pt modelId="{71DD9690-EB87-40FC-A416-F018365D602B}">
      <dgm:prSet phldrT="[Text]"/>
      <dgm:spPr/>
      <dgm:t>
        <a:bodyPr/>
        <a:lstStyle/>
        <a:p>
          <a:r>
            <a:rPr lang="en-US" dirty="0" smtClean="0"/>
            <a:t>SWE-OAWP: Privacy</a:t>
          </a:r>
          <a:endParaRPr lang="en-US" dirty="0"/>
        </a:p>
      </dgm:t>
    </dgm:pt>
    <dgm:pt modelId="{57203671-8C87-4F53-B0E5-9D4F42BC76A2}" type="parTrans" cxnId="{B7A4E3D1-4890-40C6-A779-6CCB44F74B35}">
      <dgm:prSet/>
      <dgm:spPr/>
      <dgm:t>
        <a:bodyPr/>
        <a:lstStyle/>
        <a:p>
          <a:endParaRPr lang="en-US"/>
        </a:p>
      </dgm:t>
    </dgm:pt>
    <dgm:pt modelId="{28FD3D8D-53C3-4EF4-95A2-2A57C21C1A3F}" type="sibTrans" cxnId="{B7A4E3D1-4890-40C6-A779-6CCB44F74B35}">
      <dgm:prSet/>
      <dgm:spPr/>
      <dgm:t>
        <a:bodyPr/>
        <a:lstStyle/>
        <a:p>
          <a:endParaRPr lang="en-US"/>
        </a:p>
      </dgm:t>
    </dgm:pt>
    <dgm:pt modelId="{4CA36187-7758-486A-AA25-6895D8A789A8}" type="pres">
      <dgm:prSet presAssocID="{AB5B1C37-69DE-41ED-8A9B-F226F0E406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E118F-9142-4CC8-AAC8-BF3CB8BB02CD}" type="pres">
      <dgm:prSet presAssocID="{2E1B39A7-7A14-4B94-9DCE-E56F3069CA3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4F06-028A-4E81-AB80-E867528E89A0}" type="pres">
      <dgm:prSet presAssocID="{14E310AA-8F76-48CD-96C0-9EB186EB1FB1}" presName="sibTrans" presStyleLbl="sibTrans2D1" presStyleIdx="0" presStyleCnt="14"/>
      <dgm:spPr/>
      <dgm:t>
        <a:bodyPr/>
        <a:lstStyle/>
        <a:p>
          <a:endParaRPr lang="en-US"/>
        </a:p>
      </dgm:t>
    </dgm:pt>
    <dgm:pt modelId="{02513033-D44E-4E72-9EBB-9E9134EB9B47}" type="pres">
      <dgm:prSet presAssocID="{14E310AA-8F76-48CD-96C0-9EB186EB1FB1}" presName="connectorText" presStyleLbl="sibTrans2D1" presStyleIdx="0" presStyleCnt="14"/>
      <dgm:spPr/>
      <dgm:t>
        <a:bodyPr/>
        <a:lstStyle/>
        <a:p>
          <a:endParaRPr lang="en-US"/>
        </a:p>
      </dgm:t>
    </dgm:pt>
    <dgm:pt modelId="{3A4BC97F-37CA-4829-A88A-369F4D7D16BF}" type="pres">
      <dgm:prSet presAssocID="{390E121F-98EC-4DD7-A7CF-E204B39DF167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D3B3-E953-4869-93FF-DAB29CF1771B}" type="pres">
      <dgm:prSet presAssocID="{CCD5B1D0-A826-41E0-9AD5-607A821984AB}" presName="sibTrans" presStyleLbl="sibTrans2D1" presStyleIdx="1" presStyleCnt="14"/>
      <dgm:spPr/>
      <dgm:t>
        <a:bodyPr/>
        <a:lstStyle/>
        <a:p>
          <a:endParaRPr lang="en-US"/>
        </a:p>
      </dgm:t>
    </dgm:pt>
    <dgm:pt modelId="{25792381-3CD8-43B2-A324-21AC3F06EBBE}" type="pres">
      <dgm:prSet presAssocID="{CCD5B1D0-A826-41E0-9AD5-607A821984AB}" presName="connectorText" presStyleLbl="sibTrans2D1" presStyleIdx="1" presStyleCnt="14"/>
      <dgm:spPr/>
      <dgm:t>
        <a:bodyPr/>
        <a:lstStyle/>
        <a:p>
          <a:endParaRPr lang="en-US"/>
        </a:p>
      </dgm:t>
    </dgm:pt>
    <dgm:pt modelId="{0FB98FBF-B28F-4B7D-84F4-FEF463FF8EC5}" type="pres">
      <dgm:prSet presAssocID="{7373010A-702B-4ED8-A41A-4170220F3355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6F1DE-B8AB-4E39-9F0D-4116853BF538}" type="pres">
      <dgm:prSet presAssocID="{071759C0-0041-429E-89C5-A79164BBE149}" presName="sibTrans" presStyleLbl="sibTrans2D1" presStyleIdx="2" presStyleCnt="14"/>
      <dgm:spPr/>
      <dgm:t>
        <a:bodyPr/>
        <a:lstStyle/>
        <a:p>
          <a:endParaRPr lang="en-US"/>
        </a:p>
      </dgm:t>
    </dgm:pt>
    <dgm:pt modelId="{87256524-84DC-4D47-9CFE-2D58B2B2FF77}" type="pres">
      <dgm:prSet presAssocID="{071759C0-0041-429E-89C5-A79164BBE149}" presName="connectorText" presStyleLbl="sibTrans2D1" presStyleIdx="2" presStyleCnt="14"/>
      <dgm:spPr/>
      <dgm:t>
        <a:bodyPr/>
        <a:lstStyle/>
        <a:p>
          <a:endParaRPr lang="en-US"/>
        </a:p>
      </dgm:t>
    </dgm:pt>
    <dgm:pt modelId="{F41D2CE0-03DE-43A6-AD41-BEF2A391E549}" type="pres">
      <dgm:prSet presAssocID="{C7939CE4-04E2-455F-846A-B2A915CF6B49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83D2-DC31-4C5F-933D-F24E8169EDC8}" type="pres">
      <dgm:prSet presAssocID="{EEEF94BF-32B3-48BF-A8AA-CCEE67E25A97}" presName="sibTrans" presStyleLbl="sibTrans2D1" presStyleIdx="3" presStyleCnt="14"/>
      <dgm:spPr/>
      <dgm:t>
        <a:bodyPr/>
        <a:lstStyle/>
        <a:p>
          <a:endParaRPr lang="en-US"/>
        </a:p>
      </dgm:t>
    </dgm:pt>
    <dgm:pt modelId="{B72D9CCA-F1B3-4459-8EFB-A205B659F308}" type="pres">
      <dgm:prSet presAssocID="{EEEF94BF-32B3-48BF-A8AA-CCEE67E25A97}" presName="connectorText" presStyleLbl="sibTrans2D1" presStyleIdx="3" presStyleCnt="14"/>
      <dgm:spPr/>
      <dgm:t>
        <a:bodyPr/>
        <a:lstStyle/>
        <a:p>
          <a:endParaRPr lang="en-US"/>
        </a:p>
      </dgm:t>
    </dgm:pt>
    <dgm:pt modelId="{B45BBCF7-2388-436D-9A2D-2D562E223D1B}" type="pres">
      <dgm:prSet presAssocID="{DE2E1830-BAC7-46A3-BE6B-63135A1DBDDF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679EB-2799-46C1-90F2-EE5825B68383}" type="pres">
      <dgm:prSet presAssocID="{6764B805-BB93-4A4E-9E36-48819848DCB0}" presName="sibTrans" presStyleLbl="sibTrans2D1" presStyleIdx="4" presStyleCnt="14"/>
      <dgm:spPr/>
      <dgm:t>
        <a:bodyPr/>
        <a:lstStyle/>
        <a:p>
          <a:endParaRPr lang="en-US"/>
        </a:p>
      </dgm:t>
    </dgm:pt>
    <dgm:pt modelId="{85696C33-182C-4BA9-B71C-D0E96E170F50}" type="pres">
      <dgm:prSet presAssocID="{6764B805-BB93-4A4E-9E36-48819848DCB0}" presName="connectorText" presStyleLbl="sibTrans2D1" presStyleIdx="4" presStyleCnt="14"/>
      <dgm:spPr/>
      <dgm:t>
        <a:bodyPr/>
        <a:lstStyle/>
        <a:p>
          <a:endParaRPr lang="en-US"/>
        </a:p>
      </dgm:t>
    </dgm:pt>
    <dgm:pt modelId="{940586C3-78CD-4EDF-931D-F74DE1C37342}" type="pres">
      <dgm:prSet presAssocID="{3CCC27BF-F970-40AE-942A-88CE6EEAFEAB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015F-424B-4CC0-91B1-756CF871A347}" type="pres">
      <dgm:prSet presAssocID="{BED52646-BA1A-45D7-8AF7-482098E64C8B}" presName="sibTrans" presStyleLbl="sibTrans2D1" presStyleIdx="5" presStyleCnt="14"/>
      <dgm:spPr/>
      <dgm:t>
        <a:bodyPr/>
        <a:lstStyle/>
        <a:p>
          <a:endParaRPr lang="en-US"/>
        </a:p>
      </dgm:t>
    </dgm:pt>
    <dgm:pt modelId="{2F72D3D0-86E0-4B4C-97CF-39DE424A39FD}" type="pres">
      <dgm:prSet presAssocID="{BED52646-BA1A-45D7-8AF7-482098E64C8B}" presName="connectorText" presStyleLbl="sibTrans2D1" presStyleIdx="5" presStyleCnt="14"/>
      <dgm:spPr/>
      <dgm:t>
        <a:bodyPr/>
        <a:lstStyle/>
        <a:p>
          <a:endParaRPr lang="en-US"/>
        </a:p>
      </dgm:t>
    </dgm:pt>
    <dgm:pt modelId="{8DAED0D4-D883-489B-A93F-A42FBCBEB15C}" type="pres">
      <dgm:prSet presAssocID="{1408972C-04E1-4A15-8279-875DF3E2F9EA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DDD97-4856-450C-A7D4-2CD4709F929E}" type="pres">
      <dgm:prSet presAssocID="{9923F46D-E12B-445C-B32C-C214E112C5E4}" presName="sibTrans" presStyleLbl="sibTrans2D1" presStyleIdx="6" presStyleCnt="14"/>
      <dgm:spPr/>
      <dgm:t>
        <a:bodyPr/>
        <a:lstStyle/>
        <a:p>
          <a:endParaRPr lang="en-US"/>
        </a:p>
      </dgm:t>
    </dgm:pt>
    <dgm:pt modelId="{04D10457-2331-42F3-BB04-650E3421CF20}" type="pres">
      <dgm:prSet presAssocID="{9923F46D-E12B-445C-B32C-C214E112C5E4}" presName="connectorText" presStyleLbl="sibTrans2D1" presStyleIdx="6" presStyleCnt="14"/>
      <dgm:spPr/>
      <dgm:t>
        <a:bodyPr/>
        <a:lstStyle/>
        <a:p>
          <a:endParaRPr lang="en-US"/>
        </a:p>
      </dgm:t>
    </dgm:pt>
    <dgm:pt modelId="{C6629E15-758C-41B8-82B8-42C5A8C7074B}" type="pres">
      <dgm:prSet presAssocID="{2AF5C438-245E-468B-8C55-D71527F902D1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1481-FF04-44BD-A562-EDE89FD7BA2F}" type="pres">
      <dgm:prSet presAssocID="{352B0E50-7923-494C-9E9B-4162FDCFCAFA}" presName="sibTrans" presStyleLbl="sibTrans2D1" presStyleIdx="7" presStyleCnt="14"/>
      <dgm:spPr/>
      <dgm:t>
        <a:bodyPr/>
        <a:lstStyle/>
        <a:p>
          <a:endParaRPr lang="en-US"/>
        </a:p>
      </dgm:t>
    </dgm:pt>
    <dgm:pt modelId="{0E1A1D26-DE18-4F29-BA1E-707C06178643}" type="pres">
      <dgm:prSet presAssocID="{352B0E50-7923-494C-9E9B-4162FDCFCAFA}" presName="connectorText" presStyleLbl="sibTrans2D1" presStyleIdx="7" presStyleCnt="14"/>
      <dgm:spPr/>
      <dgm:t>
        <a:bodyPr/>
        <a:lstStyle/>
        <a:p>
          <a:endParaRPr lang="en-US"/>
        </a:p>
      </dgm:t>
    </dgm:pt>
    <dgm:pt modelId="{EC90519D-653C-4218-9A18-B4BEF799A799}" type="pres">
      <dgm:prSet presAssocID="{76B92935-7BEF-4DCE-9E47-4AEE97CDB5E7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638A6-1292-4BC0-845E-8DD832EACDE4}" type="pres">
      <dgm:prSet presAssocID="{1C851B15-8AD1-41E5-BD14-529ACBC8A332}" presName="sibTrans" presStyleLbl="sibTrans2D1" presStyleIdx="8" presStyleCnt="14"/>
      <dgm:spPr/>
      <dgm:t>
        <a:bodyPr/>
        <a:lstStyle/>
        <a:p>
          <a:endParaRPr lang="en-US"/>
        </a:p>
      </dgm:t>
    </dgm:pt>
    <dgm:pt modelId="{521FEBEB-0576-4113-8DFF-C4CE25793310}" type="pres">
      <dgm:prSet presAssocID="{1C851B15-8AD1-41E5-BD14-529ACBC8A332}" presName="connectorText" presStyleLbl="sibTrans2D1" presStyleIdx="8" presStyleCnt="14"/>
      <dgm:spPr/>
      <dgm:t>
        <a:bodyPr/>
        <a:lstStyle/>
        <a:p>
          <a:endParaRPr lang="en-US"/>
        </a:p>
      </dgm:t>
    </dgm:pt>
    <dgm:pt modelId="{5BACB6AB-CAC5-4E01-BE11-BD6799C01AAA}" type="pres">
      <dgm:prSet presAssocID="{1B463C33-3B52-45E9-8D0F-6A018D5DACAF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C5668-20AB-4079-B523-AF9F3BAC5EBB}" type="pres">
      <dgm:prSet presAssocID="{15685B76-5C96-4BA3-A2C0-FF33676A2042}" presName="sibTrans" presStyleLbl="sibTrans2D1" presStyleIdx="9" presStyleCnt="14"/>
      <dgm:spPr/>
      <dgm:t>
        <a:bodyPr/>
        <a:lstStyle/>
        <a:p>
          <a:endParaRPr lang="en-US"/>
        </a:p>
      </dgm:t>
    </dgm:pt>
    <dgm:pt modelId="{7F4525BD-C615-4E1A-A87B-65B97A26F2F7}" type="pres">
      <dgm:prSet presAssocID="{15685B76-5C96-4BA3-A2C0-FF33676A2042}" presName="connectorText" presStyleLbl="sibTrans2D1" presStyleIdx="9" presStyleCnt="14"/>
      <dgm:spPr/>
      <dgm:t>
        <a:bodyPr/>
        <a:lstStyle/>
        <a:p>
          <a:endParaRPr lang="en-US"/>
        </a:p>
      </dgm:t>
    </dgm:pt>
    <dgm:pt modelId="{FF31987F-28DF-4C28-B287-28C25572ABE9}" type="pres">
      <dgm:prSet presAssocID="{5D6FB9D1-63E2-4A38-ACE1-8B1F56541250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21E50-3FE7-44CF-8ADB-18482AFA795B}" type="pres">
      <dgm:prSet presAssocID="{EA9AA948-534B-4DD9-B4FB-0D690DBEDF07}" presName="sibTrans" presStyleLbl="sibTrans2D1" presStyleIdx="10" presStyleCnt="14"/>
      <dgm:spPr/>
      <dgm:t>
        <a:bodyPr/>
        <a:lstStyle/>
        <a:p>
          <a:endParaRPr lang="en-US"/>
        </a:p>
      </dgm:t>
    </dgm:pt>
    <dgm:pt modelId="{509032F7-9C60-4D06-A8CD-C328EA9F6465}" type="pres">
      <dgm:prSet presAssocID="{EA9AA948-534B-4DD9-B4FB-0D690DBEDF07}" presName="connectorText" presStyleLbl="sibTrans2D1" presStyleIdx="10" presStyleCnt="14"/>
      <dgm:spPr/>
      <dgm:t>
        <a:bodyPr/>
        <a:lstStyle/>
        <a:p>
          <a:endParaRPr lang="en-US"/>
        </a:p>
      </dgm:t>
    </dgm:pt>
    <dgm:pt modelId="{EC4DBE40-1F90-4072-823A-1E09E26F5F8B}" type="pres">
      <dgm:prSet presAssocID="{E8C537CA-CFAC-4465-BE6C-BF55267124A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CB016-E536-4099-BD43-ED1A0E2850EC}" type="pres">
      <dgm:prSet presAssocID="{D47F2193-145F-4655-8B1E-AB8E947820D9}" presName="sibTrans" presStyleLbl="sibTrans2D1" presStyleIdx="11" presStyleCnt="14"/>
      <dgm:spPr/>
      <dgm:t>
        <a:bodyPr/>
        <a:lstStyle/>
        <a:p>
          <a:endParaRPr lang="en-US"/>
        </a:p>
      </dgm:t>
    </dgm:pt>
    <dgm:pt modelId="{A3BABC93-7449-40CB-973A-0BA3809A8F0F}" type="pres">
      <dgm:prSet presAssocID="{D47F2193-145F-4655-8B1E-AB8E947820D9}" presName="connectorText" presStyleLbl="sibTrans2D1" presStyleIdx="11" presStyleCnt="14"/>
      <dgm:spPr/>
      <dgm:t>
        <a:bodyPr/>
        <a:lstStyle/>
        <a:p>
          <a:endParaRPr lang="en-US"/>
        </a:p>
      </dgm:t>
    </dgm:pt>
    <dgm:pt modelId="{5DD1498A-C3D8-44BC-9E5C-4527DA1E6703}" type="pres">
      <dgm:prSet presAssocID="{71DD9690-EB87-40FC-A416-F018365D602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46374-733E-4755-94E6-8D6AA7C26CCB}" type="pres">
      <dgm:prSet presAssocID="{28FD3D8D-53C3-4EF4-95A2-2A57C21C1A3F}" presName="sibTrans" presStyleLbl="sibTrans2D1" presStyleIdx="12" presStyleCnt="14"/>
      <dgm:spPr/>
      <dgm:t>
        <a:bodyPr/>
        <a:lstStyle/>
        <a:p>
          <a:endParaRPr lang="en-US"/>
        </a:p>
      </dgm:t>
    </dgm:pt>
    <dgm:pt modelId="{D0037001-12A3-4C9F-A599-1B3BF6E2C905}" type="pres">
      <dgm:prSet presAssocID="{28FD3D8D-53C3-4EF4-95A2-2A57C21C1A3F}" presName="connectorText" presStyleLbl="sibTrans2D1" presStyleIdx="12" presStyleCnt="14"/>
      <dgm:spPr/>
      <dgm:t>
        <a:bodyPr/>
        <a:lstStyle/>
        <a:p>
          <a:endParaRPr lang="en-US"/>
        </a:p>
      </dgm:t>
    </dgm:pt>
    <dgm:pt modelId="{9CE0DD54-39C2-4AAD-9435-83F0E6FD4AB8}" type="pres">
      <dgm:prSet presAssocID="{E48BA875-0344-4EDD-BF7E-F6C5905262D8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CB8CC-BF05-4C8C-B46F-A36B41146929}" type="pres">
      <dgm:prSet presAssocID="{5A96196B-E027-42C0-8BDA-08DE5C49A975}" presName="sibTrans" presStyleLbl="sibTrans2D1" presStyleIdx="13" presStyleCnt="14"/>
      <dgm:spPr/>
      <dgm:t>
        <a:bodyPr/>
        <a:lstStyle/>
        <a:p>
          <a:endParaRPr lang="en-US"/>
        </a:p>
      </dgm:t>
    </dgm:pt>
    <dgm:pt modelId="{BFACEDEF-157A-4DA6-AF44-659CBD5454A8}" type="pres">
      <dgm:prSet presAssocID="{5A96196B-E027-42C0-8BDA-08DE5C49A975}" presName="connectorText" presStyleLbl="sibTrans2D1" presStyleIdx="13" presStyleCnt="14"/>
      <dgm:spPr/>
      <dgm:t>
        <a:bodyPr/>
        <a:lstStyle/>
        <a:p>
          <a:endParaRPr lang="en-US"/>
        </a:p>
      </dgm:t>
    </dgm:pt>
    <dgm:pt modelId="{E74057B0-E55D-49A5-8F06-CF9D2C33D4FF}" type="pres">
      <dgm:prSet presAssocID="{F6DD4A35-8E76-4698-B085-F23C810B4599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8FD5A-5E61-4FCB-B27F-9991939E08A2}" type="presOf" srcId="{76B92935-7BEF-4DCE-9E47-4AEE97CDB5E7}" destId="{EC90519D-653C-4218-9A18-B4BEF799A799}" srcOrd="0" destOrd="0" presId="urn:microsoft.com/office/officeart/2005/8/layout/process5"/>
    <dgm:cxn modelId="{6A20F945-5357-4F30-954F-A7FF14F2E7AF}" type="presOf" srcId="{071759C0-0041-429E-89C5-A79164BBE149}" destId="{5876F1DE-B8AB-4E39-9F0D-4116853BF538}" srcOrd="0" destOrd="0" presId="urn:microsoft.com/office/officeart/2005/8/layout/process5"/>
    <dgm:cxn modelId="{06AE70CE-A802-49BE-8150-68E511CF02FD}" type="presOf" srcId="{2E1B39A7-7A14-4B94-9DCE-E56F3069CA33}" destId="{63CE118F-9142-4CC8-AAC8-BF3CB8BB02CD}" srcOrd="0" destOrd="0" presId="urn:microsoft.com/office/officeart/2005/8/layout/process5"/>
    <dgm:cxn modelId="{EA3D067D-380F-400C-BBC5-6B067D4DD69C}" type="presOf" srcId="{1C851B15-8AD1-41E5-BD14-529ACBC8A332}" destId="{521FEBEB-0576-4113-8DFF-C4CE25793310}" srcOrd="1" destOrd="0" presId="urn:microsoft.com/office/officeart/2005/8/layout/process5"/>
    <dgm:cxn modelId="{2CA35C0D-6891-4F3C-9201-4EBF6583BC20}" srcId="{AB5B1C37-69DE-41ED-8A9B-F226F0E40600}" destId="{76B92935-7BEF-4DCE-9E47-4AEE97CDB5E7}" srcOrd="8" destOrd="0" parTransId="{6DE26138-6629-4718-AF5A-C4319E367D18}" sibTransId="{1C851B15-8AD1-41E5-BD14-529ACBC8A332}"/>
    <dgm:cxn modelId="{C9028E68-E51D-44B7-BA1F-521F899A4701}" type="presOf" srcId="{E48BA875-0344-4EDD-BF7E-F6C5905262D8}" destId="{9CE0DD54-39C2-4AAD-9435-83F0E6FD4AB8}" srcOrd="0" destOrd="0" presId="urn:microsoft.com/office/officeart/2005/8/layout/process5"/>
    <dgm:cxn modelId="{CA149870-CAD3-458D-BD3E-73A295E2D210}" type="presOf" srcId="{CCD5B1D0-A826-41E0-9AD5-607A821984AB}" destId="{25792381-3CD8-43B2-A324-21AC3F06EBBE}" srcOrd="1" destOrd="0" presId="urn:microsoft.com/office/officeart/2005/8/layout/process5"/>
    <dgm:cxn modelId="{84FC90E1-8ECB-4742-AD28-192A509F8728}" srcId="{AB5B1C37-69DE-41ED-8A9B-F226F0E40600}" destId="{1B463C33-3B52-45E9-8D0F-6A018D5DACAF}" srcOrd="9" destOrd="0" parTransId="{7DED3C88-9887-4E3B-A044-2BDB3BAE0BC6}" sibTransId="{15685B76-5C96-4BA3-A2C0-FF33676A2042}"/>
    <dgm:cxn modelId="{4349DF4B-E811-4CB4-8F66-9A2C260D3635}" type="presOf" srcId="{DE2E1830-BAC7-46A3-BE6B-63135A1DBDDF}" destId="{B45BBCF7-2388-436D-9A2D-2D562E223D1B}" srcOrd="0" destOrd="0" presId="urn:microsoft.com/office/officeart/2005/8/layout/process5"/>
    <dgm:cxn modelId="{EB1D2B94-102F-476D-BC6C-757447DD6B42}" srcId="{AB5B1C37-69DE-41ED-8A9B-F226F0E40600}" destId="{2E1B39A7-7A14-4B94-9DCE-E56F3069CA33}" srcOrd="0" destOrd="0" parTransId="{567794EE-82D9-40B1-9FC4-5C7281E8DD79}" sibTransId="{14E310AA-8F76-48CD-96C0-9EB186EB1FB1}"/>
    <dgm:cxn modelId="{608C5302-256E-4987-A27D-7BEA863DFAFC}" type="presOf" srcId="{D47F2193-145F-4655-8B1E-AB8E947820D9}" destId="{A3BABC93-7449-40CB-973A-0BA3809A8F0F}" srcOrd="1" destOrd="0" presId="urn:microsoft.com/office/officeart/2005/8/layout/process5"/>
    <dgm:cxn modelId="{03CD7936-453E-41D3-8836-70B55DE3CC93}" type="presOf" srcId="{AB5B1C37-69DE-41ED-8A9B-F226F0E40600}" destId="{4CA36187-7758-486A-AA25-6895D8A789A8}" srcOrd="0" destOrd="0" presId="urn:microsoft.com/office/officeart/2005/8/layout/process5"/>
    <dgm:cxn modelId="{C6ABCC24-8302-4C26-A732-FEDDC3DF1BE0}" srcId="{AB5B1C37-69DE-41ED-8A9B-F226F0E40600}" destId="{2AF5C438-245E-468B-8C55-D71527F902D1}" srcOrd="7" destOrd="0" parTransId="{B613FAB8-C812-4AB1-9D25-75B826A2F124}" sibTransId="{352B0E50-7923-494C-9E9B-4162FDCFCAFA}"/>
    <dgm:cxn modelId="{817C0ED0-C0AE-4012-8FBF-547BCB8622CB}" type="presOf" srcId="{3CCC27BF-F970-40AE-942A-88CE6EEAFEAB}" destId="{940586C3-78CD-4EDF-931D-F74DE1C37342}" srcOrd="0" destOrd="0" presId="urn:microsoft.com/office/officeart/2005/8/layout/process5"/>
    <dgm:cxn modelId="{B01FD0DE-BB83-44B4-B3E1-867EE865B019}" type="presOf" srcId="{5A96196B-E027-42C0-8BDA-08DE5C49A975}" destId="{BFACEDEF-157A-4DA6-AF44-659CBD5454A8}" srcOrd="1" destOrd="0" presId="urn:microsoft.com/office/officeart/2005/8/layout/process5"/>
    <dgm:cxn modelId="{9C11A233-6806-43B9-B13C-1DBB9C8FEBBA}" type="presOf" srcId="{71DD9690-EB87-40FC-A416-F018365D602B}" destId="{5DD1498A-C3D8-44BC-9E5C-4527DA1E6703}" srcOrd="0" destOrd="0" presId="urn:microsoft.com/office/officeart/2005/8/layout/process5"/>
    <dgm:cxn modelId="{4EEF7E76-4A05-4906-B626-150D04ECDB2F}" type="presOf" srcId="{1C851B15-8AD1-41E5-BD14-529ACBC8A332}" destId="{1AB638A6-1292-4BC0-845E-8DD832EACDE4}" srcOrd="0" destOrd="0" presId="urn:microsoft.com/office/officeart/2005/8/layout/process5"/>
    <dgm:cxn modelId="{B5F836D2-E09A-42DF-9E8E-4A06BA6AD09D}" srcId="{AB5B1C37-69DE-41ED-8A9B-F226F0E40600}" destId="{E8C537CA-CFAC-4465-BE6C-BF55267124AA}" srcOrd="11" destOrd="0" parTransId="{595861BC-99CD-46EC-9818-D9DF9E99E051}" sibTransId="{D47F2193-145F-4655-8B1E-AB8E947820D9}"/>
    <dgm:cxn modelId="{10D7D58E-D6FE-402D-AD92-943672A1706C}" type="presOf" srcId="{F6DD4A35-8E76-4698-B085-F23C810B4599}" destId="{E74057B0-E55D-49A5-8F06-CF9D2C33D4FF}" srcOrd="0" destOrd="0" presId="urn:microsoft.com/office/officeart/2005/8/layout/process5"/>
    <dgm:cxn modelId="{9804AE42-5C82-4F3F-9297-4F132839F5FD}" type="presOf" srcId="{28FD3D8D-53C3-4EF4-95A2-2A57C21C1A3F}" destId="{D0037001-12A3-4C9F-A599-1B3BF6E2C905}" srcOrd="1" destOrd="0" presId="urn:microsoft.com/office/officeart/2005/8/layout/process5"/>
    <dgm:cxn modelId="{53A75BEF-F4FE-449F-BC15-CE987C3823D5}" type="presOf" srcId="{5A96196B-E027-42C0-8BDA-08DE5C49A975}" destId="{032CB8CC-BF05-4C8C-B46F-A36B41146929}" srcOrd="0" destOrd="0" presId="urn:microsoft.com/office/officeart/2005/8/layout/process5"/>
    <dgm:cxn modelId="{DE6C4934-42DA-429B-9868-DB54EFDAC1C3}" type="presOf" srcId="{6764B805-BB93-4A4E-9E36-48819848DCB0}" destId="{85696C33-182C-4BA9-B71C-D0E96E170F50}" srcOrd="1" destOrd="0" presId="urn:microsoft.com/office/officeart/2005/8/layout/process5"/>
    <dgm:cxn modelId="{4FA22CFB-8300-4A76-B7C9-6C05AD5AC5CB}" srcId="{AB5B1C37-69DE-41ED-8A9B-F226F0E40600}" destId="{390E121F-98EC-4DD7-A7CF-E204B39DF167}" srcOrd="1" destOrd="0" parTransId="{ACAA3A48-CB3F-440B-B507-3D8A0C5C5A37}" sibTransId="{CCD5B1D0-A826-41E0-9AD5-607A821984AB}"/>
    <dgm:cxn modelId="{E5FCDC6F-4E70-42FB-B994-AD396986174D}" type="presOf" srcId="{E8C537CA-CFAC-4465-BE6C-BF55267124AA}" destId="{EC4DBE40-1F90-4072-823A-1E09E26F5F8B}" srcOrd="0" destOrd="0" presId="urn:microsoft.com/office/officeart/2005/8/layout/process5"/>
    <dgm:cxn modelId="{F97CF261-1250-4EFF-9449-41792DCDB7A6}" type="presOf" srcId="{C7939CE4-04E2-455F-846A-B2A915CF6B49}" destId="{F41D2CE0-03DE-43A6-AD41-BEF2A391E549}" srcOrd="0" destOrd="0" presId="urn:microsoft.com/office/officeart/2005/8/layout/process5"/>
    <dgm:cxn modelId="{145CBD46-2DB9-402A-82B3-E6BC86E7929D}" srcId="{AB5B1C37-69DE-41ED-8A9B-F226F0E40600}" destId="{3CCC27BF-F970-40AE-942A-88CE6EEAFEAB}" srcOrd="5" destOrd="0" parTransId="{A223C013-3890-4FCB-9E13-58EAD09368C6}" sibTransId="{BED52646-BA1A-45D7-8AF7-482098E64C8B}"/>
    <dgm:cxn modelId="{6C32182E-5457-4E33-94D9-461C4E344BE6}" type="presOf" srcId="{EEEF94BF-32B3-48BF-A8AA-CCEE67E25A97}" destId="{787283D2-DC31-4C5F-933D-F24E8169EDC8}" srcOrd="0" destOrd="0" presId="urn:microsoft.com/office/officeart/2005/8/layout/process5"/>
    <dgm:cxn modelId="{D6698D67-E00A-4F7E-AC2E-6220D04DDA62}" type="presOf" srcId="{1B463C33-3B52-45E9-8D0F-6A018D5DACAF}" destId="{5BACB6AB-CAC5-4E01-BE11-BD6799C01AAA}" srcOrd="0" destOrd="0" presId="urn:microsoft.com/office/officeart/2005/8/layout/process5"/>
    <dgm:cxn modelId="{19DFEC85-58C5-44BD-8DE8-1375ECDAB41C}" srcId="{AB5B1C37-69DE-41ED-8A9B-F226F0E40600}" destId="{7373010A-702B-4ED8-A41A-4170220F3355}" srcOrd="2" destOrd="0" parTransId="{FA3E0431-1EED-441C-94FD-11020A93E272}" sibTransId="{071759C0-0041-429E-89C5-A79164BBE149}"/>
    <dgm:cxn modelId="{381A00CD-2E80-48C8-BA66-B813DB760EAB}" srcId="{AB5B1C37-69DE-41ED-8A9B-F226F0E40600}" destId="{1408972C-04E1-4A15-8279-875DF3E2F9EA}" srcOrd="6" destOrd="0" parTransId="{4C1752EB-6485-4C40-83CE-2D0C8D784D8B}" sibTransId="{9923F46D-E12B-445C-B32C-C214E112C5E4}"/>
    <dgm:cxn modelId="{8116A8B5-653E-41ED-8703-E40DE39C27F5}" srcId="{AB5B1C37-69DE-41ED-8A9B-F226F0E40600}" destId="{DE2E1830-BAC7-46A3-BE6B-63135A1DBDDF}" srcOrd="4" destOrd="0" parTransId="{165F65A1-66D2-443C-AFEE-2DBC436532AA}" sibTransId="{6764B805-BB93-4A4E-9E36-48819848DCB0}"/>
    <dgm:cxn modelId="{7BEF9E41-1FFD-40B3-AA96-41E9320B0108}" type="presOf" srcId="{D47F2193-145F-4655-8B1E-AB8E947820D9}" destId="{245CB016-E536-4099-BD43-ED1A0E2850EC}" srcOrd="0" destOrd="0" presId="urn:microsoft.com/office/officeart/2005/8/layout/process5"/>
    <dgm:cxn modelId="{9324AF9B-C997-4486-9C0B-C44E22F1CA53}" type="presOf" srcId="{BED52646-BA1A-45D7-8AF7-482098E64C8B}" destId="{2F72D3D0-86E0-4B4C-97CF-39DE424A39FD}" srcOrd="1" destOrd="0" presId="urn:microsoft.com/office/officeart/2005/8/layout/process5"/>
    <dgm:cxn modelId="{E33F4E75-5B79-4B79-9716-BF614C445624}" type="presOf" srcId="{352B0E50-7923-494C-9E9B-4162FDCFCAFA}" destId="{86651481-FF04-44BD-A562-EDE89FD7BA2F}" srcOrd="0" destOrd="0" presId="urn:microsoft.com/office/officeart/2005/8/layout/process5"/>
    <dgm:cxn modelId="{B3BBD231-9803-4585-8B88-4BF7BE26A0C7}" type="presOf" srcId="{9923F46D-E12B-445C-B32C-C214E112C5E4}" destId="{6EEDDD97-4856-450C-A7D4-2CD4709F929E}" srcOrd="0" destOrd="0" presId="urn:microsoft.com/office/officeart/2005/8/layout/process5"/>
    <dgm:cxn modelId="{5B1297C2-70ED-4048-B713-44DE9353FE24}" srcId="{AB5B1C37-69DE-41ED-8A9B-F226F0E40600}" destId="{F6DD4A35-8E76-4698-B085-F23C810B4599}" srcOrd="14" destOrd="0" parTransId="{4054B2FE-B2BE-48C9-97BC-07DF4BB30EF5}" sibTransId="{8CED0282-1E52-41F9-9391-A9F7A10C6673}"/>
    <dgm:cxn modelId="{90F37A4D-3D7D-4F48-A065-559336A53291}" type="presOf" srcId="{9923F46D-E12B-445C-B32C-C214E112C5E4}" destId="{04D10457-2331-42F3-BB04-650E3421CF20}" srcOrd="1" destOrd="0" presId="urn:microsoft.com/office/officeart/2005/8/layout/process5"/>
    <dgm:cxn modelId="{048843D2-EB1A-44AF-A01A-389BB5FB2B53}" srcId="{AB5B1C37-69DE-41ED-8A9B-F226F0E40600}" destId="{E48BA875-0344-4EDD-BF7E-F6C5905262D8}" srcOrd="13" destOrd="0" parTransId="{838ADA12-00E2-4558-BA85-0AEDBC51CBB1}" sibTransId="{5A96196B-E027-42C0-8BDA-08DE5C49A975}"/>
    <dgm:cxn modelId="{CC2D6A51-FA87-4F86-864A-A1F345DB6046}" type="presOf" srcId="{2AF5C438-245E-468B-8C55-D71527F902D1}" destId="{C6629E15-758C-41B8-82B8-42C5A8C7074B}" srcOrd="0" destOrd="0" presId="urn:microsoft.com/office/officeart/2005/8/layout/process5"/>
    <dgm:cxn modelId="{8CE8EA9D-938A-4FCA-ABBF-537E15476141}" type="presOf" srcId="{EA9AA948-534B-4DD9-B4FB-0D690DBEDF07}" destId="{509032F7-9C60-4D06-A8CD-C328EA9F6465}" srcOrd="1" destOrd="0" presId="urn:microsoft.com/office/officeart/2005/8/layout/process5"/>
    <dgm:cxn modelId="{86B5410B-6404-468E-9123-372653369BC6}" type="presOf" srcId="{14E310AA-8F76-48CD-96C0-9EB186EB1FB1}" destId="{02513033-D44E-4E72-9EBB-9E9134EB9B47}" srcOrd="1" destOrd="0" presId="urn:microsoft.com/office/officeart/2005/8/layout/process5"/>
    <dgm:cxn modelId="{96E89778-6885-4FB6-9244-95F3B44FB16A}" type="presOf" srcId="{15685B76-5C96-4BA3-A2C0-FF33676A2042}" destId="{7F4525BD-C615-4E1A-A87B-65B97A26F2F7}" srcOrd="1" destOrd="0" presId="urn:microsoft.com/office/officeart/2005/8/layout/process5"/>
    <dgm:cxn modelId="{A1CADADB-B691-49C2-9405-BAFD0A96F721}" type="presOf" srcId="{7373010A-702B-4ED8-A41A-4170220F3355}" destId="{0FB98FBF-B28F-4B7D-84F4-FEF463FF8EC5}" srcOrd="0" destOrd="0" presId="urn:microsoft.com/office/officeart/2005/8/layout/process5"/>
    <dgm:cxn modelId="{259621AF-9F8D-40CF-8E53-38591A5661EC}" type="presOf" srcId="{390E121F-98EC-4DD7-A7CF-E204B39DF167}" destId="{3A4BC97F-37CA-4829-A88A-369F4D7D16BF}" srcOrd="0" destOrd="0" presId="urn:microsoft.com/office/officeart/2005/8/layout/process5"/>
    <dgm:cxn modelId="{F74B70DC-251B-42D3-8588-55EFFCBE41AA}" type="presOf" srcId="{28FD3D8D-53C3-4EF4-95A2-2A57C21C1A3F}" destId="{A1846374-733E-4755-94E6-8D6AA7C26CCB}" srcOrd="0" destOrd="0" presId="urn:microsoft.com/office/officeart/2005/8/layout/process5"/>
    <dgm:cxn modelId="{3D96E658-AA3C-4922-80EE-6792DC6D9328}" type="presOf" srcId="{EA9AA948-534B-4DD9-B4FB-0D690DBEDF07}" destId="{53F21E50-3FE7-44CF-8ADB-18482AFA795B}" srcOrd="0" destOrd="0" presId="urn:microsoft.com/office/officeart/2005/8/layout/process5"/>
    <dgm:cxn modelId="{9EDDEAFD-9221-451D-AFF6-18D7B356FAF9}" type="presOf" srcId="{BED52646-BA1A-45D7-8AF7-482098E64C8B}" destId="{6301015F-424B-4CC0-91B1-756CF871A347}" srcOrd="0" destOrd="0" presId="urn:microsoft.com/office/officeart/2005/8/layout/process5"/>
    <dgm:cxn modelId="{360B2DB1-B830-4456-B940-A1B8530EEB2F}" type="presOf" srcId="{352B0E50-7923-494C-9E9B-4162FDCFCAFA}" destId="{0E1A1D26-DE18-4F29-BA1E-707C06178643}" srcOrd="1" destOrd="0" presId="urn:microsoft.com/office/officeart/2005/8/layout/process5"/>
    <dgm:cxn modelId="{D24DF3E5-DBC5-466D-995E-F39FC29A01DA}" type="presOf" srcId="{5D6FB9D1-63E2-4A38-ACE1-8B1F56541250}" destId="{FF31987F-28DF-4C28-B287-28C25572ABE9}" srcOrd="0" destOrd="0" presId="urn:microsoft.com/office/officeart/2005/8/layout/process5"/>
    <dgm:cxn modelId="{BC8CCC1C-651E-4D7D-B245-59DD826A7B70}" type="presOf" srcId="{CCD5B1D0-A826-41E0-9AD5-607A821984AB}" destId="{4115D3B3-E953-4869-93FF-DAB29CF1771B}" srcOrd="0" destOrd="0" presId="urn:microsoft.com/office/officeart/2005/8/layout/process5"/>
    <dgm:cxn modelId="{D21970DE-3F69-4E03-B1CF-EA3E70661A25}" type="presOf" srcId="{EEEF94BF-32B3-48BF-A8AA-CCEE67E25A97}" destId="{B72D9CCA-F1B3-4459-8EFB-A205B659F308}" srcOrd="1" destOrd="0" presId="urn:microsoft.com/office/officeart/2005/8/layout/process5"/>
    <dgm:cxn modelId="{1811D1A0-3A88-4418-9158-F812BDC091EA}" type="presOf" srcId="{14E310AA-8F76-48CD-96C0-9EB186EB1FB1}" destId="{48924F06-028A-4E81-AB80-E867528E89A0}" srcOrd="0" destOrd="0" presId="urn:microsoft.com/office/officeart/2005/8/layout/process5"/>
    <dgm:cxn modelId="{EED3FBA6-7604-4926-AE0C-D9FB036ADAFB}" type="presOf" srcId="{1408972C-04E1-4A15-8279-875DF3E2F9EA}" destId="{8DAED0D4-D883-489B-A93F-A42FBCBEB15C}" srcOrd="0" destOrd="0" presId="urn:microsoft.com/office/officeart/2005/8/layout/process5"/>
    <dgm:cxn modelId="{87A797EC-99CC-4429-A7A3-4F0B1F288D0C}" srcId="{AB5B1C37-69DE-41ED-8A9B-F226F0E40600}" destId="{C7939CE4-04E2-455F-846A-B2A915CF6B49}" srcOrd="3" destOrd="0" parTransId="{5EE040DF-7537-4341-836F-A5F63DA2F0BA}" sibTransId="{EEEF94BF-32B3-48BF-A8AA-CCEE67E25A97}"/>
    <dgm:cxn modelId="{D35CFE5B-0132-44F1-B9DF-188CFCEBAAA5}" type="presOf" srcId="{6764B805-BB93-4A4E-9E36-48819848DCB0}" destId="{DEC679EB-2799-46C1-90F2-EE5825B68383}" srcOrd="0" destOrd="0" presId="urn:microsoft.com/office/officeart/2005/8/layout/process5"/>
    <dgm:cxn modelId="{F1FFA344-B510-4605-9E8E-5C6ABAE52B68}" srcId="{AB5B1C37-69DE-41ED-8A9B-F226F0E40600}" destId="{5D6FB9D1-63E2-4A38-ACE1-8B1F56541250}" srcOrd="10" destOrd="0" parTransId="{6DD42969-541C-4957-9E1B-0FBD8634476C}" sibTransId="{EA9AA948-534B-4DD9-B4FB-0D690DBEDF07}"/>
    <dgm:cxn modelId="{056AB020-DAEE-41D4-B632-2E6880753824}" type="presOf" srcId="{071759C0-0041-429E-89C5-A79164BBE149}" destId="{87256524-84DC-4D47-9CFE-2D58B2B2FF77}" srcOrd="1" destOrd="0" presId="urn:microsoft.com/office/officeart/2005/8/layout/process5"/>
    <dgm:cxn modelId="{B7A4E3D1-4890-40C6-A779-6CCB44F74B35}" srcId="{AB5B1C37-69DE-41ED-8A9B-F226F0E40600}" destId="{71DD9690-EB87-40FC-A416-F018365D602B}" srcOrd="12" destOrd="0" parTransId="{57203671-8C87-4F53-B0E5-9D4F42BC76A2}" sibTransId="{28FD3D8D-53C3-4EF4-95A2-2A57C21C1A3F}"/>
    <dgm:cxn modelId="{4FBDCE62-3C93-4C33-9240-D6F71265471D}" type="presOf" srcId="{15685B76-5C96-4BA3-A2C0-FF33676A2042}" destId="{89BC5668-20AB-4079-B523-AF9F3BAC5EBB}" srcOrd="0" destOrd="0" presId="urn:microsoft.com/office/officeart/2005/8/layout/process5"/>
    <dgm:cxn modelId="{F44C813F-337A-4894-A223-50A8E8FFE447}" type="presParOf" srcId="{4CA36187-7758-486A-AA25-6895D8A789A8}" destId="{63CE118F-9142-4CC8-AAC8-BF3CB8BB02CD}" srcOrd="0" destOrd="0" presId="urn:microsoft.com/office/officeart/2005/8/layout/process5"/>
    <dgm:cxn modelId="{44D18516-46A0-4E3F-9A8C-07EFA8C85B79}" type="presParOf" srcId="{4CA36187-7758-486A-AA25-6895D8A789A8}" destId="{48924F06-028A-4E81-AB80-E867528E89A0}" srcOrd="1" destOrd="0" presId="urn:microsoft.com/office/officeart/2005/8/layout/process5"/>
    <dgm:cxn modelId="{E61EFC57-FCD1-426F-B616-CA9D874EE4F5}" type="presParOf" srcId="{48924F06-028A-4E81-AB80-E867528E89A0}" destId="{02513033-D44E-4E72-9EBB-9E9134EB9B47}" srcOrd="0" destOrd="0" presId="urn:microsoft.com/office/officeart/2005/8/layout/process5"/>
    <dgm:cxn modelId="{A9B4B729-39E7-46E6-807B-25F69CAF03D9}" type="presParOf" srcId="{4CA36187-7758-486A-AA25-6895D8A789A8}" destId="{3A4BC97F-37CA-4829-A88A-369F4D7D16BF}" srcOrd="2" destOrd="0" presId="urn:microsoft.com/office/officeart/2005/8/layout/process5"/>
    <dgm:cxn modelId="{3FD0C48C-C193-4B67-B08D-933223C410D4}" type="presParOf" srcId="{4CA36187-7758-486A-AA25-6895D8A789A8}" destId="{4115D3B3-E953-4869-93FF-DAB29CF1771B}" srcOrd="3" destOrd="0" presId="urn:microsoft.com/office/officeart/2005/8/layout/process5"/>
    <dgm:cxn modelId="{ADB6FA52-8644-4095-B5A7-08B6A47F5C88}" type="presParOf" srcId="{4115D3B3-E953-4869-93FF-DAB29CF1771B}" destId="{25792381-3CD8-43B2-A324-21AC3F06EBBE}" srcOrd="0" destOrd="0" presId="urn:microsoft.com/office/officeart/2005/8/layout/process5"/>
    <dgm:cxn modelId="{DD68A9F3-A94B-41DD-A767-73F80B164C74}" type="presParOf" srcId="{4CA36187-7758-486A-AA25-6895D8A789A8}" destId="{0FB98FBF-B28F-4B7D-84F4-FEF463FF8EC5}" srcOrd="4" destOrd="0" presId="urn:microsoft.com/office/officeart/2005/8/layout/process5"/>
    <dgm:cxn modelId="{11C628AA-E1F5-481C-876B-569E8D93754E}" type="presParOf" srcId="{4CA36187-7758-486A-AA25-6895D8A789A8}" destId="{5876F1DE-B8AB-4E39-9F0D-4116853BF538}" srcOrd="5" destOrd="0" presId="urn:microsoft.com/office/officeart/2005/8/layout/process5"/>
    <dgm:cxn modelId="{8049ED64-B2BC-404A-962B-CCFC0D7DC139}" type="presParOf" srcId="{5876F1DE-B8AB-4E39-9F0D-4116853BF538}" destId="{87256524-84DC-4D47-9CFE-2D58B2B2FF77}" srcOrd="0" destOrd="0" presId="urn:microsoft.com/office/officeart/2005/8/layout/process5"/>
    <dgm:cxn modelId="{7CB9BDD2-5AB3-4405-9D44-AD60C15EFF1D}" type="presParOf" srcId="{4CA36187-7758-486A-AA25-6895D8A789A8}" destId="{F41D2CE0-03DE-43A6-AD41-BEF2A391E549}" srcOrd="6" destOrd="0" presId="urn:microsoft.com/office/officeart/2005/8/layout/process5"/>
    <dgm:cxn modelId="{50404A52-A8CD-414C-95EB-85F2C46CE671}" type="presParOf" srcId="{4CA36187-7758-486A-AA25-6895D8A789A8}" destId="{787283D2-DC31-4C5F-933D-F24E8169EDC8}" srcOrd="7" destOrd="0" presId="urn:microsoft.com/office/officeart/2005/8/layout/process5"/>
    <dgm:cxn modelId="{0888A71F-6378-44C6-8DFE-3E64BF70F471}" type="presParOf" srcId="{787283D2-DC31-4C5F-933D-F24E8169EDC8}" destId="{B72D9CCA-F1B3-4459-8EFB-A205B659F308}" srcOrd="0" destOrd="0" presId="urn:microsoft.com/office/officeart/2005/8/layout/process5"/>
    <dgm:cxn modelId="{6B7F473E-9BE9-4707-9A27-5284595A6516}" type="presParOf" srcId="{4CA36187-7758-486A-AA25-6895D8A789A8}" destId="{B45BBCF7-2388-436D-9A2D-2D562E223D1B}" srcOrd="8" destOrd="0" presId="urn:microsoft.com/office/officeart/2005/8/layout/process5"/>
    <dgm:cxn modelId="{02E81409-C55E-4427-9BAA-69CCDB37981F}" type="presParOf" srcId="{4CA36187-7758-486A-AA25-6895D8A789A8}" destId="{DEC679EB-2799-46C1-90F2-EE5825B68383}" srcOrd="9" destOrd="0" presId="urn:microsoft.com/office/officeart/2005/8/layout/process5"/>
    <dgm:cxn modelId="{F7F10A99-6044-4F86-A5A8-A315EA9F7189}" type="presParOf" srcId="{DEC679EB-2799-46C1-90F2-EE5825B68383}" destId="{85696C33-182C-4BA9-B71C-D0E96E170F50}" srcOrd="0" destOrd="0" presId="urn:microsoft.com/office/officeart/2005/8/layout/process5"/>
    <dgm:cxn modelId="{DE1295A4-72B0-4571-B0CA-C54AF7CDD683}" type="presParOf" srcId="{4CA36187-7758-486A-AA25-6895D8A789A8}" destId="{940586C3-78CD-4EDF-931D-F74DE1C37342}" srcOrd="10" destOrd="0" presId="urn:microsoft.com/office/officeart/2005/8/layout/process5"/>
    <dgm:cxn modelId="{68D9B8D2-8E99-4017-8983-70978BBCAA20}" type="presParOf" srcId="{4CA36187-7758-486A-AA25-6895D8A789A8}" destId="{6301015F-424B-4CC0-91B1-756CF871A347}" srcOrd="11" destOrd="0" presId="urn:microsoft.com/office/officeart/2005/8/layout/process5"/>
    <dgm:cxn modelId="{613216D9-9C3B-4855-BA2B-45B741EB285F}" type="presParOf" srcId="{6301015F-424B-4CC0-91B1-756CF871A347}" destId="{2F72D3D0-86E0-4B4C-97CF-39DE424A39FD}" srcOrd="0" destOrd="0" presId="urn:microsoft.com/office/officeart/2005/8/layout/process5"/>
    <dgm:cxn modelId="{FE75B1DE-1DD9-468E-8718-FA5714BBB543}" type="presParOf" srcId="{4CA36187-7758-486A-AA25-6895D8A789A8}" destId="{8DAED0D4-D883-489B-A93F-A42FBCBEB15C}" srcOrd="12" destOrd="0" presId="urn:microsoft.com/office/officeart/2005/8/layout/process5"/>
    <dgm:cxn modelId="{03B5F2BC-5777-4613-A3C7-F89B612C7009}" type="presParOf" srcId="{4CA36187-7758-486A-AA25-6895D8A789A8}" destId="{6EEDDD97-4856-450C-A7D4-2CD4709F929E}" srcOrd="13" destOrd="0" presId="urn:microsoft.com/office/officeart/2005/8/layout/process5"/>
    <dgm:cxn modelId="{0816A06D-9383-4490-A2E5-01902A943205}" type="presParOf" srcId="{6EEDDD97-4856-450C-A7D4-2CD4709F929E}" destId="{04D10457-2331-42F3-BB04-650E3421CF20}" srcOrd="0" destOrd="0" presId="urn:microsoft.com/office/officeart/2005/8/layout/process5"/>
    <dgm:cxn modelId="{29A5D68A-1560-4723-B7A4-8E3451FF6B53}" type="presParOf" srcId="{4CA36187-7758-486A-AA25-6895D8A789A8}" destId="{C6629E15-758C-41B8-82B8-42C5A8C7074B}" srcOrd="14" destOrd="0" presId="urn:microsoft.com/office/officeart/2005/8/layout/process5"/>
    <dgm:cxn modelId="{43A13B1F-E87C-4EF3-BA29-D53783385A53}" type="presParOf" srcId="{4CA36187-7758-486A-AA25-6895D8A789A8}" destId="{86651481-FF04-44BD-A562-EDE89FD7BA2F}" srcOrd="15" destOrd="0" presId="urn:microsoft.com/office/officeart/2005/8/layout/process5"/>
    <dgm:cxn modelId="{1F80A326-2D03-4229-AF84-1E0A7666A130}" type="presParOf" srcId="{86651481-FF04-44BD-A562-EDE89FD7BA2F}" destId="{0E1A1D26-DE18-4F29-BA1E-707C06178643}" srcOrd="0" destOrd="0" presId="urn:microsoft.com/office/officeart/2005/8/layout/process5"/>
    <dgm:cxn modelId="{FCDE03E9-333B-4A11-85D5-0DBB992D048D}" type="presParOf" srcId="{4CA36187-7758-486A-AA25-6895D8A789A8}" destId="{EC90519D-653C-4218-9A18-B4BEF799A799}" srcOrd="16" destOrd="0" presId="urn:microsoft.com/office/officeart/2005/8/layout/process5"/>
    <dgm:cxn modelId="{5B2BB439-0FC3-45D4-84CB-F877267FB7ED}" type="presParOf" srcId="{4CA36187-7758-486A-AA25-6895D8A789A8}" destId="{1AB638A6-1292-4BC0-845E-8DD832EACDE4}" srcOrd="17" destOrd="0" presId="urn:microsoft.com/office/officeart/2005/8/layout/process5"/>
    <dgm:cxn modelId="{C73F95E3-E0E2-44FC-B7F7-C7D284F49AAB}" type="presParOf" srcId="{1AB638A6-1292-4BC0-845E-8DD832EACDE4}" destId="{521FEBEB-0576-4113-8DFF-C4CE25793310}" srcOrd="0" destOrd="0" presId="urn:microsoft.com/office/officeart/2005/8/layout/process5"/>
    <dgm:cxn modelId="{FECA34F7-2C03-42C2-BBF8-374EE288EA99}" type="presParOf" srcId="{4CA36187-7758-486A-AA25-6895D8A789A8}" destId="{5BACB6AB-CAC5-4E01-BE11-BD6799C01AAA}" srcOrd="18" destOrd="0" presId="urn:microsoft.com/office/officeart/2005/8/layout/process5"/>
    <dgm:cxn modelId="{FC334232-1986-4513-926C-AD6583C6D373}" type="presParOf" srcId="{4CA36187-7758-486A-AA25-6895D8A789A8}" destId="{89BC5668-20AB-4079-B523-AF9F3BAC5EBB}" srcOrd="19" destOrd="0" presId="urn:microsoft.com/office/officeart/2005/8/layout/process5"/>
    <dgm:cxn modelId="{65B2ABC7-CD46-446E-94FF-06A164A9EF8F}" type="presParOf" srcId="{89BC5668-20AB-4079-B523-AF9F3BAC5EBB}" destId="{7F4525BD-C615-4E1A-A87B-65B97A26F2F7}" srcOrd="0" destOrd="0" presId="urn:microsoft.com/office/officeart/2005/8/layout/process5"/>
    <dgm:cxn modelId="{4449B2CB-1441-43B9-864D-084DB9013A71}" type="presParOf" srcId="{4CA36187-7758-486A-AA25-6895D8A789A8}" destId="{FF31987F-28DF-4C28-B287-28C25572ABE9}" srcOrd="20" destOrd="0" presId="urn:microsoft.com/office/officeart/2005/8/layout/process5"/>
    <dgm:cxn modelId="{640BA1F2-C761-4676-AA53-B316436F1D61}" type="presParOf" srcId="{4CA36187-7758-486A-AA25-6895D8A789A8}" destId="{53F21E50-3FE7-44CF-8ADB-18482AFA795B}" srcOrd="21" destOrd="0" presId="urn:microsoft.com/office/officeart/2005/8/layout/process5"/>
    <dgm:cxn modelId="{BE6CD824-F142-4D06-8118-0E8872A892C9}" type="presParOf" srcId="{53F21E50-3FE7-44CF-8ADB-18482AFA795B}" destId="{509032F7-9C60-4D06-A8CD-C328EA9F6465}" srcOrd="0" destOrd="0" presId="urn:microsoft.com/office/officeart/2005/8/layout/process5"/>
    <dgm:cxn modelId="{DED51B3B-1DCA-49EA-8FEF-92B25957732F}" type="presParOf" srcId="{4CA36187-7758-486A-AA25-6895D8A789A8}" destId="{EC4DBE40-1F90-4072-823A-1E09E26F5F8B}" srcOrd="22" destOrd="0" presId="urn:microsoft.com/office/officeart/2005/8/layout/process5"/>
    <dgm:cxn modelId="{59D6FAD6-B7F1-4A9B-AC9A-1E108EEEBAEE}" type="presParOf" srcId="{4CA36187-7758-486A-AA25-6895D8A789A8}" destId="{245CB016-E536-4099-BD43-ED1A0E2850EC}" srcOrd="23" destOrd="0" presId="urn:microsoft.com/office/officeart/2005/8/layout/process5"/>
    <dgm:cxn modelId="{45735F86-6EB4-4C72-95B6-8542D0DEC9CC}" type="presParOf" srcId="{245CB016-E536-4099-BD43-ED1A0E2850EC}" destId="{A3BABC93-7449-40CB-973A-0BA3809A8F0F}" srcOrd="0" destOrd="0" presId="urn:microsoft.com/office/officeart/2005/8/layout/process5"/>
    <dgm:cxn modelId="{894D8F3F-4DCA-401F-AE47-97BD93973F1F}" type="presParOf" srcId="{4CA36187-7758-486A-AA25-6895D8A789A8}" destId="{5DD1498A-C3D8-44BC-9E5C-4527DA1E6703}" srcOrd="24" destOrd="0" presId="urn:microsoft.com/office/officeart/2005/8/layout/process5"/>
    <dgm:cxn modelId="{1600CB56-7489-4F29-A5BA-A608085ABCD5}" type="presParOf" srcId="{4CA36187-7758-486A-AA25-6895D8A789A8}" destId="{A1846374-733E-4755-94E6-8D6AA7C26CCB}" srcOrd="25" destOrd="0" presId="urn:microsoft.com/office/officeart/2005/8/layout/process5"/>
    <dgm:cxn modelId="{D6ED0AF8-5D64-4F50-B3D8-44C14DF666BC}" type="presParOf" srcId="{A1846374-733E-4755-94E6-8D6AA7C26CCB}" destId="{D0037001-12A3-4C9F-A599-1B3BF6E2C905}" srcOrd="0" destOrd="0" presId="urn:microsoft.com/office/officeart/2005/8/layout/process5"/>
    <dgm:cxn modelId="{546F44D8-BF7B-42C0-81E5-AD5F79A6C23E}" type="presParOf" srcId="{4CA36187-7758-486A-AA25-6895D8A789A8}" destId="{9CE0DD54-39C2-4AAD-9435-83F0E6FD4AB8}" srcOrd="26" destOrd="0" presId="urn:microsoft.com/office/officeart/2005/8/layout/process5"/>
    <dgm:cxn modelId="{7FAB3213-2CEC-483C-A374-415A99540BA0}" type="presParOf" srcId="{4CA36187-7758-486A-AA25-6895D8A789A8}" destId="{032CB8CC-BF05-4C8C-B46F-A36B41146929}" srcOrd="27" destOrd="0" presId="urn:microsoft.com/office/officeart/2005/8/layout/process5"/>
    <dgm:cxn modelId="{81159835-7A5E-4EC5-9AD8-1A29D36D6FA4}" type="presParOf" srcId="{032CB8CC-BF05-4C8C-B46F-A36B41146929}" destId="{BFACEDEF-157A-4DA6-AF44-659CBD5454A8}" srcOrd="0" destOrd="0" presId="urn:microsoft.com/office/officeart/2005/8/layout/process5"/>
    <dgm:cxn modelId="{7CDB5826-09BD-4E3B-8B46-88E2E8FEE9EF}" type="presParOf" srcId="{4CA36187-7758-486A-AA25-6895D8A789A8}" destId="{E74057B0-E55D-49A5-8F06-CF9D2C33D4FF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ABDA4-08FD-483C-890A-BEA82F2A9AA7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</dgm:pt>
    <dgm:pt modelId="{5CC4709F-6DC1-44D5-888B-534293ECF323}">
      <dgm:prSet phldrT="[Text]"/>
      <dgm:spPr/>
      <dgm:t>
        <a:bodyPr/>
        <a:lstStyle/>
        <a:p>
          <a:r>
            <a:rPr lang="en-US" dirty="0" smtClean="0"/>
            <a:t>1940, WWII</a:t>
          </a:r>
          <a:endParaRPr lang="en-US" dirty="0"/>
        </a:p>
      </dgm:t>
    </dgm:pt>
    <dgm:pt modelId="{01344CF2-8225-4C86-B76A-85B13D767EA9}" type="parTrans" cxnId="{2F4A41E4-7366-4448-9AB9-0DAEFD457BFF}">
      <dgm:prSet/>
      <dgm:spPr/>
      <dgm:t>
        <a:bodyPr/>
        <a:lstStyle/>
        <a:p>
          <a:endParaRPr lang="en-US"/>
        </a:p>
      </dgm:t>
    </dgm:pt>
    <dgm:pt modelId="{D240B351-8418-4158-9C78-2F516A75F5CD}" type="sibTrans" cxnId="{2F4A41E4-7366-4448-9AB9-0DAEFD457BFF}">
      <dgm:prSet/>
      <dgm:spPr/>
      <dgm:t>
        <a:bodyPr/>
        <a:lstStyle/>
        <a:p>
          <a:endParaRPr lang="en-US"/>
        </a:p>
      </dgm:t>
    </dgm:pt>
    <dgm:pt modelId="{36843E4A-0F31-4891-BE73-77372588F279}">
      <dgm:prSet phldrT="[Text]"/>
      <dgm:spPr/>
      <dgm:t>
        <a:bodyPr/>
        <a:lstStyle/>
        <a:p>
          <a:r>
            <a:rPr lang="en-US" dirty="0" smtClean="0"/>
            <a:t>Women Group at Drexel, Cooper Union, City College of NY</a:t>
          </a:r>
          <a:endParaRPr lang="en-US" dirty="0"/>
        </a:p>
      </dgm:t>
    </dgm:pt>
    <dgm:pt modelId="{536EAB38-C8BD-4E40-A956-8B8DAB7315EA}" type="parTrans" cxnId="{018DABD9-3B6E-451B-AF04-521868681507}">
      <dgm:prSet/>
      <dgm:spPr/>
      <dgm:t>
        <a:bodyPr/>
        <a:lstStyle/>
        <a:p>
          <a:endParaRPr lang="en-US"/>
        </a:p>
      </dgm:t>
    </dgm:pt>
    <dgm:pt modelId="{073014AC-EF0E-4DEB-A5B0-9E2941513BBD}" type="sibTrans" cxnId="{018DABD9-3B6E-451B-AF04-521868681507}">
      <dgm:prSet/>
      <dgm:spPr/>
      <dgm:t>
        <a:bodyPr/>
        <a:lstStyle/>
        <a:p>
          <a:endParaRPr lang="en-US"/>
        </a:p>
      </dgm:t>
    </dgm:pt>
    <dgm:pt modelId="{169724A2-3F41-4E19-AF4F-91FBBF8ECA78}">
      <dgm:prSet phldrT="[Text]"/>
      <dgm:spPr/>
      <dgm:t>
        <a:bodyPr/>
        <a:lstStyle/>
        <a:p>
          <a:r>
            <a:rPr lang="en-US" dirty="0" smtClean="0"/>
            <a:t>After WWII</a:t>
          </a:r>
          <a:endParaRPr lang="en-US" dirty="0"/>
        </a:p>
      </dgm:t>
    </dgm:pt>
    <dgm:pt modelId="{63EA63E1-36B4-4E97-8C0A-FCB1B25E56F3}" type="parTrans" cxnId="{8C99454E-C39A-4F42-B53A-4F203CDE1C03}">
      <dgm:prSet/>
      <dgm:spPr/>
      <dgm:t>
        <a:bodyPr/>
        <a:lstStyle/>
        <a:p>
          <a:endParaRPr lang="en-US"/>
        </a:p>
      </dgm:t>
    </dgm:pt>
    <dgm:pt modelId="{3466E0F8-8A80-4DCF-9C4A-BC8DE7BA8E90}" type="sibTrans" cxnId="{8C99454E-C39A-4F42-B53A-4F203CDE1C03}">
      <dgm:prSet/>
      <dgm:spPr/>
      <dgm:t>
        <a:bodyPr/>
        <a:lstStyle/>
        <a:p>
          <a:endParaRPr lang="en-US"/>
        </a:p>
      </dgm:t>
    </dgm:pt>
    <dgm:pt modelId="{466F5C75-42AF-40D3-B8D5-B38566A49943}">
      <dgm:prSet phldrT="[Text]"/>
      <dgm:spPr/>
      <dgm:t>
        <a:bodyPr/>
        <a:lstStyle/>
        <a:p>
          <a:r>
            <a:rPr lang="en-US" dirty="0" smtClean="0"/>
            <a:t>Elsie Eaves</a:t>
          </a:r>
          <a:endParaRPr lang="en-US" dirty="0"/>
        </a:p>
      </dgm:t>
    </dgm:pt>
    <dgm:pt modelId="{5390E135-50FF-4FF0-8D73-D8FDD7CF3713}" type="parTrans" cxnId="{464FE21C-820E-407A-860D-7834377A88D0}">
      <dgm:prSet/>
      <dgm:spPr/>
      <dgm:t>
        <a:bodyPr/>
        <a:lstStyle/>
        <a:p>
          <a:endParaRPr lang="en-US"/>
        </a:p>
      </dgm:t>
    </dgm:pt>
    <dgm:pt modelId="{C8757EC3-AFB5-4E2F-9FD7-346533A1A816}" type="sibTrans" cxnId="{464FE21C-820E-407A-860D-7834377A88D0}">
      <dgm:prSet/>
      <dgm:spPr/>
      <dgm:t>
        <a:bodyPr/>
        <a:lstStyle/>
        <a:p>
          <a:endParaRPr lang="en-US"/>
        </a:p>
      </dgm:t>
    </dgm:pt>
    <dgm:pt modelId="{0D50A6DD-D7CC-4A22-B008-1B0387EE8F13}">
      <dgm:prSet phldrT="[Text]"/>
      <dgm:spPr/>
      <dgm:t>
        <a:bodyPr/>
        <a:lstStyle/>
        <a:p>
          <a:r>
            <a:rPr lang="en-US" dirty="0" smtClean="0"/>
            <a:t>May27-28, 1950</a:t>
          </a:r>
          <a:endParaRPr lang="en-US" dirty="0"/>
        </a:p>
      </dgm:t>
    </dgm:pt>
    <dgm:pt modelId="{A52248FD-BFE4-4F46-A5B9-09D72BAF6BE3}" type="parTrans" cxnId="{04D11152-76C2-4ED8-81DA-EE3032402779}">
      <dgm:prSet/>
      <dgm:spPr/>
      <dgm:t>
        <a:bodyPr/>
        <a:lstStyle/>
        <a:p>
          <a:endParaRPr lang="en-US"/>
        </a:p>
      </dgm:t>
    </dgm:pt>
    <dgm:pt modelId="{BFD5A518-D6D6-46A0-84EC-BDCC6FC22480}" type="sibTrans" cxnId="{04D11152-76C2-4ED8-81DA-EE3032402779}">
      <dgm:prSet/>
      <dgm:spPr/>
      <dgm:t>
        <a:bodyPr/>
        <a:lstStyle/>
        <a:p>
          <a:endParaRPr lang="en-US"/>
        </a:p>
      </dgm:t>
    </dgm:pt>
    <dgm:pt modelId="{94368717-461B-4E28-84DC-0A7F182DD6FC}">
      <dgm:prSet phldrT="[Text]"/>
      <dgm:spPr/>
      <dgm:t>
        <a:bodyPr/>
        <a:lstStyle/>
        <a:p>
          <a:r>
            <a:rPr lang="en-US" dirty="0" smtClean="0"/>
            <a:t>Dr. </a:t>
          </a:r>
          <a:r>
            <a:rPr lang="en-US" dirty="0" err="1" smtClean="0"/>
            <a:t>Batrice</a:t>
          </a:r>
          <a:r>
            <a:rPr lang="en-US" dirty="0" smtClean="0"/>
            <a:t> A. Hicks</a:t>
          </a:r>
          <a:endParaRPr lang="en-US" dirty="0"/>
        </a:p>
      </dgm:t>
    </dgm:pt>
    <dgm:pt modelId="{3CB61F79-E803-4370-A935-3F9061EBAFA0}" type="parTrans" cxnId="{70DEBECE-E8DB-45B6-9067-63D06F090145}">
      <dgm:prSet/>
      <dgm:spPr/>
      <dgm:t>
        <a:bodyPr/>
        <a:lstStyle/>
        <a:p>
          <a:endParaRPr lang="en-US"/>
        </a:p>
      </dgm:t>
    </dgm:pt>
    <dgm:pt modelId="{3F046814-F6D5-4166-BA4F-AC9A9532A812}" type="sibTrans" cxnId="{70DEBECE-E8DB-45B6-9067-63D06F090145}">
      <dgm:prSet/>
      <dgm:spPr/>
      <dgm:t>
        <a:bodyPr/>
        <a:lstStyle/>
        <a:p>
          <a:endParaRPr lang="en-US"/>
        </a:p>
      </dgm:t>
    </dgm:pt>
    <dgm:pt modelId="{1D8309AF-F381-4779-B9C1-A3149E8FE8B6}">
      <dgm:prSet phldrT="[Text]"/>
      <dgm:spPr/>
      <dgm:t>
        <a:bodyPr/>
        <a:lstStyle/>
        <a:p>
          <a:r>
            <a:rPr lang="en-US" dirty="0" smtClean="0"/>
            <a:t>1960, Russia’s Sputnik</a:t>
          </a:r>
          <a:endParaRPr lang="en-US" dirty="0"/>
        </a:p>
      </dgm:t>
    </dgm:pt>
    <dgm:pt modelId="{994C1B53-2C3F-48BE-9307-C653AEA5B3E5}" type="parTrans" cxnId="{ECA485D2-C16B-4326-ABBA-496B58B1116E}">
      <dgm:prSet/>
      <dgm:spPr/>
      <dgm:t>
        <a:bodyPr/>
        <a:lstStyle/>
        <a:p>
          <a:endParaRPr lang="en-US"/>
        </a:p>
      </dgm:t>
    </dgm:pt>
    <dgm:pt modelId="{24FDAD63-480A-4644-9A33-EA5B31C35400}" type="sibTrans" cxnId="{ECA485D2-C16B-4326-ABBA-496B58B1116E}">
      <dgm:prSet/>
      <dgm:spPr/>
      <dgm:t>
        <a:bodyPr/>
        <a:lstStyle/>
        <a:p>
          <a:endParaRPr lang="en-US"/>
        </a:p>
      </dgm:t>
    </dgm:pt>
    <dgm:pt modelId="{BD108A48-C118-44A2-8064-6B54A3414977}" type="pres">
      <dgm:prSet presAssocID="{DB8ABDA4-08FD-483C-890A-BEA82F2A9AA7}" presName="Name0" presStyleCnt="0">
        <dgm:presLayoutVars>
          <dgm:dir/>
          <dgm:animOne val="branch"/>
          <dgm:animLvl val="lvl"/>
        </dgm:presLayoutVars>
      </dgm:prSet>
      <dgm:spPr/>
    </dgm:pt>
    <dgm:pt modelId="{839C27E9-8D19-4342-A3E0-3A5290A7B9A5}" type="pres">
      <dgm:prSet presAssocID="{5CC4709F-6DC1-44D5-888B-534293ECF323}" presName="chaos" presStyleCnt="0"/>
      <dgm:spPr/>
    </dgm:pt>
    <dgm:pt modelId="{053E676D-C92C-4EF4-9CCC-AF771034E88A}" type="pres">
      <dgm:prSet presAssocID="{5CC4709F-6DC1-44D5-888B-534293ECF323}" presName="parTx1" presStyleLbl="revTx" presStyleIdx="0" presStyleCnt="6"/>
      <dgm:spPr/>
      <dgm:t>
        <a:bodyPr/>
        <a:lstStyle/>
        <a:p>
          <a:endParaRPr lang="en-US"/>
        </a:p>
      </dgm:t>
    </dgm:pt>
    <dgm:pt modelId="{E2740AD0-DAB2-4239-9F88-8B07E797274C}" type="pres">
      <dgm:prSet presAssocID="{5CC4709F-6DC1-44D5-888B-534293ECF323}" presName="c1" presStyleLbl="node1" presStyleIdx="0" presStyleCnt="19"/>
      <dgm:spPr/>
    </dgm:pt>
    <dgm:pt modelId="{C23A5CC7-DAB5-4C52-8193-0E5BC4015A1E}" type="pres">
      <dgm:prSet presAssocID="{5CC4709F-6DC1-44D5-888B-534293ECF323}" presName="c2" presStyleLbl="node1" presStyleIdx="1" presStyleCnt="19"/>
      <dgm:spPr/>
    </dgm:pt>
    <dgm:pt modelId="{C666C7A7-82F1-41E5-B57A-093FCE4E5FBB}" type="pres">
      <dgm:prSet presAssocID="{5CC4709F-6DC1-44D5-888B-534293ECF323}" presName="c3" presStyleLbl="node1" presStyleIdx="2" presStyleCnt="19"/>
      <dgm:spPr/>
    </dgm:pt>
    <dgm:pt modelId="{76ABF8F6-0874-49FE-A33D-26BE5331B29E}" type="pres">
      <dgm:prSet presAssocID="{5CC4709F-6DC1-44D5-888B-534293ECF323}" presName="c4" presStyleLbl="node1" presStyleIdx="3" presStyleCnt="19"/>
      <dgm:spPr/>
    </dgm:pt>
    <dgm:pt modelId="{DC0F6D01-8541-4748-B351-A01C1DF45540}" type="pres">
      <dgm:prSet presAssocID="{5CC4709F-6DC1-44D5-888B-534293ECF323}" presName="c5" presStyleLbl="node1" presStyleIdx="4" presStyleCnt="19"/>
      <dgm:spPr/>
    </dgm:pt>
    <dgm:pt modelId="{FB835304-5847-424D-9361-E63361DF55F0}" type="pres">
      <dgm:prSet presAssocID="{5CC4709F-6DC1-44D5-888B-534293ECF323}" presName="c6" presStyleLbl="node1" presStyleIdx="5" presStyleCnt="19"/>
      <dgm:spPr/>
    </dgm:pt>
    <dgm:pt modelId="{31C9FDEB-1384-4A02-8D6A-5F1042C3A21F}" type="pres">
      <dgm:prSet presAssocID="{5CC4709F-6DC1-44D5-888B-534293ECF323}" presName="c7" presStyleLbl="node1" presStyleIdx="6" presStyleCnt="19"/>
      <dgm:spPr/>
    </dgm:pt>
    <dgm:pt modelId="{C1943932-204E-427E-8EF3-F625152A27EB}" type="pres">
      <dgm:prSet presAssocID="{5CC4709F-6DC1-44D5-888B-534293ECF323}" presName="c8" presStyleLbl="node1" presStyleIdx="7" presStyleCnt="19"/>
      <dgm:spPr/>
    </dgm:pt>
    <dgm:pt modelId="{83C4CDBD-F107-435F-B9B3-67E43C2B89DB}" type="pres">
      <dgm:prSet presAssocID="{5CC4709F-6DC1-44D5-888B-534293ECF323}" presName="c9" presStyleLbl="node1" presStyleIdx="8" presStyleCnt="19"/>
      <dgm:spPr/>
    </dgm:pt>
    <dgm:pt modelId="{AC3C336D-6E9A-4E2D-886C-26689539FBA8}" type="pres">
      <dgm:prSet presAssocID="{5CC4709F-6DC1-44D5-888B-534293ECF323}" presName="c10" presStyleLbl="node1" presStyleIdx="9" presStyleCnt="19"/>
      <dgm:spPr/>
    </dgm:pt>
    <dgm:pt modelId="{893A4661-8D66-4750-B4FE-F49ED45F6A33}" type="pres">
      <dgm:prSet presAssocID="{5CC4709F-6DC1-44D5-888B-534293ECF323}" presName="c11" presStyleLbl="node1" presStyleIdx="10" presStyleCnt="19"/>
      <dgm:spPr/>
    </dgm:pt>
    <dgm:pt modelId="{BB9C9190-D213-4DCD-B164-82C102397B3C}" type="pres">
      <dgm:prSet presAssocID="{5CC4709F-6DC1-44D5-888B-534293ECF323}" presName="c12" presStyleLbl="node1" presStyleIdx="11" presStyleCnt="19"/>
      <dgm:spPr/>
    </dgm:pt>
    <dgm:pt modelId="{CE61B8AD-47EC-4C05-83A9-49ACD9E5A6D4}" type="pres">
      <dgm:prSet presAssocID="{5CC4709F-6DC1-44D5-888B-534293ECF323}" presName="c13" presStyleLbl="node1" presStyleIdx="12" presStyleCnt="19"/>
      <dgm:spPr/>
    </dgm:pt>
    <dgm:pt modelId="{3BBD8E6B-D93B-41C0-869F-6E9D3AD05C9B}" type="pres">
      <dgm:prSet presAssocID="{5CC4709F-6DC1-44D5-888B-534293ECF323}" presName="c14" presStyleLbl="node1" presStyleIdx="13" presStyleCnt="19"/>
      <dgm:spPr/>
    </dgm:pt>
    <dgm:pt modelId="{DA03530E-60D8-4384-B53E-0B30036BAD02}" type="pres">
      <dgm:prSet presAssocID="{5CC4709F-6DC1-44D5-888B-534293ECF323}" presName="c15" presStyleLbl="node1" presStyleIdx="14" presStyleCnt="19"/>
      <dgm:spPr/>
    </dgm:pt>
    <dgm:pt modelId="{9CF72ECD-23A7-44F3-BBB4-1A43BF681BBB}" type="pres">
      <dgm:prSet presAssocID="{5CC4709F-6DC1-44D5-888B-534293ECF323}" presName="c16" presStyleLbl="node1" presStyleIdx="15" presStyleCnt="19"/>
      <dgm:spPr/>
    </dgm:pt>
    <dgm:pt modelId="{019077D8-EA34-4A90-A279-320D3C31BBBE}" type="pres">
      <dgm:prSet presAssocID="{5CC4709F-6DC1-44D5-888B-534293ECF323}" presName="c17" presStyleLbl="node1" presStyleIdx="16" presStyleCnt="19"/>
      <dgm:spPr/>
    </dgm:pt>
    <dgm:pt modelId="{7E8A5B3B-FC1A-4B67-B598-1F8AB8B030C5}" type="pres">
      <dgm:prSet presAssocID="{5CC4709F-6DC1-44D5-888B-534293ECF323}" presName="c18" presStyleLbl="node1" presStyleIdx="17" presStyleCnt="19"/>
      <dgm:spPr/>
    </dgm:pt>
    <dgm:pt modelId="{2DB6B6A5-8907-4219-BA22-0000E49DE42F}" type="pres">
      <dgm:prSet presAssocID="{D240B351-8418-4158-9C78-2F516A75F5CD}" presName="chevronComposite1" presStyleCnt="0"/>
      <dgm:spPr/>
    </dgm:pt>
    <dgm:pt modelId="{02441FA1-F00B-4918-97C8-F23940DF2DDA}" type="pres">
      <dgm:prSet presAssocID="{D240B351-8418-4158-9C78-2F516A75F5CD}" presName="chevron1" presStyleLbl="sibTrans2D1" presStyleIdx="0" presStyleCnt="6"/>
      <dgm:spPr/>
    </dgm:pt>
    <dgm:pt modelId="{9345949B-76C0-4CFD-87B6-7C4D17A947E9}" type="pres">
      <dgm:prSet presAssocID="{D240B351-8418-4158-9C78-2F516A75F5CD}" presName="spChevron1" presStyleCnt="0"/>
      <dgm:spPr/>
    </dgm:pt>
    <dgm:pt modelId="{355C7B0E-B521-4584-A6E4-7BCA8E657330}" type="pres">
      <dgm:prSet presAssocID="{36843E4A-0F31-4891-BE73-77372588F279}" presName="middle" presStyleCnt="0"/>
      <dgm:spPr/>
    </dgm:pt>
    <dgm:pt modelId="{59B2D72F-032B-4D84-9C52-7E50E1AF21F2}" type="pres">
      <dgm:prSet presAssocID="{36843E4A-0F31-4891-BE73-77372588F279}" presName="parTxMid" presStyleLbl="revTx" presStyleIdx="1" presStyleCnt="6"/>
      <dgm:spPr/>
      <dgm:t>
        <a:bodyPr/>
        <a:lstStyle/>
        <a:p>
          <a:endParaRPr lang="en-US"/>
        </a:p>
      </dgm:t>
    </dgm:pt>
    <dgm:pt modelId="{6BF851D4-83C4-4F5E-8305-43D9066AA742}" type="pres">
      <dgm:prSet presAssocID="{36843E4A-0F31-4891-BE73-77372588F279}" presName="spMid" presStyleCnt="0"/>
      <dgm:spPr/>
    </dgm:pt>
    <dgm:pt modelId="{DDE4BE71-2A5D-4766-9D7A-89E2AF244D3E}" type="pres">
      <dgm:prSet presAssocID="{073014AC-EF0E-4DEB-A5B0-9E2941513BBD}" presName="chevronComposite1" presStyleCnt="0"/>
      <dgm:spPr/>
    </dgm:pt>
    <dgm:pt modelId="{5A56F48A-90EE-487A-ACAE-7E091C6710FE}" type="pres">
      <dgm:prSet presAssocID="{073014AC-EF0E-4DEB-A5B0-9E2941513BBD}" presName="chevron1" presStyleLbl="sibTrans2D1" presStyleIdx="1" presStyleCnt="6"/>
      <dgm:spPr/>
    </dgm:pt>
    <dgm:pt modelId="{B5BDFE84-5ECC-4A37-99E3-527ED89EF81E}" type="pres">
      <dgm:prSet presAssocID="{073014AC-EF0E-4DEB-A5B0-9E2941513BBD}" presName="spChevron1" presStyleCnt="0"/>
      <dgm:spPr/>
    </dgm:pt>
    <dgm:pt modelId="{F760F387-B8B2-4C50-9800-6FB29084F48E}" type="pres">
      <dgm:prSet presAssocID="{169724A2-3F41-4E19-AF4F-91FBBF8ECA78}" presName="middle" presStyleCnt="0"/>
      <dgm:spPr/>
    </dgm:pt>
    <dgm:pt modelId="{223BFB91-A2C0-42C3-951E-416FCEA82EDC}" type="pres">
      <dgm:prSet presAssocID="{169724A2-3F41-4E19-AF4F-91FBBF8ECA78}" presName="parTxMid" presStyleLbl="revTx" presStyleIdx="2" presStyleCnt="6"/>
      <dgm:spPr/>
      <dgm:t>
        <a:bodyPr/>
        <a:lstStyle/>
        <a:p>
          <a:endParaRPr lang="en-US"/>
        </a:p>
      </dgm:t>
    </dgm:pt>
    <dgm:pt modelId="{70364901-21A3-4FA5-9E4B-DA63853915A5}" type="pres">
      <dgm:prSet presAssocID="{169724A2-3F41-4E19-AF4F-91FBBF8ECA78}" presName="spMid" presStyleCnt="0"/>
      <dgm:spPr/>
    </dgm:pt>
    <dgm:pt modelId="{910F6D8B-638C-4635-86B3-DD384F56E5DB}" type="pres">
      <dgm:prSet presAssocID="{3466E0F8-8A80-4DCF-9C4A-BC8DE7BA8E90}" presName="chevronComposite1" presStyleCnt="0"/>
      <dgm:spPr/>
    </dgm:pt>
    <dgm:pt modelId="{DEF8504E-126D-464F-8B3A-5370D959DC06}" type="pres">
      <dgm:prSet presAssocID="{3466E0F8-8A80-4DCF-9C4A-BC8DE7BA8E90}" presName="chevron1" presStyleLbl="sibTrans2D1" presStyleIdx="2" presStyleCnt="6"/>
      <dgm:spPr/>
    </dgm:pt>
    <dgm:pt modelId="{A1AB60E6-5E78-4D5E-AF79-1FD08CF5903B}" type="pres">
      <dgm:prSet presAssocID="{3466E0F8-8A80-4DCF-9C4A-BC8DE7BA8E90}" presName="spChevron1" presStyleCnt="0"/>
      <dgm:spPr/>
    </dgm:pt>
    <dgm:pt modelId="{5AEC0012-F9EF-4047-9DDF-8E65C04AD6DF}" type="pres">
      <dgm:prSet presAssocID="{466F5C75-42AF-40D3-B8D5-B38566A49943}" presName="middle" presStyleCnt="0"/>
      <dgm:spPr/>
    </dgm:pt>
    <dgm:pt modelId="{5F95F2D5-D3A5-448B-86E6-E6EE4CFEAC19}" type="pres">
      <dgm:prSet presAssocID="{466F5C75-42AF-40D3-B8D5-B38566A49943}" presName="parTxMid" presStyleLbl="revTx" presStyleIdx="3" presStyleCnt="6"/>
      <dgm:spPr/>
      <dgm:t>
        <a:bodyPr/>
        <a:lstStyle/>
        <a:p>
          <a:endParaRPr lang="en-US"/>
        </a:p>
      </dgm:t>
    </dgm:pt>
    <dgm:pt modelId="{7F7D202E-4D72-4306-A8DC-3F89F8A03D79}" type="pres">
      <dgm:prSet presAssocID="{466F5C75-42AF-40D3-B8D5-B38566A49943}" presName="spMid" presStyleCnt="0"/>
      <dgm:spPr/>
    </dgm:pt>
    <dgm:pt modelId="{158B0C83-726D-4276-B051-49431DD03035}" type="pres">
      <dgm:prSet presAssocID="{C8757EC3-AFB5-4E2F-9FD7-346533A1A816}" presName="chevronComposite1" presStyleCnt="0"/>
      <dgm:spPr/>
    </dgm:pt>
    <dgm:pt modelId="{D253CC3E-BD86-4C40-AF78-5FB083757643}" type="pres">
      <dgm:prSet presAssocID="{C8757EC3-AFB5-4E2F-9FD7-346533A1A816}" presName="chevron1" presStyleLbl="sibTrans2D1" presStyleIdx="3" presStyleCnt="6"/>
      <dgm:spPr/>
    </dgm:pt>
    <dgm:pt modelId="{D2BA1099-A137-4749-8AD6-F095E059258F}" type="pres">
      <dgm:prSet presAssocID="{C8757EC3-AFB5-4E2F-9FD7-346533A1A816}" presName="spChevron1" presStyleCnt="0"/>
      <dgm:spPr/>
    </dgm:pt>
    <dgm:pt modelId="{1346310E-EB5A-4CBE-9CA0-9F0F1B3BC989}" type="pres">
      <dgm:prSet presAssocID="{0D50A6DD-D7CC-4A22-B008-1B0387EE8F13}" presName="middle" presStyleCnt="0"/>
      <dgm:spPr/>
    </dgm:pt>
    <dgm:pt modelId="{1FAAAED1-810F-4738-A397-1711B917C69E}" type="pres">
      <dgm:prSet presAssocID="{0D50A6DD-D7CC-4A22-B008-1B0387EE8F13}" presName="parTxMid" presStyleLbl="revTx" presStyleIdx="4" presStyleCnt="6"/>
      <dgm:spPr/>
      <dgm:t>
        <a:bodyPr/>
        <a:lstStyle/>
        <a:p>
          <a:endParaRPr lang="en-US"/>
        </a:p>
      </dgm:t>
    </dgm:pt>
    <dgm:pt modelId="{A51ADB81-B9B6-4E55-9967-7DA1BA667C73}" type="pres">
      <dgm:prSet presAssocID="{0D50A6DD-D7CC-4A22-B008-1B0387EE8F13}" presName="spMid" presStyleCnt="0"/>
      <dgm:spPr/>
    </dgm:pt>
    <dgm:pt modelId="{C0096EF8-2792-4FA2-86D5-771B9D6F4CC3}" type="pres">
      <dgm:prSet presAssocID="{BFD5A518-D6D6-46A0-84EC-BDCC6FC22480}" presName="chevronComposite1" presStyleCnt="0"/>
      <dgm:spPr/>
    </dgm:pt>
    <dgm:pt modelId="{876A0AF9-8A92-492D-B6CB-BBB2B3553497}" type="pres">
      <dgm:prSet presAssocID="{BFD5A518-D6D6-46A0-84EC-BDCC6FC22480}" presName="chevron1" presStyleLbl="sibTrans2D1" presStyleIdx="4" presStyleCnt="6"/>
      <dgm:spPr/>
    </dgm:pt>
    <dgm:pt modelId="{AF560C9D-408F-459B-BD88-1882A4C68D68}" type="pres">
      <dgm:prSet presAssocID="{BFD5A518-D6D6-46A0-84EC-BDCC6FC22480}" presName="spChevron1" presStyleCnt="0"/>
      <dgm:spPr/>
    </dgm:pt>
    <dgm:pt modelId="{4632315C-9A8E-443E-8E9D-A18DDBD78978}" type="pres">
      <dgm:prSet presAssocID="{94368717-461B-4E28-84DC-0A7F182DD6FC}" presName="middle" presStyleCnt="0"/>
      <dgm:spPr/>
    </dgm:pt>
    <dgm:pt modelId="{0039D93C-93E7-4DD4-909E-45A84303D269}" type="pres">
      <dgm:prSet presAssocID="{94368717-461B-4E28-84DC-0A7F182DD6FC}" presName="parTxMid" presStyleLbl="revTx" presStyleIdx="5" presStyleCnt="6"/>
      <dgm:spPr/>
      <dgm:t>
        <a:bodyPr/>
        <a:lstStyle/>
        <a:p>
          <a:endParaRPr lang="en-US"/>
        </a:p>
      </dgm:t>
    </dgm:pt>
    <dgm:pt modelId="{AFB6ABB4-876D-4B8E-99D2-691E047402E8}" type="pres">
      <dgm:prSet presAssocID="{94368717-461B-4E28-84DC-0A7F182DD6FC}" presName="spMid" presStyleCnt="0"/>
      <dgm:spPr/>
    </dgm:pt>
    <dgm:pt modelId="{9CC57BC8-7281-416D-A125-C163711035E2}" type="pres">
      <dgm:prSet presAssocID="{3F046814-F6D5-4166-BA4F-AC9A9532A812}" presName="chevronComposite1" presStyleCnt="0"/>
      <dgm:spPr/>
    </dgm:pt>
    <dgm:pt modelId="{AEEF9EE9-93C4-45DA-AA1C-2E48C2BACF2C}" type="pres">
      <dgm:prSet presAssocID="{3F046814-F6D5-4166-BA4F-AC9A9532A812}" presName="chevron1" presStyleLbl="sibTrans2D1" presStyleIdx="5" presStyleCnt="6"/>
      <dgm:spPr/>
    </dgm:pt>
    <dgm:pt modelId="{898D203F-1EA2-4EEC-A6FC-C0417D2A3E96}" type="pres">
      <dgm:prSet presAssocID="{3F046814-F6D5-4166-BA4F-AC9A9532A812}" presName="spChevron1" presStyleCnt="0"/>
      <dgm:spPr/>
    </dgm:pt>
    <dgm:pt modelId="{7D6909FE-0C12-4F40-BD7F-CA34894CE761}" type="pres">
      <dgm:prSet presAssocID="{1D8309AF-F381-4779-B9C1-A3149E8FE8B6}" presName="last" presStyleCnt="0"/>
      <dgm:spPr/>
    </dgm:pt>
    <dgm:pt modelId="{6B219C2D-27D6-4666-A6BD-122060C56C49}" type="pres">
      <dgm:prSet presAssocID="{1D8309AF-F381-4779-B9C1-A3149E8FE8B6}" presName="circleTx" presStyleLbl="node1" presStyleIdx="18" presStyleCnt="19"/>
      <dgm:spPr/>
      <dgm:t>
        <a:bodyPr/>
        <a:lstStyle/>
        <a:p>
          <a:endParaRPr lang="en-US"/>
        </a:p>
      </dgm:t>
    </dgm:pt>
    <dgm:pt modelId="{39A8871D-0747-47A3-817C-94D02D40049C}" type="pres">
      <dgm:prSet presAssocID="{1D8309AF-F381-4779-B9C1-A3149E8FE8B6}" presName="spN" presStyleCnt="0"/>
      <dgm:spPr/>
    </dgm:pt>
  </dgm:ptLst>
  <dgm:cxnLst>
    <dgm:cxn modelId="{018DABD9-3B6E-451B-AF04-521868681507}" srcId="{DB8ABDA4-08FD-483C-890A-BEA82F2A9AA7}" destId="{36843E4A-0F31-4891-BE73-77372588F279}" srcOrd="1" destOrd="0" parTransId="{536EAB38-C8BD-4E40-A956-8B8DAB7315EA}" sibTransId="{073014AC-EF0E-4DEB-A5B0-9E2941513BBD}"/>
    <dgm:cxn modelId="{C2D4F2FB-9D1C-4934-9274-AA18D4207FC3}" type="presOf" srcId="{169724A2-3F41-4E19-AF4F-91FBBF8ECA78}" destId="{223BFB91-A2C0-42C3-951E-416FCEA82EDC}" srcOrd="0" destOrd="0" presId="urn:microsoft.com/office/officeart/2009/3/layout/RandomtoResultProcess"/>
    <dgm:cxn modelId="{464FE21C-820E-407A-860D-7834377A88D0}" srcId="{DB8ABDA4-08FD-483C-890A-BEA82F2A9AA7}" destId="{466F5C75-42AF-40D3-B8D5-B38566A49943}" srcOrd="3" destOrd="0" parTransId="{5390E135-50FF-4FF0-8D73-D8FDD7CF3713}" sibTransId="{C8757EC3-AFB5-4E2F-9FD7-346533A1A816}"/>
    <dgm:cxn modelId="{FC2AD257-843C-4CAB-91BC-3BEB725D9977}" type="presOf" srcId="{5CC4709F-6DC1-44D5-888B-534293ECF323}" destId="{053E676D-C92C-4EF4-9CCC-AF771034E88A}" srcOrd="0" destOrd="0" presId="urn:microsoft.com/office/officeart/2009/3/layout/RandomtoResultProcess"/>
    <dgm:cxn modelId="{F78F428C-7B3F-4B3B-9346-C4CE81986DD1}" type="presOf" srcId="{0D50A6DD-D7CC-4A22-B008-1B0387EE8F13}" destId="{1FAAAED1-810F-4738-A397-1711B917C69E}" srcOrd="0" destOrd="0" presId="urn:microsoft.com/office/officeart/2009/3/layout/RandomtoResultProcess"/>
    <dgm:cxn modelId="{70DEBECE-E8DB-45B6-9067-63D06F090145}" srcId="{DB8ABDA4-08FD-483C-890A-BEA82F2A9AA7}" destId="{94368717-461B-4E28-84DC-0A7F182DD6FC}" srcOrd="5" destOrd="0" parTransId="{3CB61F79-E803-4370-A935-3F9061EBAFA0}" sibTransId="{3F046814-F6D5-4166-BA4F-AC9A9532A812}"/>
    <dgm:cxn modelId="{824AA5F4-D0C6-4160-BD94-938FE3D01E1D}" type="presOf" srcId="{DB8ABDA4-08FD-483C-890A-BEA82F2A9AA7}" destId="{BD108A48-C118-44A2-8064-6B54A3414977}" srcOrd="0" destOrd="0" presId="urn:microsoft.com/office/officeart/2009/3/layout/RandomtoResultProcess"/>
    <dgm:cxn modelId="{4E84F0DF-D664-47C5-A30F-A1762E001181}" type="presOf" srcId="{1D8309AF-F381-4779-B9C1-A3149E8FE8B6}" destId="{6B219C2D-27D6-4666-A6BD-122060C56C49}" srcOrd="0" destOrd="0" presId="urn:microsoft.com/office/officeart/2009/3/layout/RandomtoResultProcess"/>
    <dgm:cxn modelId="{04D11152-76C2-4ED8-81DA-EE3032402779}" srcId="{DB8ABDA4-08FD-483C-890A-BEA82F2A9AA7}" destId="{0D50A6DD-D7CC-4A22-B008-1B0387EE8F13}" srcOrd="4" destOrd="0" parTransId="{A52248FD-BFE4-4F46-A5B9-09D72BAF6BE3}" sibTransId="{BFD5A518-D6D6-46A0-84EC-BDCC6FC22480}"/>
    <dgm:cxn modelId="{35441D9C-808C-4094-A5E8-C1641C48C6C8}" type="presOf" srcId="{94368717-461B-4E28-84DC-0A7F182DD6FC}" destId="{0039D93C-93E7-4DD4-909E-45A84303D269}" srcOrd="0" destOrd="0" presId="urn:microsoft.com/office/officeart/2009/3/layout/RandomtoResultProcess"/>
    <dgm:cxn modelId="{8C99454E-C39A-4F42-B53A-4F203CDE1C03}" srcId="{DB8ABDA4-08FD-483C-890A-BEA82F2A9AA7}" destId="{169724A2-3F41-4E19-AF4F-91FBBF8ECA78}" srcOrd="2" destOrd="0" parTransId="{63EA63E1-36B4-4E97-8C0A-FCB1B25E56F3}" sibTransId="{3466E0F8-8A80-4DCF-9C4A-BC8DE7BA8E90}"/>
    <dgm:cxn modelId="{11253AE0-0B5D-4879-BA29-EA67FED26DDD}" type="presOf" srcId="{466F5C75-42AF-40D3-B8D5-B38566A49943}" destId="{5F95F2D5-D3A5-448B-86E6-E6EE4CFEAC19}" srcOrd="0" destOrd="0" presId="urn:microsoft.com/office/officeart/2009/3/layout/RandomtoResultProcess"/>
    <dgm:cxn modelId="{ECA485D2-C16B-4326-ABBA-496B58B1116E}" srcId="{DB8ABDA4-08FD-483C-890A-BEA82F2A9AA7}" destId="{1D8309AF-F381-4779-B9C1-A3149E8FE8B6}" srcOrd="6" destOrd="0" parTransId="{994C1B53-2C3F-48BE-9307-C653AEA5B3E5}" sibTransId="{24FDAD63-480A-4644-9A33-EA5B31C35400}"/>
    <dgm:cxn modelId="{2F4A41E4-7366-4448-9AB9-0DAEFD457BFF}" srcId="{DB8ABDA4-08FD-483C-890A-BEA82F2A9AA7}" destId="{5CC4709F-6DC1-44D5-888B-534293ECF323}" srcOrd="0" destOrd="0" parTransId="{01344CF2-8225-4C86-B76A-85B13D767EA9}" sibTransId="{D240B351-8418-4158-9C78-2F516A75F5CD}"/>
    <dgm:cxn modelId="{48A04678-5F6A-47A8-83ED-703F5BBEAA4F}" type="presOf" srcId="{36843E4A-0F31-4891-BE73-77372588F279}" destId="{59B2D72F-032B-4D84-9C52-7E50E1AF21F2}" srcOrd="0" destOrd="0" presId="urn:microsoft.com/office/officeart/2009/3/layout/RandomtoResultProcess"/>
    <dgm:cxn modelId="{8616585B-C6B9-4E5D-AD13-91F548589EB9}" type="presParOf" srcId="{BD108A48-C118-44A2-8064-6B54A3414977}" destId="{839C27E9-8D19-4342-A3E0-3A5290A7B9A5}" srcOrd="0" destOrd="0" presId="urn:microsoft.com/office/officeart/2009/3/layout/RandomtoResultProcess"/>
    <dgm:cxn modelId="{2B15EE87-C85D-40C1-AAD3-7C6D12A3613B}" type="presParOf" srcId="{839C27E9-8D19-4342-A3E0-3A5290A7B9A5}" destId="{053E676D-C92C-4EF4-9CCC-AF771034E88A}" srcOrd="0" destOrd="0" presId="urn:microsoft.com/office/officeart/2009/3/layout/RandomtoResultProcess"/>
    <dgm:cxn modelId="{64F683E3-02D9-4C00-AB6A-560CAA0058C0}" type="presParOf" srcId="{839C27E9-8D19-4342-A3E0-3A5290A7B9A5}" destId="{E2740AD0-DAB2-4239-9F88-8B07E797274C}" srcOrd="1" destOrd="0" presId="urn:microsoft.com/office/officeart/2009/3/layout/RandomtoResultProcess"/>
    <dgm:cxn modelId="{8F82BEAB-FF97-47FB-ACD1-93AB24A4D3E2}" type="presParOf" srcId="{839C27E9-8D19-4342-A3E0-3A5290A7B9A5}" destId="{C23A5CC7-DAB5-4C52-8193-0E5BC4015A1E}" srcOrd="2" destOrd="0" presId="urn:microsoft.com/office/officeart/2009/3/layout/RandomtoResultProcess"/>
    <dgm:cxn modelId="{C3FB167A-AA1D-48CE-B78A-18E2111AB470}" type="presParOf" srcId="{839C27E9-8D19-4342-A3E0-3A5290A7B9A5}" destId="{C666C7A7-82F1-41E5-B57A-093FCE4E5FBB}" srcOrd="3" destOrd="0" presId="urn:microsoft.com/office/officeart/2009/3/layout/RandomtoResultProcess"/>
    <dgm:cxn modelId="{FBF6BA90-3B9D-4479-83CF-8070159D6864}" type="presParOf" srcId="{839C27E9-8D19-4342-A3E0-3A5290A7B9A5}" destId="{76ABF8F6-0874-49FE-A33D-26BE5331B29E}" srcOrd="4" destOrd="0" presId="urn:microsoft.com/office/officeart/2009/3/layout/RandomtoResultProcess"/>
    <dgm:cxn modelId="{EB3ACB97-8D42-44D7-9858-62FDDB9E1EC0}" type="presParOf" srcId="{839C27E9-8D19-4342-A3E0-3A5290A7B9A5}" destId="{DC0F6D01-8541-4748-B351-A01C1DF45540}" srcOrd="5" destOrd="0" presId="urn:microsoft.com/office/officeart/2009/3/layout/RandomtoResultProcess"/>
    <dgm:cxn modelId="{F0EA96E0-B1D2-4863-A2CF-7ABFE745D5A5}" type="presParOf" srcId="{839C27E9-8D19-4342-A3E0-3A5290A7B9A5}" destId="{FB835304-5847-424D-9361-E63361DF55F0}" srcOrd="6" destOrd="0" presId="urn:microsoft.com/office/officeart/2009/3/layout/RandomtoResultProcess"/>
    <dgm:cxn modelId="{8B8A0693-74E8-4BCB-BBE3-5301396C6422}" type="presParOf" srcId="{839C27E9-8D19-4342-A3E0-3A5290A7B9A5}" destId="{31C9FDEB-1384-4A02-8D6A-5F1042C3A21F}" srcOrd="7" destOrd="0" presId="urn:microsoft.com/office/officeart/2009/3/layout/RandomtoResultProcess"/>
    <dgm:cxn modelId="{16541537-F7BC-4B2F-A237-92790E83ECED}" type="presParOf" srcId="{839C27E9-8D19-4342-A3E0-3A5290A7B9A5}" destId="{C1943932-204E-427E-8EF3-F625152A27EB}" srcOrd="8" destOrd="0" presId="urn:microsoft.com/office/officeart/2009/3/layout/RandomtoResultProcess"/>
    <dgm:cxn modelId="{5FB5C55B-1465-4C88-BB93-2850A2EE75A1}" type="presParOf" srcId="{839C27E9-8D19-4342-A3E0-3A5290A7B9A5}" destId="{83C4CDBD-F107-435F-B9B3-67E43C2B89DB}" srcOrd="9" destOrd="0" presId="urn:microsoft.com/office/officeart/2009/3/layout/RandomtoResultProcess"/>
    <dgm:cxn modelId="{B3B040A7-11A2-40AA-8BE0-6D426D0A077F}" type="presParOf" srcId="{839C27E9-8D19-4342-A3E0-3A5290A7B9A5}" destId="{AC3C336D-6E9A-4E2D-886C-26689539FBA8}" srcOrd="10" destOrd="0" presId="urn:microsoft.com/office/officeart/2009/3/layout/RandomtoResultProcess"/>
    <dgm:cxn modelId="{45F9635F-3E70-4116-9167-A8AA1D1AF14D}" type="presParOf" srcId="{839C27E9-8D19-4342-A3E0-3A5290A7B9A5}" destId="{893A4661-8D66-4750-B4FE-F49ED45F6A33}" srcOrd="11" destOrd="0" presId="urn:microsoft.com/office/officeart/2009/3/layout/RandomtoResultProcess"/>
    <dgm:cxn modelId="{5C13990C-E1F8-44E3-A8DC-49B68664AA4D}" type="presParOf" srcId="{839C27E9-8D19-4342-A3E0-3A5290A7B9A5}" destId="{BB9C9190-D213-4DCD-B164-82C102397B3C}" srcOrd="12" destOrd="0" presId="urn:microsoft.com/office/officeart/2009/3/layout/RandomtoResultProcess"/>
    <dgm:cxn modelId="{3070DB80-08B4-4CEE-9D36-7697299902EF}" type="presParOf" srcId="{839C27E9-8D19-4342-A3E0-3A5290A7B9A5}" destId="{CE61B8AD-47EC-4C05-83A9-49ACD9E5A6D4}" srcOrd="13" destOrd="0" presId="urn:microsoft.com/office/officeart/2009/3/layout/RandomtoResultProcess"/>
    <dgm:cxn modelId="{3E3C5300-3057-47EA-9EC6-4BBFF2CEF6B8}" type="presParOf" srcId="{839C27E9-8D19-4342-A3E0-3A5290A7B9A5}" destId="{3BBD8E6B-D93B-41C0-869F-6E9D3AD05C9B}" srcOrd="14" destOrd="0" presId="urn:microsoft.com/office/officeart/2009/3/layout/RandomtoResultProcess"/>
    <dgm:cxn modelId="{30CA2A96-71EE-477C-B6E2-86F3A623D587}" type="presParOf" srcId="{839C27E9-8D19-4342-A3E0-3A5290A7B9A5}" destId="{DA03530E-60D8-4384-B53E-0B30036BAD02}" srcOrd="15" destOrd="0" presId="urn:microsoft.com/office/officeart/2009/3/layout/RandomtoResultProcess"/>
    <dgm:cxn modelId="{73073D6D-5CBC-481E-AA82-CA5BE26EA8CB}" type="presParOf" srcId="{839C27E9-8D19-4342-A3E0-3A5290A7B9A5}" destId="{9CF72ECD-23A7-44F3-BBB4-1A43BF681BBB}" srcOrd="16" destOrd="0" presId="urn:microsoft.com/office/officeart/2009/3/layout/RandomtoResultProcess"/>
    <dgm:cxn modelId="{399EDA7B-6053-4416-B59D-A604357B3E0C}" type="presParOf" srcId="{839C27E9-8D19-4342-A3E0-3A5290A7B9A5}" destId="{019077D8-EA34-4A90-A279-320D3C31BBBE}" srcOrd="17" destOrd="0" presId="urn:microsoft.com/office/officeart/2009/3/layout/RandomtoResultProcess"/>
    <dgm:cxn modelId="{71EE997E-8E88-4822-AD1F-DD43B771A3E2}" type="presParOf" srcId="{839C27E9-8D19-4342-A3E0-3A5290A7B9A5}" destId="{7E8A5B3B-FC1A-4B67-B598-1F8AB8B030C5}" srcOrd="18" destOrd="0" presId="urn:microsoft.com/office/officeart/2009/3/layout/RandomtoResultProcess"/>
    <dgm:cxn modelId="{64A54105-79A0-4879-B3AF-404540BBD8D0}" type="presParOf" srcId="{BD108A48-C118-44A2-8064-6B54A3414977}" destId="{2DB6B6A5-8907-4219-BA22-0000E49DE42F}" srcOrd="1" destOrd="0" presId="urn:microsoft.com/office/officeart/2009/3/layout/RandomtoResultProcess"/>
    <dgm:cxn modelId="{61F9F803-BF18-4C81-9313-7E23E6868714}" type="presParOf" srcId="{2DB6B6A5-8907-4219-BA22-0000E49DE42F}" destId="{02441FA1-F00B-4918-97C8-F23940DF2DDA}" srcOrd="0" destOrd="0" presId="urn:microsoft.com/office/officeart/2009/3/layout/RandomtoResultProcess"/>
    <dgm:cxn modelId="{9F22918B-0CA0-4ED4-9408-26AD5526D70B}" type="presParOf" srcId="{2DB6B6A5-8907-4219-BA22-0000E49DE42F}" destId="{9345949B-76C0-4CFD-87B6-7C4D17A947E9}" srcOrd="1" destOrd="0" presId="urn:microsoft.com/office/officeart/2009/3/layout/RandomtoResultProcess"/>
    <dgm:cxn modelId="{66983389-3973-4125-8491-9F3E5DD5AEA5}" type="presParOf" srcId="{BD108A48-C118-44A2-8064-6B54A3414977}" destId="{355C7B0E-B521-4584-A6E4-7BCA8E657330}" srcOrd="2" destOrd="0" presId="urn:microsoft.com/office/officeart/2009/3/layout/RandomtoResultProcess"/>
    <dgm:cxn modelId="{871B471F-667B-48AE-9740-56993049BE32}" type="presParOf" srcId="{355C7B0E-B521-4584-A6E4-7BCA8E657330}" destId="{59B2D72F-032B-4D84-9C52-7E50E1AF21F2}" srcOrd="0" destOrd="0" presId="urn:microsoft.com/office/officeart/2009/3/layout/RandomtoResultProcess"/>
    <dgm:cxn modelId="{903CA396-1E25-4113-8DEE-58569C6DDFB0}" type="presParOf" srcId="{355C7B0E-B521-4584-A6E4-7BCA8E657330}" destId="{6BF851D4-83C4-4F5E-8305-43D9066AA742}" srcOrd="1" destOrd="0" presId="urn:microsoft.com/office/officeart/2009/3/layout/RandomtoResultProcess"/>
    <dgm:cxn modelId="{1C591B73-E151-4493-856A-EC9886DCA541}" type="presParOf" srcId="{BD108A48-C118-44A2-8064-6B54A3414977}" destId="{DDE4BE71-2A5D-4766-9D7A-89E2AF244D3E}" srcOrd="3" destOrd="0" presId="urn:microsoft.com/office/officeart/2009/3/layout/RandomtoResultProcess"/>
    <dgm:cxn modelId="{BF0094F6-8B3F-4E22-9EEF-7FCC5FD0D648}" type="presParOf" srcId="{DDE4BE71-2A5D-4766-9D7A-89E2AF244D3E}" destId="{5A56F48A-90EE-487A-ACAE-7E091C6710FE}" srcOrd="0" destOrd="0" presId="urn:microsoft.com/office/officeart/2009/3/layout/RandomtoResultProcess"/>
    <dgm:cxn modelId="{1C5E08C1-BE64-410E-987D-EF22AAEA6DD1}" type="presParOf" srcId="{DDE4BE71-2A5D-4766-9D7A-89E2AF244D3E}" destId="{B5BDFE84-5ECC-4A37-99E3-527ED89EF81E}" srcOrd="1" destOrd="0" presId="urn:microsoft.com/office/officeart/2009/3/layout/RandomtoResultProcess"/>
    <dgm:cxn modelId="{75CC75EC-BE0A-4841-87B6-402294E0E160}" type="presParOf" srcId="{BD108A48-C118-44A2-8064-6B54A3414977}" destId="{F760F387-B8B2-4C50-9800-6FB29084F48E}" srcOrd="4" destOrd="0" presId="urn:microsoft.com/office/officeart/2009/3/layout/RandomtoResultProcess"/>
    <dgm:cxn modelId="{1151FFE0-6F6C-4807-B31C-8EC44D7F21C6}" type="presParOf" srcId="{F760F387-B8B2-4C50-9800-6FB29084F48E}" destId="{223BFB91-A2C0-42C3-951E-416FCEA82EDC}" srcOrd="0" destOrd="0" presId="urn:microsoft.com/office/officeart/2009/3/layout/RandomtoResultProcess"/>
    <dgm:cxn modelId="{4BAE1C6D-6F1B-4C63-A0E9-C8CE9D8180A0}" type="presParOf" srcId="{F760F387-B8B2-4C50-9800-6FB29084F48E}" destId="{70364901-21A3-4FA5-9E4B-DA63853915A5}" srcOrd="1" destOrd="0" presId="urn:microsoft.com/office/officeart/2009/3/layout/RandomtoResultProcess"/>
    <dgm:cxn modelId="{38A4025E-8390-40A0-84E0-8B10E57177CC}" type="presParOf" srcId="{BD108A48-C118-44A2-8064-6B54A3414977}" destId="{910F6D8B-638C-4635-86B3-DD384F56E5DB}" srcOrd="5" destOrd="0" presId="urn:microsoft.com/office/officeart/2009/3/layout/RandomtoResultProcess"/>
    <dgm:cxn modelId="{814018FD-8356-4E10-AB87-A377DE2A9F61}" type="presParOf" srcId="{910F6D8B-638C-4635-86B3-DD384F56E5DB}" destId="{DEF8504E-126D-464F-8B3A-5370D959DC06}" srcOrd="0" destOrd="0" presId="urn:microsoft.com/office/officeart/2009/3/layout/RandomtoResultProcess"/>
    <dgm:cxn modelId="{201B5760-93D4-476E-BF30-85953C4B5855}" type="presParOf" srcId="{910F6D8B-638C-4635-86B3-DD384F56E5DB}" destId="{A1AB60E6-5E78-4D5E-AF79-1FD08CF5903B}" srcOrd="1" destOrd="0" presId="urn:microsoft.com/office/officeart/2009/3/layout/RandomtoResultProcess"/>
    <dgm:cxn modelId="{5D08627C-FB31-46F8-B761-633AC5F225AE}" type="presParOf" srcId="{BD108A48-C118-44A2-8064-6B54A3414977}" destId="{5AEC0012-F9EF-4047-9DDF-8E65C04AD6DF}" srcOrd="6" destOrd="0" presId="urn:microsoft.com/office/officeart/2009/3/layout/RandomtoResultProcess"/>
    <dgm:cxn modelId="{F3C83C4F-F572-4BF5-83BB-F8D12BD70E58}" type="presParOf" srcId="{5AEC0012-F9EF-4047-9DDF-8E65C04AD6DF}" destId="{5F95F2D5-D3A5-448B-86E6-E6EE4CFEAC19}" srcOrd="0" destOrd="0" presId="urn:microsoft.com/office/officeart/2009/3/layout/RandomtoResultProcess"/>
    <dgm:cxn modelId="{20699268-8749-4CA4-8D38-BB48B1E00924}" type="presParOf" srcId="{5AEC0012-F9EF-4047-9DDF-8E65C04AD6DF}" destId="{7F7D202E-4D72-4306-A8DC-3F89F8A03D79}" srcOrd="1" destOrd="0" presId="urn:microsoft.com/office/officeart/2009/3/layout/RandomtoResultProcess"/>
    <dgm:cxn modelId="{292D30B3-E59F-4BBE-8364-7F69D95853A5}" type="presParOf" srcId="{BD108A48-C118-44A2-8064-6B54A3414977}" destId="{158B0C83-726D-4276-B051-49431DD03035}" srcOrd="7" destOrd="0" presId="urn:microsoft.com/office/officeart/2009/3/layout/RandomtoResultProcess"/>
    <dgm:cxn modelId="{EC0EB13C-13EB-41F1-B30D-3A927CDA1EFC}" type="presParOf" srcId="{158B0C83-726D-4276-B051-49431DD03035}" destId="{D253CC3E-BD86-4C40-AF78-5FB083757643}" srcOrd="0" destOrd="0" presId="urn:microsoft.com/office/officeart/2009/3/layout/RandomtoResultProcess"/>
    <dgm:cxn modelId="{D693F50E-4986-4326-81E6-249E61C4C714}" type="presParOf" srcId="{158B0C83-726D-4276-B051-49431DD03035}" destId="{D2BA1099-A137-4749-8AD6-F095E059258F}" srcOrd="1" destOrd="0" presId="urn:microsoft.com/office/officeart/2009/3/layout/RandomtoResultProcess"/>
    <dgm:cxn modelId="{AABD57E6-C6AB-45C0-9164-6735E9A981B3}" type="presParOf" srcId="{BD108A48-C118-44A2-8064-6B54A3414977}" destId="{1346310E-EB5A-4CBE-9CA0-9F0F1B3BC989}" srcOrd="8" destOrd="0" presId="urn:microsoft.com/office/officeart/2009/3/layout/RandomtoResultProcess"/>
    <dgm:cxn modelId="{7E45631D-4B08-4C52-A5E6-5AE76505578C}" type="presParOf" srcId="{1346310E-EB5A-4CBE-9CA0-9F0F1B3BC989}" destId="{1FAAAED1-810F-4738-A397-1711B917C69E}" srcOrd="0" destOrd="0" presId="urn:microsoft.com/office/officeart/2009/3/layout/RandomtoResultProcess"/>
    <dgm:cxn modelId="{9237650B-E444-4E82-A326-E5C041F6DBA9}" type="presParOf" srcId="{1346310E-EB5A-4CBE-9CA0-9F0F1B3BC989}" destId="{A51ADB81-B9B6-4E55-9967-7DA1BA667C73}" srcOrd="1" destOrd="0" presId="urn:microsoft.com/office/officeart/2009/3/layout/RandomtoResultProcess"/>
    <dgm:cxn modelId="{1E87C838-245A-49C2-956F-968DC05C0568}" type="presParOf" srcId="{BD108A48-C118-44A2-8064-6B54A3414977}" destId="{C0096EF8-2792-4FA2-86D5-771B9D6F4CC3}" srcOrd="9" destOrd="0" presId="urn:microsoft.com/office/officeart/2009/3/layout/RandomtoResultProcess"/>
    <dgm:cxn modelId="{B3263838-619D-4935-B564-5BA76E61B8BC}" type="presParOf" srcId="{C0096EF8-2792-4FA2-86D5-771B9D6F4CC3}" destId="{876A0AF9-8A92-492D-B6CB-BBB2B3553497}" srcOrd="0" destOrd="0" presId="urn:microsoft.com/office/officeart/2009/3/layout/RandomtoResultProcess"/>
    <dgm:cxn modelId="{BFB114F2-4827-40B4-A8BA-2D795409C483}" type="presParOf" srcId="{C0096EF8-2792-4FA2-86D5-771B9D6F4CC3}" destId="{AF560C9D-408F-459B-BD88-1882A4C68D68}" srcOrd="1" destOrd="0" presId="urn:microsoft.com/office/officeart/2009/3/layout/RandomtoResultProcess"/>
    <dgm:cxn modelId="{F14B8ED5-7309-48A7-B915-3271E34DF4A6}" type="presParOf" srcId="{BD108A48-C118-44A2-8064-6B54A3414977}" destId="{4632315C-9A8E-443E-8E9D-A18DDBD78978}" srcOrd="10" destOrd="0" presId="urn:microsoft.com/office/officeart/2009/3/layout/RandomtoResultProcess"/>
    <dgm:cxn modelId="{238CEC53-65B8-446B-8D49-E4427FE998D8}" type="presParOf" srcId="{4632315C-9A8E-443E-8E9D-A18DDBD78978}" destId="{0039D93C-93E7-4DD4-909E-45A84303D269}" srcOrd="0" destOrd="0" presId="urn:microsoft.com/office/officeart/2009/3/layout/RandomtoResultProcess"/>
    <dgm:cxn modelId="{C7AA43ED-56DC-4F0C-93EB-64734EEB7C0E}" type="presParOf" srcId="{4632315C-9A8E-443E-8E9D-A18DDBD78978}" destId="{AFB6ABB4-876D-4B8E-99D2-691E047402E8}" srcOrd="1" destOrd="0" presId="urn:microsoft.com/office/officeart/2009/3/layout/RandomtoResultProcess"/>
    <dgm:cxn modelId="{F9EAF0D8-77F7-4A65-9C38-A9A7987CA928}" type="presParOf" srcId="{BD108A48-C118-44A2-8064-6B54A3414977}" destId="{9CC57BC8-7281-416D-A125-C163711035E2}" srcOrd="11" destOrd="0" presId="urn:microsoft.com/office/officeart/2009/3/layout/RandomtoResultProcess"/>
    <dgm:cxn modelId="{6456DB90-CE07-4817-919E-DE583C8233E5}" type="presParOf" srcId="{9CC57BC8-7281-416D-A125-C163711035E2}" destId="{AEEF9EE9-93C4-45DA-AA1C-2E48C2BACF2C}" srcOrd="0" destOrd="0" presId="urn:microsoft.com/office/officeart/2009/3/layout/RandomtoResultProcess"/>
    <dgm:cxn modelId="{6B943DE6-B3B8-4BF8-9BAD-CB7E2672770A}" type="presParOf" srcId="{9CC57BC8-7281-416D-A125-C163711035E2}" destId="{898D203F-1EA2-4EEC-A6FC-C0417D2A3E96}" srcOrd="1" destOrd="0" presId="urn:microsoft.com/office/officeart/2009/3/layout/RandomtoResultProcess"/>
    <dgm:cxn modelId="{95A6B80A-A451-4F7F-9B47-1C88EF2C3BE4}" type="presParOf" srcId="{BD108A48-C118-44A2-8064-6B54A3414977}" destId="{7D6909FE-0C12-4F40-BD7F-CA34894CE761}" srcOrd="12" destOrd="0" presId="urn:microsoft.com/office/officeart/2009/3/layout/RandomtoResultProcess"/>
    <dgm:cxn modelId="{A09D3235-C5A8-44CE-B76A-69C3531239A9}" type="presParOf" srcId="{7D6909FE-0C12-4F40-BD7F-CA34894CE761}" destId="{6B219C2D-27D6-4666-A6BD-122060C56C49}" srcOrd="0" destOrd="0" presId="urn:microsoft.com/office/officeart/2009/3/layout/RandomtoResultProcess"/>
    <dgm:cxn modelId="{6042EC75-B9F9-4ED3-A2D9-1D793AB49FCB}" type="presParOf" srcId="{7D6909FE-0C12-4F40-BD7F-CA34894CE761}" destId="{39A8871D-0747-47A3-817C-94D02D40049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8F3A3-4A12-4B77-8436-4F864B07F639}" type="doc">
      <dgm:prSet loTypeId="urn:microsoft.com/office/officeart/2005/8/layout/gear1" loCatId="cycle" qsTypeId="urn:microsoft.com/office/officeart/2005/8/quickstyle/simple5" qsCatId="simple" csTypeId="urn:microsoft.com/office/officeart/2005/8/colors/accent6_3" csCatId="accent6" phldr="1"/>
      <dgm:spPr/>
    </dgm:pt>
    <dgm:pt modelId="{B3610C72-3FBD-42A6-8CC2-4F9A90EBA369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Professional Excellence</a:t>
          </a:r>
          <a:endParaRPr lang="en-US" dirty="0">
            <a:latin typeface="Arial Narrow" panose="020B0606020202030204" pitchFamily="34" charset="0"/>
          </a:endParaRPr>
        </a:p>
      </dgm:t>
    </dgm:pt>
    <dgm:pt modelId="{F5A009D7-D17F-4554-8666-E43F455AA6AF}" type="par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6748B468-6636-407E-9AB2-13C3A97F266D}" type="sib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F42AB83E-D48C-47CC-80A4-5A3D52EA1ACE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Globalization</a:t>
          </a:r>
          <a:endParaRPr lang="en-US" dirty="0">
            <a:latin typeface="Arial Narrow" panose="020B0606020202030204" pitchFamily="34" charset="0"/>
          </a:endParaRPr>
        </a:p>
      </dgm:t>
    </dgm:pt>
    <dgm:pt modelId="{2D800F33-8E43-4FE5-87C0-80D883FB0825}" type="par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78C97989-9B79-4A2C-AC0A-1F76E8F9FE00}" type="sib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4424580-EDBE-450B-85CC-4E0D1DEC3925}">
      <dgm:prSet phldrT="[Text]"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Advocacy</a:t>
          </a:r>
          <a:endParaRPr lang="en-US" dirty="0">
            <a:latin typeface="Arial Narrow" panose="020B0606020202030204" pitchFamily="34" charset="0"/>
          </a:endParaRPr>
        </a:p>
      </dgm:t>
    </dgm:pt>
    <dgm:pt modelId="{0628C60D-616E-40D7-80C2-27F5086752E1}" type="parTrans" cxnId="{C6A9AD2E-1275-480B-9B1E-E3FFB96231EC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9D6BFBF-9CD1-4FDD-B991-4D84B9AA36D4}" type="sibTrans" cxnId="{C6A9AD2E-1275-480B-9B1E-E3FFB96231EC}">
      <dgm:prSet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C2DD70C-5AD7-4071-8F05-4F72ABD8CE18}" type="pres">
      <dgm:prSet presAssocID="{C8C8F3A3-4A12-4B77-8436-4F864B07F63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1A51626-E46B-4D89-BB8E-18358DFFDF02}" type="pres">
      <dgm:prSet presAssocID="{B3610C72-3FBD-42A6-8CC2-4F9A90EBA36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30458-F346-4E2F-8024-1754E2289CD8}" type="pres">
      <dgm:prSet presAssocID="{B3610C72-3FBD-42A6-8CC2-4F9A90EBA369}" presName="gear1srcNode" presStyleLbl="node1" presStyleIdx="0" presStyleCnt="3"/>
      <dgm:spPr/>
      <dgm:t>
        <a:bodyPr/>
        <a:lstStyle/>
        <a:p>
          <a:endParaRPr lang="en-US"/>
        </a:p>
      </dgm:t>
    </dgm:pt>
    <dgm:pt modelId="{E185B806-B3BC-4A22-A0FC-E65B5C23E3AB}" type="pres">
      <dgm:prSet presAssocID="{B3610C72-3FBD-42A6-8CC2-4F9A90EBA369}" presName="gear1dstNode" presStyleLbl="node1" presStyleIdx="0" presStyleCnt="3"/>
      <dgm:spPr/>
      <dgm:t>
        <a:bodyPr/>
        <a:lstStyle/>
        <a:p>
          <a:endParaRPr lang="en-US"/>
        </a:p>
      </dgm:t>
    </dgm:pt>
    <dgm:pt modelId="{84FA4FBF-AB66-4075-BB5E-1841E81C72DA}" type="pres">
      <dgm:prSet presAssocID="{F42AB83E-D48C-47CC-80A4-5A3D52EA1AC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4163B-A0FE-4A86-86ED-60D5DB88C972}" type="pres">
      <dgm:prSet presAssocID="{F42AB83E-D48C-47CC-80A4-5A3D52EA1ACE}" presName="gear2srcNode" presStyleLbl="node1" presStyleIdx="1" presStyleCnt="3"/>
      <dgm:spPr/>
      <dgm:t>
        <a:bodyPr/>
        <a:lstStyle/>
        <a:p>
          <a:endParaRPr lang="en-US"/>
        </a:p>
      </dgm:t>
    </dgm:pt>
    <dgm:pt modelId="{2FD124B2-1131-47BE-AFBD-03EA763CE155}" type="pres">
      <dgm:prSet presAssocID="{F42AB83E-D48C-47CC-80A4-5A3D52EA1ACE}" presName="gear2dstNode" presStyleLbl="node1" presStyleIdx="1" presStyleCnt="3"/>
      <dgm:spPr/>
      <dgm:t>
        <a:bodyPr/>
        <a:lstStyle/>
        <a:p>
          <a:endParaRPr lang="en-US"/>
        </a:p>
      </dgm:t>
    </dgm:pt>
    <dgm:pt modelId="{0D0D6408-4B9A-4CFE-A73B-A9D7E7535513}" type="pres">
      <dgm:prSet presAssocID="{44424580-EDBE-450B-85CC-4E0D1DEC3925}" presName="gear3" presStyleLbl="node1" presStyleIdx="2" presStyleCnt="3"/>
      <dgm:spPr/>
      <dgm:t>
        <a:bodyPr/>
        <a:lstStyle/>
        <a:p>
          <a:endParaRPr lang="en-US"/>
        </a:p>
      </dgm:t>
    </dgm:pt>
    <dgm:pt modelId="{10A56DDC-2192-4877-8588-8A8771841988}" type="pres">
      <dgm:prSet presAssocID="{44424580-EDBE-450B-85CC-4E0D1DEC392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EB878-DB6F-4271-AC6D-CA529013241A}" type="pres">
      <dgm:prSet presAssocID="{44424580-EDBE-450B-85CC-4E0D1DEC3925}" presName="gear3srcNode" presStyleLbl="node1" presStyleIdx="2" presStyleCnt="3"/>
      <dgm:spPr/>
      <dgm:t>
        <a:bodyPr/>
        <a:lstStyle/>
        <a:p>
          <a:endParaRPr lang="en-US"/>
        </a:p>
      </dgm:t>
    </dgm:pt>
    <dgm:pt modelId="{0E4FACA1-FCD6-4178-857C-41F90C1EDC34}" type="pres">
      <dgm:prSet presAssocID="{44424580-EDBE-450B-85CC-4E0D1DEC3925}" presName="gear3dstNode" presStyleLbl="node1" presStyleIdx="2" presStyleCnt="3"/>
      <dgm:spPr/>
      <dgm:t>
        <a:bodyPr/>
        <a:lstStyle/>
        <a:p>
          <a:endParaRPr lang="en-US"/>
        </a:p>
      </dgm:t>
    </dgm:pt>
    <dgm:pt modelId="{4BA0A9DA-0A0A-4566-87CF-AF1A7177499A}" type="pres">
      <dgm:prSet presAssocID="{6748B468-6636-407E-9AB2-13C3A97F266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09F1B9B-FEA9-4CA7-AD16-F5EF579EFEB2}" type="pres">
      <dgm:prSet presAssocID="{78C97989-9B79-4A2C-AC0A-1F76E8F9FE0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5250654-F952-41D8-9CC0-0D099366410B}" type="pres">
      <dgm:prSet presAssocID="{19D6BFBF-9CD1-4FDD-B991-4D84B9AA36D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253D95-5C92-4C49-BDEA-692583C98A84}" type="presOf" srcId="{44424580-EDBE-450B-85CC-4E0D1DEC3925}" destId="{10A56DDC-2192-4877-8588-8A8771841988}" srcOrd="1" destOrd="0" presId="urn:microsoft.com/office/officeart/2005/8/layout/gear1"/>
    <dgm:cxn modelId="{1BB17E6C-3288-4188-B2BF-1DDCD494BAE0}" type="presOf" srcId="{F42AB83E-D48C-47CC-80A4-5A3D52EA1ACE}" destId="{56C4163B-A0FE-4A86-86ED-60D5DB88C972}" srcOrd="1" destOrd="0" presId="urn:microsoft.com/office/officeart/2005/8/layout/gear1"/>
    <dgm:cxn modelId="{ED7DF1FA-C155-4EB6-AB20-4924328119CC}" type="presOf" srcId="{B3610C72-3FBD-42A6-8CC2-4F9A90EBA369}" destId="{A1A51626-E46B-4D89-BB8E-18358DFFDF02}" srcOrd="0" destOrd="0" presId="urn:microsoft.com/office/officeart/2005/8/layout/gear1"/>
    <dgm:cxn modelId="{EA085BBA-9AC0-4613-BB53-D79B9095BE32}" type="presOf" srcId="{19D6BFBF-9CD1-4FDD-B991-4D84B9AA36D4}" destId="{45250654-F952-41D8-9CC0-0D099366410B}" srcOrd="0" destOrd="0" presId="urn:microsoft.com/office/officeart/2005/8/layout/gear1"/>
    <dgm:cxn modelId="{31EABB13-581D-4D68-8CD5-D7D689B6A8D6}" type="presOf" srcId="{6748B468-6636-407E-9AB2-13C3A97F266D}" destId="{4BA0A9DA-0A0A-4566-87CF-AF1A7177499A}" srcOrd="0" destOrd="0" presId="urn:microsoft.com/office/officeart/2005/8/layout/gear1"/>
    <dgm:cxn modelId="{26F2664E-41B0-45CE-A707-348E3BA13861}" type="presOf" srcId="{44424580-EDBE-450B-85CC-4E0D1DEC3925}" destId="{0E4FACA1-FCD6-4178-857C-41F90C1EDC34}" srcOrd="3" destOrd="0" presId="urn:microsoft.com/office/officeart/2005/8/layout/gear1"/>
    <dgm:cxn modelId="{7CB7DFD5-7C42-46C1-BD1B-69F965717C47}" type="presOf" srcId="{B3610C72-3FBD-42A6-8CC2-4F9A90EBA369}" destId="{36930458-F346-4E2F-8024-1754E2289CD8}" srcOrd="1" destOrd="0" presId="urn:microsoft.com/office/officeart/2005/8/layout/gear1"/>
    <dgm:cxn modelId="{DED43D29-EF3F-461C-BFC9-EA34BC8ADAD9}" type="presOf" srcId="{F42AB83E-D48C-47CC-80A4-5A3D52EA1ACE}" destId="{2FD124B2-1131-47BE-AFBD-03EA763CE155}" srcOrd="2" destOrd="0" presId="urn:microsoft.com/office/officeart/2005/8/layout/gear1"/>
    <dgm:cxn modelId="{DDCA04D9-ABA5-49E4-A517-C7DEE6240E39}" type="presOf" srcId="{B3610C72-3FBD-42A6-8CC2-4F9A90EBA369}" destId="{E185B806-B3BC-4A22-A0FC-E65B5C23E3AB}" srcOrd="2" destOrd="0" presId="urn:microsoft.com/office/officeart/2005/8/layout/gear1"/>
    <dgm:cxn modelId="{A2EEF5D6-34F3-474D-A329-CA5666ECFA18}" srcId="{C8C8F3A3-4A12-4B77-8436-4F864B07F639}" destId="{F42AB83E-D48C-47CC-80A4-5A3D52EA1ACE}" srcOrd="1" destOrd="0" parTransId="{2D800F33-8E43-4FE5-87C0-80D883FB0825}" sibTransId="{78C97989-9B79-4A2C-AC0A-1F76E8F9FE00}"/>
    <dgm:cxn modelId="{1BF6D64E-C85E-4DC8-8807-8883E5506EFC}" type="presOf" srcId="{C8C8F3A3-4A12-4B77-8436-4F864B07F639}" destId="{4C2DD70C-5AD7-4071-8F05-4F72ABD8CE18}" srcOrd="0" destOrd="0" presId="urn:microsoft.com/office/officeart/2005/8/layout/gear1"/>
    <dgm:cxn modelId="{27A1D37A-878B-4104-B809-DD6DD4B987A3}" type="presOf" srcId="{44424580-EDBE-450B-85CC-4E0D1DEC3925}" destId="{D1EEB878-DB6F-4271-AC6D-CA529013241A}" srcOrd="2" destOrd="0" presId="urn:microsoft.com/office/officeart/2005/8/layout/gear1"/>
    <dgm:cxn modelId="{3C04431F-A437-4B3B-9872-0A06F90684BA}" type="presOf" srcId="{78C97989-9B79-4A2C-AC0A-1F76E8F9FE00}" destId="{D09F1B9B-FEA9-4CA7-AD16-F5EF579EFEB2}" srcOrd="0" destOrd="0" presId="urn:microsoft.com/office/officeart/2005/8/layout/gear1"/>
    <dgm:cxn modelId="{51A81EF3-B2FA-468D-9BBD-19B9F637D946}" type="presOf" srcId="{44424580-EDBE-450B-85CC-4E0D1DEC3925}" destId="{0D0D6408-4B9A-4CFE-A73B-A9D7E7535513}" srcOrd="0" destOrd="0" presId="urn:microsoft.com/office/officeart/2005/8/layout/gear1"/>
    <dgm:cxn modelId="{C6A9AD2E-1275-480B-9B1E-E3FFB96231EC}" srcId="{C8C8F3A3-4A12-4B77-8436-4F864B07F639}" destId="{44424580-EDBE-450B-85CC-4E0D1DEC3925}" srcOrd="2" destOrd="0" parTransId="{0628C60D-616E-40D7-80C2-27F5086752E1}" sibTransId="{19D6BFBF-9CD1-4FDD-B991-4D84B9AA36D4}"/>
    <dgm:cxn modelId="{0AFBD3E1-F35D-42E2-A4B3-CB51F5BBBF16}" type="presOf" srcId="{F42AB83E-D48C-47CC-80A4-5A3D52EA1ACE}" destId="{84FA4FBF-AB66-4075-BB5E-1841E81C72DA}" srcOrd="0" destOrd="0" presId="urn:microsoft.com/office/officeart/2005/8/layout/gear1"/>
    <dgm:cxn modelId="{DE9AE00E-28F4-4B00-9840-E577A3598C4A}" srcId="{C8C8F3A3-4A12-4B77-8436-4F864B07F639}" destId="{B3610C72-3FBD-42A6-8CC2-4F9A90EBA369}" srcOrd="0" destOrd="0" parTransId="{F5A009D7-D17F-4554-8666-E43F455AA6AF}" sibTransId="{6748B468-6636-407E-9AB2-13C3A97F266D}"/>
    <dgm:cxn modelId="{3FB897AC-DBAE-4D2B-B40E-00D0BA6D628D}" type="presParOf" srcId="{4C2DD70C-5AD7-4071-8F05-4F72ABD8CE18}" destId="{A1A51626-E46B-4D89-BB8E-18358DFFDF02}" srcOrd="0" destOrd="0" presId="urn:microsoft.com/office/officeart/2005/8/layout/gear1"/>
    <dgm:cxn modelId="{3D421B86-C611-45EE-87E1-19726FDF4A5A}" type="presParOf" srcId="{4C2DD70C-5AD7-4071-8F05-4F72ABD8CE18}" destId="{36930458-F346-4E2F-8024-1754E2289CD8}" srcOrd="1" destOrd="0" presId="urn:microsoft.com/office/officeart/2005/8/layout/gear1"/>
    <dgm:cxn modelId="{E5912156-2ED2-4678-BD37-5330A503187F}" type="presParOf" srcId="{4C2DD70C-5AD7-4071-8F05-4F72ABD8CE18}" destId="{E185B806-B3BC-4A22-A0FC-E65B5C23E3AB}" srcOrd="2" destOrd="0" presId="urn:microsoft.com/office/officeart/2005/8/layout/gear1"/>
    <dgm:cxn modelId="{F500E445-FD20-4516-9FAA-0259BA2D33C0}" type="presParOf" srcId="{4C2DD70C-5AD7-4071-8F05-4F72ABD8CE18}" destId="{84FA4FBF-AB66-4075-BB5E-1841E81C72DA}" srcOrd="3" destOrd="0" presId="urn:microsoft.com/office/officeart/2005/8/layout/gear1"/>
    <dgm:cxn modelId="{433C0AC5-C276-4CE3-9112-EA88927A5A1C}" type="presParOf" srcId="{4C2DD70C-5AD7-4071-8F05-4F72ABD8CE18}" destId="{56C4163B-A0FE-4A86-86ED-60D5DB88C972}" srcOrd="4" destOrd="0" presId="urn:microsoft.com/office/officeart/2005/8/layout/gear1"/>
    <dgm:cxn modelId="{347FD1FC-A024-41CD-8D82-DDE92728ACF6}" type="presParOf" srcId="{4C2DD70C-5AD7-4071-8F05-4F72ABD8CE18}" destId="{2FD124B2-1131-47BE-AFBD-03EA763CE155}" srcOrd="5" destOrd="0" presId="urn:microsoft.com/office/officeart/2005/8/layout/gear1"/>
    <dgm:cxn modelId="{4617A345-0614-4F62-8B7B-6DDDE1382654}" type="presParOf" srcId="{4C2DD70C-5AD7-4071-8F05-4F72ABD8CE18}" destId="{0D0D6408-4B9A-4CFE-A73B-A9D7E7535513}" srcOrd="6" destOrd="0" presId="urn:microsoft.com/office/officeart/2005/8/layout/gear1"/>
    <dgm:cxn modelId="{1166199E-17CB-4EAA-A078-F576B09E1E34}" type="presParOf" srcId="{4C2DD70C-5AD7-4071-8F05-4F72ABD8CE18}" destId="{10A56DDC-2192-4877-8588-8A8771841988}" srcOrd="7" destOrd="0" presId="urn:microsoft.com/office/officeart/2005/8/layout/gear1"/>
    <dgm:cxn modelId="{D371B88D-E9FD-45D5-91B0-4E6A4253D7F9}" type="presParOf" srcId="{4C2DD70C-5AD7-4071-8F05-4F72ABD8CE18}" destId="{D1EEB878-DB6F-4271-AC6D-CA529013241A}" srcOrd="8" destOrd="0" presId="urn:microsoft.com/office/officeart/2005/8/layout/gear1"/>
    <dgm:cxn modelId="{D59721D7-059D-40A8-BD8B-F0462DF4A28A}" type="presParOf" srcId="{4C2DD70C-5AD7-4071-8F05-4F72ABD8CE18}" destId="{0E4FACA1-FCD6-4178-857C-41F90C1EDC34}" srcOrd="9" destOrd="0" presId="urn:microsoft.com/office/officeart/2005/8/layout/gear1"/>
    <dgm:cxn modelId="{31F56CF1-CB9A-4A09-8C5A-49B23B853687}" type="presParOf" srcId="{4C2DD70C-5AD7-4071-8F05-4F72ABD8CE18}" destId="{4BA0A9DA-0A0A-4566-87CF-AF1A7177499A}" srcOrd="10" destOrd="0" presId="urn:microsoft.com/office/officeart/2005/8/layout/gear1"/>
    <dgm:cxn modelId="{347E3CAD-0090-443E-9659-51AFB8C4E739}" type="presParOf" srcId="{4C2DD70C-5AD7-4071-8F05-4F72ABD8CE18}" destId="{D09F1B9B-FEA9-4CA7-AD16-F5EF579EFEB2}" srcOrd="11" destOrd="0" presId="urn:microsoft.com/office/officeart/2005/8/layout/gear1"/>
    <dgm:cxn modelId="{9FE3D130-4BCD-4873-8CC5-EB4D7AD1FDFC}" type="presParOf" srcId="{4C2DD70C-5AD7-4071-8F05-4F72ABD8CE18}" destId="{45250654-F952-41D8-9CC0-0D09936641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A0157F-BA14-44CB-A853-001A9E8C381B}" type="doc">
      <dgm:prSet loTypeId="urn:microsoft.com/office/officeart/2011/layout/ConvergingText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97F7624-16E6-422B-B3DE-92B7B27D801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2B2F687-61E7-4771-BA06-0DDBF86BB509}" type="par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188383E6-8E54-4239-A923-3FB23565AA12}" type="sib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6574268-13F9-4618-94DB-9035406FC372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84F244C-E7A4-4A61-9F9F-20958A560FE1}" type="par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48B1A90-9482-4F79-A641-0C7081DA1F8B}" type="sib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C68088A-D219-459C-A835-91C873A4B79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4878EB36-E2D0-4A3F-AF45-F13175B00A27}" type="par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3D5A599-B062-4049-858D-4C07026CA9C8}" type="sib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C52A5B9D-57E9-4D20-85CE-A12E7D880B68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F1471A5A-FD49-493F-82EC-646B258ED525}" type="par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B1EF6CA-6CF7-497C-B36A-E20E0F409712}" type="sib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5D61E1D-7860-4098-A9DD-8BA83099F394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SWE Outreach Assessment Web Portal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8330803-ED44-4EA2-BB1C-3AAD8AD82BF7}" type="sib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8E88A41-58F8-4CDD-A23F-BF2F57444EF5}" type="par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7E82E71-9730-4214-9038-4EBE3B45B234}" type="pres">
      <dgm:prSet presAssocID="{F5A0157F-BA14-44CB-A853-001A9E8C381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863818-C90A-4BA6-8827-80B5B63AF3B0}" type="pres">
      <dgm:prSet presAssocID="{55D61E1D-7860-4098-A9DD-8BA83099F394}" presName="composite" presStyleCnt="0"/>
      <dgm:spPr/>
    </dgm:pt>
    <dgm:pt modelId="{1585FFA7-A8F2-45FA-A59D-4F9CF3780709}" type="pres">
      <dgm:prSet presAssocID="{55D61E1D-7860-4098-A9DD-8BA83099F394}" presName="ParentAccent1" presStyleLbl="alignNode1" presStyleIdx="0" presStyleCnt="42"/>
      <dgm:spPr/>
    </dgm:pt>
    <dgm:pt modelId="{FF37C436-8305-43D0-A187-D167E6BC9F7C}" type="pres">
      <dgm:prSet presAssocID="{55D61E1D-7860-4098-A9DD-8BA83099F394}" presName="ParentAccent2" presStyleLbl="alignNode1" presStyleIdx="1" presStyleCnt="42"/>
      <dgm:spPr/>
    </dgm:pt>
    <dgm:pt modelId="{307D29E3-BCEE-4BCD-B619-6889EBDD4CF6}" type="pres">
      <dgm:prSet presAssocID="{55D61E1D-7860-4098-A9DD-8BA83099F394}" presName="ParentAccent3" presStyleLbl="alignNode1" presStyleIdx="2" presStyleCnt="42"/>
      <dgm:spPr/>
    </dgm:pt>
    <dgm:pt modelId="{9243DB85-08DA-45BF-AA72-A421D2561D7E}" type="pres">
      <dgm:prSet presAssocID="{55D61E1D-7860-4098-A9DD-8BA83099F394}" presName="ParentAccent4" presStyleLbl="alignNode1" presStyleIdx="3" presStyleCnt="42"/>
      <dgm:spPr/>
    </dgm:pt>
    <dgm:pt modelId="{89C989FD-FD8C-4BA2-9F44-70F79862D352}" type="pres">
      <dgm:prSet presAssocID="{55D61E1D-7860-4098-A9DD-8BA83099F394}" presName="ParentAccent5" presStyleLbl="alignNode1" presStyleIdx="4" presStyleCnt="42"/>
      <dgm:spPr/>
    </dgm:pt>
    <dgm:pt modelId="{0D94A716-3585-4430-A7D6-B3890CFBF4B8}" type="pres">
      <dgm:prSet presAssocID="{55D61E1D-7860-4098-A9DD-8BA83099F394}" presName="ParentAccent6" presStyleLbl="alignNode1" presStyleIdx="5" presStyleCnt="42"/>
      <dgm:spPr/>
    </dgm:pt>
    <dgm:pt modelId="{90C2E66A-AF8F-4710-8396-0397B0ED90C4}" type="pres">
      <dgm:prSet presAssocID="{55D61E1D-7860-4098-A9DD-8BA83099F394}" presName="ParentAccent7" presStyleLbl="alignNode1" presStyleIdx="6" presStyleCnt="42"/>
      <dgm:spPr/>
    </dgm:pt>
    <dgm:pt modelId="{1ED0E96F-06E4-42BF-AC39-767E9882929A}" type="pres">
      <dgm:prSet presAssocID="{55D61E1D-7860-4098-A9DD-8BA83099F394}" presName="ParentAccent8" presStyleLbl="alignNode1" presStyleIdx="7" presStyleCnt="42"/>
      <dgm:spPr/>
    </dgm:pt>
    <dgm:pt modelId="{51A34B44-97BE-490A-AB40-89C42F82CB29}" type="pres">
      <dgm:prSet presAssocID="{55D61E1D-7860-4098-A9DD-8BA83099F394}" presName="ParentAccent9" presStyleLbl="alignNode1" presStyleIdx="8" presStyleCnt="42"/>
      <dgm:spPr/>
    </dgm:pt>
    <dgm:pt modelId="{A7A32BFE-ED6E-4457-9C3B-998389E9951C}" type="pres">
      <dgm:prSet presAssocID="{55D61E1D-7860-4098-A9DD-8BA83099F394}" presName="ParentAccent10" presStyleLbl="alignNode1" presStyleIdx="9" presStyleCnt="42"/>
      <dgm:spPr/>
    </dgm:pt>
    <dgm:pt modelId="{4FCAA432-590B-468A-AC4E-B27FC64A4782}" type="pres">
      <dgm:prSet presAssocID="{55D61E1D-7860-4098-A9DD-8BA83099F394}" presName="Parent" presStyleLbl="alignNode1" presStyleIdx="10" presStyleCnt="42" custLinFactNeighborX="2307" custLinFactNeighborY="32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B44CA-01E8-4F99-9D48-5F15C4FF8BFD}" type="pres">
      <dgm:prSet presAssocID="{C52A5B9D-57E9-4D20-85CE-A12E7D880B68}" presName="Child1Accent1" presStyleLbl="alignNode1" presStyleIdx="11" presStyleCnt="42"/>
      <dgm:spPr/>
    </dgm:pt>
    <dgm:pt modelId="{DC6B6F95-028F-46F0-8167-B0F906B272C0}" type="pres">
      <dgm:prSet presAssocID="{C52A5B9D-57E9-4D20-85CE-A12E7D880B68}" presName="Child1Accent2" presStyleLbl="alignNode1" presStyleIdx="12" presStyleCnt="42"/>
      <dgm:spPr/>
    </dgm:pt>
    <dgm:pt modelId="{D26E5A58-F822-4167-966C-A18B0F54E87E}" type="pres">
      <dgm:prSet presAssocID="{C52A5B9D-57E9-4D20-85CE-A12E7D880B68}" presName="Child1Accent3" presStyleLbl="alignNode1" presStyleIdx="13" presStyleCnt="42"/>
      <dgm:spPr/>
    </dgm:pt>
    <dgm:pt modelId="{18C6373F-4351-464A-8FDA-FB6DD2F9E227}" type="pres">
      <dgm:prSet presAssocID="{C52A5B9D-57E9-4D20-85CE-A12E7D880B68}" presName="Child1Accent4" presStyleLbl="alignNode1" presStyleIdx="14" presStyleCnt="42"/>
      <dgm:spPr/>
    </dgm:pt>
    <dgm:pt modelId="{6D842D99-98A3-4611-900A-C9A3F63CAF32}" type="pres">
      <dgm:prSet presAssocID="{C52A5B9D-57E9-4D20-85CE-A12E7D880B68}" presName="Child1Accent5" presStyleLbl="alignNode1" presStyleIdx="15" presStyleCnt="42"/>
      <dgm:spPr/>
    </dgm:pt>
    <dgm:pt modelId="{E2DBDC0F-3856-4817-AA1F-12C48A09536D}" type="pres">
      <dgm:prSet presAssocID="{C52A5B9D-57E9-4D20-85CE-A12E7D880B68}" presName="Child1Accent6" presStyleLbl="alignNode1" presStyleIdx="16" presStyleCnt="42"/>
      <dgm:spPr/>
    </dgm:pt>
    <dgm:pt modelId="{B9A9D202-01AF-4299-97B8-0DC5C9F3D653}" type="pres">
      <dgm:prSet presAssocID="{C52A5B9D-57E9-4D20-85CE-A12E7D880B68}" presName="Child1Accent7" presStyleLbl="alignNode1" presStyleIdx="17" presStyleCnt="42"/>
      <dgm:spPr/>
    </dgm:pt>
    <dgm:pt modelId="{7111E5DF-D20E-4663-8112-F74B2D1E9C91}" type="pres">
      <dgm:prSet presAssocID="{C52A5B9D-57E9-4D20-85CE-A12E7D880B68}" presName="Child1Accent8" presStyleLbl="alignNode1" presStyleIdx="18" presStyleCnt="42"/>
      <dgm:spPr/>
    </dgm:pt>
    <dgm:pt modelId="{74D7CCB1-819B-4BA5-B29E-242E5C61A0F5}" type="pres">
      <dgm:prSet presAssocID="{C52A5B9D-57E9-4D20-85CE-A12E7D880B68}" presName="Child1Accent9" presStyleLbl="alignNode1" presStyleIdx="19" presStyleCnt="42"/>
      <dgm:spPr/>
    </dgm:pt>
    <dgm:pt modelId="{E20603C0-E774-4096-965C-1A3DD63B9B72}" type="pres">
      <dgm:prSet presAssocID="{C52A5B9D-57E9-4D20-85CE-A12E7D880B68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62852-539C-404E-8AD7-9620F98D0F5D}" type="pres">
      <dgm:prSet presAssocID="{C97F7624-16E6-422B-B3DE-92B7B27D801F}" presName="Child2Accent1" presStyleLbl="alignNode1" presStyleIdx="20" presStyleCnt="42"/>
      <dgm:spPr/>
    </dgm:pt>
    <dgm:pt modelId="{C179748E-4597-4282-A18A-42DED5E755AB}" type="pres">
      <dgm:prSet presAssocID="{C97F7624-16E6-422B-B3DE-92B7B27D801F}" presName="Child2Accent2" presStyleLbl="alignNode1" presStyleIdx="21" presStyleCnt="42"/>
      <dgm:spPr/>
    </dgm:pt>
    <dgm:pt modelId="{2C394084-EFD7-4C0D-86B3-1C67BC49C171}" type="pres">
      <dgm:prSet presAssocID="{C97F7624-16E6-422B-B3DE-92B7B27D801F}" presName="Child2Accent3" presStyleLbl="alignNode1" presStyleIdx="22" presStyleCnt="42"/>
      <dgm:spPr/>
    </dgm:pt>
    <dgm:pt modelId="{CE7832DB-3EC8-4FCA-B60D-DD9E6E1D0492}" type="pres">
      <dgm:prSet presAssocID="{C97F7624-16E6-422B-B3DE-92B7B27D801F}" presName="Child2Accent4" presStyleLbl="alignNode1" presStyleIdx="23" presStyleCnt="42"/>
      <dgm:spPr/>
    </dgm:pt>
    <dgm:pt modelId="{8E8066B8-7952-47A5-AB66-3B86150206FD}" type="pres">
      <dgm:prSet presAssocID="{C97F7624-16E6-422B-B3DE-92B7B27D801F}" presName="Child2Accent5" presStyleLbl="alignNode1" presStyleIdx="24" presStyleCnt="42"/>
      <dgm:spPr/>
    </dgm:pt>
    <dgm:pt modelId="{CC7CDE7D-F74D-405B-B1CA-A2757AFFFEC4}" type="pres">
      <dgm:prSet presAssocID="{C97F7624-16E6-422B-B3DE-92B7B27D801F}" presName="Child2Accent6" presStyleLbl="alignNode1" presStyleIdx="25" presStyleCnt="42"/>
      <dgm:spPr/>
    </dgm:pt>
    <dgm:pt modelId="{5DC07E64-D631-4E56-84D4-A0CD72176ACC}" type="pres">
      <dgm:prSet presAssocID="{C97F7624-16E6-422B-B3DE-92B7B27D801F}" presName="Child2Accent7" presStyleLbl="alignNode1" presStyleIdx="26" presStyleCnt="42"/>
      <dgm:spPr/>
    </dgm:pt>
    <dgm:pt modelId="{ED4BD3BD-C7FE-49DC-9529-583F999497CC}" type="pres">
      <dgm:prSet presAssocID="{C97F7624-16E6-422B-B3DE-92B7B27D801F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5AB60-0A4C-4052-8536-D5C6B234A3AD}" type="pres">
      <dgm:prSet presAssocID="{E6574268-13F9-4618-94DB-9035406FC372}" presName="Child3Accent1" presStyleLbl="alignNode1" presStyleIdx="27" presStyleCnt="42"/>
      <dgm:spPr/>
    </dgm:pt>
    <dgm:pt modelId="{20D48F80-9DED-457E-8F8A-DEAEBEDBCFBA}" type="pres">
      <dgm:prSet presAssocID="{E6574268-13F9-4618-94DB-9035406FC372}" presName="Child3Accent2" presStyleLbl="alignNode1" presStyleIdx="28" presStyleCnt="42"/>
      <dgm:spPr/>
    </dgm:pt>
    <dgm:pt modelId="{0B79E4F0-3D48-4E08-A590-1C72A0C49CA3}" type="pres">
      <dgm:prSet presAssocID="{E6574268-13F9-4618-94DB-9035406FC372}" presName="Child3Accent3" presStyleLbl="alignNode1" presStyleIdx="29" presStyleCnt="42"/>
      <dgm:spPr/>
    </dgm:pt>
    <dgm:pt modelId="{E61CD06D-EBCE-4160-A738-63FD39C3D54B}" type="pres">
      <dgm:prSet presAssocID="{E6574268-13F9-4618-94DB-9035406FC372}" presName="Child3Accent4" presStyleLbl="alignNode1" presStyleIdx="30" presStyleCnt="42"/>
      <dgm:spPr/>
    </dgm:pt>
    <dgm:pt modelId="{2F5864D3-4080-4EB2-8327-36593628C4F8}" type="pres">
      <dgm:prSet presAssocID="{E6574268-13F9-4618-94DB-9035406FC372}" presName="Child3Accent5" presStyleLbl="alignNode1" presStyleIdx="31" presStyleCnt="42"/>
      <dgm:spPr/>
    </dgm:pt>
    <dgm:pt modelId="{FA86F515-60A0-4735-AB36-137E64C286FF}" type="pres">
      <dgm:prSet presAssocID="{E6574268-13F9-4618-94DB-9035406FC372}" presName="Child3Accent6" presStyleLbl="alignNode1" presStyleIdx="32" presStyleCnt="42"/>
      <dgm:spPr/>
    </dgm:pt>
    <dgm:pt modelId="{842A3CEE-D9D0-4748-ACC9-EED8C9B30BE1}" type="pres">
      <dgm:prSet presAssocID="{E6574268-13F9-4618-94DB-9035406FC372}" presName="Child3Accent7" presStyleLbl="alignNode1" presStyleIdx="33" presStyleCnt="42"/>
      <dgm:spPr/>
    </dgm:pt>
    <dgm:pt modelId="{FB6101E1-D10D-4142-A217-B76FA2F02232}" type="pres">
      <dgm:prSet presAssocID="{E6574268-13F9-4618-94DB-9035406FC372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9752C-7ED8-4D80-91CD-1CEB95EC787E}" type="pres">
      <dgm:prSet presAssocID="{9C68088A-D219-459C-A835-91C873A4B79F}" presName="Child4Accent1" presStyleLbl="alignNode1" presStyleIdx="34" presStyleCnt="42"/>
      <dgm:spPr/>
    </dgm:pt>
    <dgm:pt modelId="{CCA36DB1-C7EC-4972-8D57-A0BD5523AAAE}" type="pres">
      <dgm:prSet presAssocID="{9C68088A-D219-459C-A835-91C873A4B79F}" presName="Child4Accent2" presStyleLbl="alignNode1" presStyleIdx="35" presStyleCnt="42"/>
      <dgm:spPr/>
    </dgm:pt>
    <dgm:pt modelId="{09BD5B14-E529-4AFD-89D9-F3CD33ADD459}" type="pres">
      <dgm:prSet presAssocID="{9C68088A-D219-459C-A835-91C873A4B79F}" presName="Child4Accent3" presStyleLbl="alignNode1" presStyleIdx="36" presStyleCnt="42"/>
      <dgm:spPr/>
    </dgm:pt>
    <dgm:pt modelId="{C3B6A746-8B7A-4F92-B59C-3103B7E1FEDA}" type="pres">
      <dgm:prSet presAssocID="{9C68088A-D219-459C-A835-91C873A4B79F}" presName="Child4Accent4" presStyleLbl="alignNode1" presStyleIdx="37" presStyleCnt="42"/>
      <dgm:spPr/>
    </dgm:pt>
    <dgm:pt modelId="{3A0088A9-DD9D-400F-869A-AB90DD6986AF}" type="pres">
      <dgm:prSet presAssocID="{9C68088A-D219-459C-A835-91C873A4B79F}" presName="Child4Accent5" presStyleLbl="alignNode1" presStyleIdx="38" presStyleCnt="42"/>
      <dgm:spPr/>
    </dgm:pt>
    <dgm:pt modelId="{FB132D2E-3726-462D-B905-6B4B48D1E728}" type="pres">
      <dgm:prSet presAssocID="{9C68088A-D219-459C-A835-91C873A4B79F}" presName="Child4Accent6" presStyleLbl="alignNode1" presStyleIdx="39" presStyleCnt="42"/>
      <dgm:spPr/>
    </dgm:pt>
    <dgm:pt modelId="{BCC73A50-56C2-498B-8BF0-B8DB11E7D067}" type="pres">
      <dgm:prSet presAssocID="{9C68088A-D219-459C-A835-91C873A4B79F}" presName="Child4Accent7" presStyleLbl="alignNode1" presStyleIdx="40" presStyleCnt="42"/>
      <dgm:spPr/>
    </dgm:pt>
    <dgm:pt modelId="{92FF2D16-CA2E-4748-95E3-5433BD70DCBC}" type="pres">
      <dgm:prSet presAssocID="{9C68088A-D219-459C-A835-91C873A4B79F}" presName="Child4Accent8" presStyleLbl="alignNode1" presStyleIdx="41" presStyleCnt="42"/>
      <dgm:spPr/>
    </dgm:pt>
    <dgm:pt modelId="{609D3E99-068C-4776-BF78-08D7C3F42B50}" type="pres">
      <dgm:prSet presAssocID="{9C68088A-D219-459C-A835-91C873A4B79F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82843-B1FF-4F75-83AA-BF74090F5878}" srcId="{F5A0157F-BA14-44CB-A853-001A9E8C381B}" destId="{55D61E1D-7860-4098-A9DD-8BA83099F394}" srcOrd="0" destOrd="0" parTransId="{E8E88A41-58F8-4CDD-A23F-BF2F57444EF5}" sibTransId="{28330803-ED44-4EA2-BB1C-3AAD8AD82BF7}"/>
    <dgm:cxn modelId="{CC0B2FF3-9401-4575-8048-F89499730B34}" srcId="{55D61E1D-7860-4098-A9DD-8BA83099F394}" destId="{C52A5B9D-57E9-4D20-85CE-A12E7D880B68}" srcOrd="0" destOrd="0" parTransId="{F1471A5A-FD49-493F-82EC-646B258ED525}" sibTransId="{2B1EF6CA-6CF7-497C-B36A-E20E0F409712}"/>
    <dgm:cxn modelId="{891F6E9A-17DE-4387-B86F-A13A2A1D8005}" type="presOf" srcId="{F5A0157F-BA14-44CB-A853-001A9E8C381B}" destId="{67E82E71-9730-4214-9038-4EBE3B45B234}" srcOrd="0" destOrd="0" presId="urn:microsoft.com/office/officeart/2011/layout/ConvergingText"/>
    <dgm:cxn modelId="{2FA9A11A-5252-4900-8208-EC26BA8D807D}" type="presOf" srcId="{C52A5B9D-57E9-4D20-85CE-A12E7D880B68}" destId="{E20603C0-E774-4096-965C-1A3DD63B9B72}" srcOrd="0" destOrd="0" presId="urn:microsoft.com/office/officeart/2011/layout/ConvergingText"/>
    <dgm:cxn modelId="{55D8FE92-E827-4FC8-A506-7A73BB61D0F5}" type="presOf" srcId="{55D61E1D-7860-4098-A9DD-8BA83099F394}" destId="{4FCAA432-590B-468A-AC4E-B27FC64A4782}" srcOrd="0" destOrd="0" presId="urn:microsoft.com/office/officeart/2011/layout/ConvergingText"/>
    <dgm:cxn modelId="{368D7FBC-7147-4442-8B2C-7A85F77B8FCB}" type="presOf" srcId="{C97F7624-16E6-422B-B3DE-92B7B27D801F}" destId="{ED4BD3BD-C7FE-49DC-9529-583F999497CC}" srcOrd="0" destOrd="0" presId="urn:microsoft.com/office/officeart/2011/layout/ConvergingText"/>
    <dgm:cxn modelId="{FE95F94E-91AA-4166-A6DD-11EFD12D3BA7}" srcId="{55D61E1D-7860-4098-A9DD-8BA83099F394}" destId="{9C68088A-D219-459C-A835-91C873A4B79F}" srcOrd="3" destOrd="0" parTransId="{4878EB36-E2D0-4A3F-AF45-F13175B00A27}" sibTransId="{73D5A599-B062-4049-858D-4C07026CA9C8}"/>
    <dgm:cxn modelId="{2FFAD91D-AB66-485F-A92D-2CBFE9D0B274}" srcId="{55D61E1D-7860-4098-A9DD-8BA83099F394}" destId="{E6574268-13F9-4618-94DB-9035406FC372}" srcOrd="2" destOrd="0" parTransId="{284F244C-E7A4-4A61-9F9F-20958A560FE1}" sibTransId="{448B1A90-9482-4F79-A641-0C7081DA1F8B}"/>
    <dgm:cxn modelId="{05C8E7A8-840B-4BFF-95A0-BDB41CB95695}" srcId="{55D61E1D-7860-4098-A9DD-8BA83099F394}" destId="{C97F7624-16E6-422B-B3DE-92B7B27D801F}" srcOrd="1" destOrd="0" parTransId="{22B2F687-61E7-4771-BA06-0DDBF86BB509}" sibTransId="{188383E6-8E54-4239-A923-3FB23565AA12}"/>
    <dgm:cxn modelId="{C959C33A-6C61-4690-9A4E-D45759B6BA65}" type="presOf" srcId="{E6574268-13F9-4618-94DB-9035406FC372}" destId="{FB6101E1-D10D-4142-A217-B76FA2F02232}" srcOrd="0" destOrd="0" presId="urn:microsoft.com/office/officeart/2011/layout/ConvergingText"/>
    <dgm:cxn modelId="{D3625CC4-88D9-4FB2-8BDC-B77895B98C5F}" type="presOf" srcId="{9C68088A-D219-459C-A835-91C873A4B79F}" destId="{609D3E99-068C-4776-BF78-08D7C3F42B50}" srcOrd="0" destOrd="0" presId="urn:microsoft.com/office/officeart/2011/layout/ConvergingText"/>
    <dgm:cxn modelId="{34F9F382-DC2D-46F3-964D-75439B397BD6}" type="presParOf" srcId="{67E82E71-9730-4214-9038-4EBE3B45B234}" destId="{D3863818-C90A-4BA6-8827-80B5B63AF3B0}" srcOrd="0" destOrd="0" presId="urn:microsoft.com/office/officeart/2011/layout/ConvergingText"/>
    <dgm:cxn modelId="{D291899C-3AF4-44AF-A541-627416814014}" type="presParOf" srcId="{D3863818-C90A-4BA6-8827-80B5B63AF3B0}" destId="{1585FFA7-A8F2-45FA-A59D-4F9CF3780709}" srcOrd="0" destOrd="0" presId="urn:microsoft.com/office/officeart/2011/layout/ConvergingText"/>
    <dgm:cxn modelId="{EC5B2FD2-C84C-4980-B6EF-FD69CCC47892}" type="presParOf" srcId="{D3863818-C90A-4BA6-8827-80B5B63AF3B0}" destId="{FF37C436-8305-43D0-A187-D167E6BC9F7C}" srcOrd="1" destOrd="0" presId="urn:microsoft.com/office/officeart/2011/layout/ConvergingText"/>
    <dgm:cxn modelId="{B8088D6F-901F-4459-861F-E92925DE4657}" type="presParOf" srcId="{D3863818-C90A-4BA6-8827-80B5B63AF3B0}" destId="{307D29E3-BCEE-4BCD-B619-6889EBDD4CF6}" srcOrd="2" destOrd="0" presId="urn:microsoft.com/office/officeart/2011/layout/ConvergingText"/>
    <dgm:cxn modelId="{512FAB64-71D9-4FC1-BF2F-0812651F8ADA}" type="presParOf" srcId="{D3863818-C90A-4BA6-8827-80B5B63AF3B0}" destId="{9243DB85-08DA-45BF-AA72-A421D2561D7E}" srcOrd="3" destOrd="0" presId="urn:microsoft.com/office/officeart/2011/layout/ConvergingText"/>
    <dgm:cxn modelId="{C871998D-9483-4C10-A2E0-E45FC65E061C}" type="presParOf" srcId="{D3863818-C90A-4BA6-8827-80B5B63AF3B0}" destId="{89C989FD-FD8C-4BA2-9F44-70F79862D352}" srcOrd="4" destOrd="0" presId="urn:microsoft.com/office/officeart/2011/layout/ConvergingText"/>
    <dgm:cxn modelId="{09E723E3-BEAE-4267-BA00-7A2B05EAEBEE}" type="presParOf" srcId="{D3863818-C90A-4BA6-8827-80B5B63AF3B0}" destId="{0D94A716-3585-4430-A7D6-B3890CFBF4B8}" srcOrd="5" destOrd="0" presId="urn:microsoft.com/office/officeart/2011/layout/ConvergingText"/>
    <dgm:cxn modelId="{DCF5FD5E-038E-4384-99BA-C03F9996716A}" type="presParOf" srcId="{D3863818-C90A-4BA6-8827-80B5B63AF3B0}" destId="{90C2E66A-AF8F-4710-8396-0397B0ED90C4}" srcOrd="6" destOrd="0" presId="urn:microsoft.com/office/officeart/2011/layout/ConvergingText"/>
    <dgm:cxn modelId="{CB8B05EE-836D-4BB1-8953-73834859B7EF}" type="presParOf" srcId="{D3863818-C90A-4BA6-8827-80B5B63AF3B0}" destId="{1ED0E96F-06E4-42BF-AC39-767E9882929A}" srcOrd="7" destOrd="0" presId="urn:microsoft.com/office/officeart/2011/layout/ConvergingText"/>
    <dgm:cxn modelId="{F6F7E1DA-45F0-4B41-BC60-D43AAB6B2A0D}" type="presParOf" srcId="{D3863818-C90A-4BA6-8827-80B5B63AF3B0}" destId="{51A34B44-97BE-490A-AB40-89C42F82CB29}" srcOrd="8" destOrd="0" presId="urn:microsoft.com/office/officeart/2011/layout/ConvergingText"/>
    <dgm:cxn modelId="{59BAC75D-37A0-404F-9ECF-44C7B473E7C6}" type="presParOf" srcId="{D3863818-C90A-4BA6-8827-80B5B63AF3B0}" destId="{A7A32BFE-ED6E-4457-9C3B-998389E9951C}" srcOrd="9" destOrd="0" presId="urn:microsoft.com/office/officeart/2011/layout/ConvergingText"/>
    <dgm:cxn modelId="{A37892AE-CD12-4403-8F2E-288669E3DFC5}" type="presParOf" srcId="{D3863818-C90A-4BA6-8827-80B5B63AF3B0}" destId="{4FCAA432-590B-468A-AC4E-B27FC64A4782}" srcOrd="10" destOrd="0" presId="urn:microsoft.com/office/officeart/2011/layout/ConvergingText"/>
    <dgm:cxn modelId="{62D4747B-A9FD-40AB-858A-315DBFFC50F7}" type="presParOf" srcId="{D3863818-C90A-4BA6-8827-80B5B63AF3B0}" destId="{AF5B44CA-01E8-4F99-9D48-5F15C4FF8BFD}" srcOrd="11" destOrd="0" presId="urn:microsoft.com/office/officeart/2011/layout/ConvergingText"/>
    <dgm:cxn modelId="{37E428D7-7CC8-4CFB-B825-990E758F6C4C}" type="presParOf" srcId="{D3863818-C90A-4BA6-8827-80B5B63AF3B0}" destId="{DC6B6F95-028F-46F0-8167-B0F906B272C0}" srcOrd="12" destOrd="0" presId="urn:microsoft.com/office/officeart/2011/layout/ConvergingText"/>
    <dgm:cxn modelId="{EE3BFAB1-ED04-4418-AC9E-1BCDD7F17745}" type="presParOf" srcId="{D3863818-C90A-4BA6-8827-80B5B63AF3B0}" destId="{D26E5A58-F822-4167-966C-A18B0F54E87E}" srcOrd="13" destOrd="0" presId="urn:microsoft.com/office/officeart/2011/layout/ConvergingText"/>
    <dgm:cxn modelId="{12BEBF88-FE91-4174-841B-0C9DF3EE34CB}" type="presParOf" srcId="{D3863818-C90A-4BA6-8827-80B5B63AF3B0}" destId="{18C6373F-4351-464A-8FDA-FB6DD2F9E227}" srcOrd="14" destOrd="0" presId="urn:microsoft.com/office/officeart/2011/layout/ConvergingText"/>
    <dgm:cxn modelId="{F0470A5F-824B-4170-8DF3-7634388E34BA}" type="presParOf" srcId="{D3863818-C90A-4BA6-8827-80B5B63AF3B0}" destId="{6D842D99-98A3-4611-900A-C9A3F63CAF32}" srcOrd="15" destOrd="0" presId="urn:microsoft.com/office/officeart/2011/layout/ConvergingText"/>
    <dgm:cxn modelId="{984E74B2-3C3C-4CF0-B85F-310B1421FFC9}" type="presParOf" srcId="{D3863818-C90A-4BA6-8827-80B5B63AF3B0}" destId="{E2DBDC0F-3856-4817-AA1F-12C48A09536D}" srcOrd="16" destOrd="0" presId="urn:microsoft.com/office/officeart/2011/layout/ConvergingText"/>
    <dgm:cxn modelId="{86814D64-561C-4C7A-8334-F068D7C6F9FA}" type="presParOf" srcId="{D3863818-C90A-4BA6-8827-80B5B63AF3B0}" destId="{B9A9D202-01AF-4299-97B8-0DC5C9F3D653}" srcOrd="17" destOrd="0" presId="urn:microsoft.com/office/officeart/2011/layout/ConvergingText"/>
    <dgm:cxn modelId="{E8CA0BAC-9D75-4252-B095-F0A161A09D54}" type="presParOf" srcId="{D3863818-C90A-4BA6-8827-80B5B63AF3B0}" destId="{7111E5DF-D20E-4663-8112-F74B2D1E9C91}" srcOrd="18" destOrd="0" presId="urn:microsoft.com/office/officeart/2011/layout/ConvergingText"/>
    <dgm:cxn modelId="{31BB94A7-E96B-4A8E-A654-9D10A113E492}" type="presParOf" srcId="{D3863818-C90A-4BA6-8827-80B5B63AF3B0}" destId="{74D7CCB1-819B-4BA5-B29E-242E5C61A0F5}" srcOrd="19" destOrd="0" presId="urn:microsoft.com/office/officeart/2011/layout/ConvergingText"/>
    <dgm:cxn modelId="{75E96537-EDC5-49C1-B7E8-1F0BE2419ACD}" type="presParOf" srcId="{D3863818-C90A-4BA6-8827-80B5B63AF3B0}" destId="{E20603C0-E774-4096-965C-1A3DD63B9B72}" srcOrd="20" destOrd="0" presId="urn:microsoft.com/office/officeart/2011/layout/ConvergingText"/>
    <dgm:cxn modelId="{7078582C-18E9-4BA0-B0D0-20199D48987C}" type="presParOf" srcId="{D3863818-C90A-4BA6-8827-80B5B63AF3B0}" destId="{C9862852-539C-404E-8AD7-9620F98D0F5D}" srcOrd="21" destOrd="0" presId="urn:microsoft.com/office/officeart/2011/layout/ConvergingText"/>
    <dgm:cxn modelId="{C8C92627-1DA1-4AA7-93EB-5011D1EB2A63}" type="presParOf" srcId="{D3863818-C90A-4BA6-8827-80B5B63AF3B0}" destId="{C179748E-4597-4282-A18A-42DED5E755AB}" srcOrd="22" destOrd="0" presId="urn:microsoft.com/office/officeart/2011/layout/ConvergingText"/>
    <dgm:cxn modelId="{9BBCECCB-D2FA-4114-A2BC-5461582A7476}" type="presParOf" srcId="{D3863818-C90A-4BA6-8827-80B5B63AF3B0}" destId="{2C394084-EFD7-4C0D-86B3-1C67BC49C171}" srcOrd="23" destOrd="0" presId="urn:microsoft.com/office/officeart/2011/layout/ConvergingText"/>
    <dgm:cxn modelId="{50B46D55-9203-463E-9093-B3B9BEACB15F}" type="presParOf" srcId="{D3863818-C90A-4BA6-8827-80B5B63AF3B0}" destId="{CE7832DB-3EC8-4FCA-B60D-DD9E6E1D0492}" srcOrd="24" destOrd="0" presId="urn:microsoft.com/office/officeart/2011/layout/ConvergingText"/>
    <dgm:cxn modelId="{A6239555-5922-4632-83AA-A1A9D1537439}" type="presParOf" srcId="{D3863818-C90A-4BA6-8827-80B5B63AF3B0}" destId="{8E8066B8-7952-47A5-AB66-3B86150206FD}" srcOrd="25" destOrd="0" presId="urn:microsoft.com/office/officeart/2011/layout/ConvergingText"/>
    <dgm:cxn modelId="{BBC5EAE9-B67F-4744-83EA-7CF4D9B5DEB5}" type="presParOf" srcId="{D3863818-C90A-4BA6-8827-80B5B63AF3B0}" destId="{CC7CDE7D-F74D-405B-B1CA-A2757AFFFEC4}" srcOrd="26" destOrd="0" presId="urn:microsoft.com/office/officeart/2011/layout/ConvergingText"/>
    <dgm:cxn modelId="{EECFF0E8-92FD-4BEE-83EC-085D6E680BC8}" type="presParOf" srcId="{D3863818-C90A-4BA6-8827-80B5B63AF3B0}" destId="{5DC07E64-D631-4E56-84D4-A0CD72176ACC}" srcOrd="27" destOrd="0" presId="urn:microsoft.com/office/officeart/2011/layout/ConvergingText"/>
    <dgm:cxn modelId="{CE254EFE-F11A-48FA-8FFA-24AB2F3354B0}" type="presParOf" srcId="{D3863818-C90A-4BA6-8827-80B5B63AF3B0}" destId="{ED4BD3BD-C7FE-49DC-9529-583F999497CC}" srcOrd="28" destOrd="0" presId="urn:microsoft.com/office/officeart/2011/layout/ConvergingText"/>
    <dgm:cxn modelId="{C71DBE86-8156-4CC8-92C1-C35B9CB70447}" type="presParOf" srcId="{D3863818-C90A-4BA6-8827-80B5B63AF3B0}" destId="{5E45AB60-0A4C-4052-8536-D5C6B234A3AD}" srcOrd="29" destOrd="0" presId="urn:microsoft.com/office/officeart/2011/layout/ConvergingText"/>
    <dgm:cxn modelId="{B5EAD591-9E65-4336-8774-80E26A7717ED}" type="presParOf" srcId="{D3863818-C90A-4BA6-8827-80B5B63AF3B0}" destId="{20D48F80-9DED-457E-8F8A-DEAEBEDBCFBA}" srcOrd="30" destOrd="0" presId="urn:microsoft.com/office/officeart/2011/layout/ConvergingText"/>
    <dgm:cxn modelId="{B0CCBA1D-D866-4593-AD90-23DE380AF027}" type="presParOf" srcId="{D3863818-C90A-4BA6-8827-80B5B63AF3B0}" destId="{0B79E4F0-3D48-4E08-A590-1C72A0C49CA3}" srcOrd="31" destOrd="0" presId="urn:microsoft.com/office/officeart/2011/layout/ConvergingText"/>
    <dgm:cxn modelId="{97395785-3554-4C28-8C8C-CA363D3B7199}" type="presParOf" srcId="{D3863818-C90A-4BA6-8827-80B5B63AF3B0}" destId="{E61CD06D-EBCE-4160-A738-63FD39C3D54B}" srcOrd="32" destOrd="0" presId="urn:microsoft.com/office/officeart/2011/layout/ConvergingText"/>
    <dgm:cxn modelId="{EFF04609-5FE6-4496-88FD-FEDE74D0E5A1}" type="presParOf" srcId="{D3863818-C90A-4BA6-8827-80B5B63AF3B0}" destId="{2F5864D3-4080-4EB2-8327-36593628C4F8}" srcOrd="33" destOrd="0" presId="urn:microsoft.com/office/officeart/2011/layout/ConvergingText"/>
    <dgm:cxn modelId="{4332600D-D270-41F3-9475-C3DBD9FCE8EF}" type="presParOf" srcId="{D3863818-C90A-4BA6-8827-80B5B63AF3B0}" destId="{FA86F515-60A0-4735-AB36-137E64C286FF}" srcOrd="34" destOrd="0" presId="urn:microsoft.com/office/officeart/2011/layout/ConvergingText"/>
    <dgm:cxn modelId="{D88C4917-3709-4658-8C43-B7855AAB4A9A}" type="presParOf" srcId="{D3863818-C90A-4BA6-8827-80B5B63AF3B0}" destId="{842A3CEE-D9D0-4748-ACC9-EED8C9B30BE1}" srcOrd="35" destOrd="0" presId="urn:microsoft.com/office/officeart/2011/layout/ConvergingText"/>
    <dgm:cxn modelId="{1D9F843B-64BE-4B36-87C9-AB9AA0F43C67}" type="presParOf" srcId="{D3863818-C90A-4BA6-8827-80B5B63AF3B0}" destId="{FB6101E1-D10D-4142-A217-B76FA2F02232}" srcOrd="36" destOrd="0" presId="urn:microsoft.com/office/officeart/2011/layout/ConvergingText"/>
    <dgm:cxn modelId="{56206963-DDCE-4F1F-A0FB-7887E8D11C43}" type="presParOf" srcId="{D3863818-C90A-4BA6-8827-80B5B63AF3B0}" destId="{03B9752C-7ED8-4D80-91CD-1CEB95EC787E}" srcOrd="37" destOrd="0" presId="urn:microsoft.com/office/officeart/2011/layout/ConvergingText"/>
    <dgm:cxn modelId="{C2F32BEA-06FE-464B-A2F0-B6B89CA775D3}" type="presParOf" srcId="{D3863818-C90A-4BA6-8827-80B5B63AF3B0}" destId="{CCA36DB1-C7EC-4972-8D57-A0BD5523AAAE}" srcOrd="38" destOrd="0" presId="urn:microsoft.com/office/officeart/2011/layout/ConvergingText"/>
    <dgm:cxn modelId="{644D57DA-B97A-41CD-AE1B-B7B9B6006C86}" type="presParOf" srcId="{D3863818-C90A-4BA6-8827-80B5B63AF3B0}" destId="{09BD5B14-E529-4AFD-89D9-F3CD33ADD459}" srcOrd="39" destOrd="0" presId="urn:microsoft.com/office/officeart/2011/layout/ConvergingText"/>
    <dgm:cxn modelId="{C41005EF-1EC2-4919-AF56-6AC713969869}" type="presParOf" srcId="{D3863818-C90A-4BA6-8827-80B5B63AF3B0}" destId="{C3B6A746-8B7A-4F92-B59C-3103B7E1FEDA}" srcOrd="40" destOrd="0" presId="urn:microsoft.com/office/officeart/2011/layout/ConvergingText"/>
    <dgm:cxn modelId="{A3EFC634-16DB-4DCA-B7EB-E681DB8DB046}" type="presParOf" srcId="{D3863818-C90A-4BA6-8827-80B5B63AF3B0}" destId="{3A0088A9-DD9D-400F-869A-AB90DD6986AF}" srcOrd="41" destOrd="0" presId="urn:microsoft.com/office/officeart/2011/layout/ConvergingText"/>
    <dgm:cxn modelId="{9B4FA9DF-D4EB-410B-914C-38CF89E56C35}" type="presParOf" srcId="{D3863818-C90A-4BA6-8827-80B5B63AF3B0}" destId="{FB132D2E-3726-462D-B905-6B4B48D1E728}" srcOrd="42" destOrd="0" presId="urn:microsoft.com/office/officeart/2011/layout/ConvergingText"/>
    <dgm:cxn modelId="{A1C78F11-7B92-43CB-9C5F-FBF486855B08}" type="presParOf" srcId="{D3863818-C90A-4BA6-8827-80B5B63AF3B0}" destId="{BCC73A50-56C2-498B-8BF0-B8DB11E7D067}" srcOrd="43" destOrd="0" presId="urn:microsoft.com/office/officeart/2011/layout/ConvergingText"/>
    <dgm:cxn modelId="{F948B360-7A92-4547-972E-78E8301A06F8}" type="presParOf" srcId="{D3863818-C90A-4BA6-8827-80B5B63AF3B0}" destId="{92FF2D16-CA2E-4748-95E3-5433BD70DCBC}" srcOrd="44" destOrd="0" presId="urn:microsoft.com/office/officeart/2011/layout/ConvergingText"/>
    <dgm:cxn modelId="{39DF4339-375C-4C22-B254-A8F6DA06CBAD}" type="presParOf" srcId="{D3863818-C90A-4BA6-8827-80B5B63AF3B0}" destId="{609D3E99-068C-4776-BF78-08D7C3F42B50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118F-9142-4CC8-AAC8-BF3CB8BB02CD}">
      <dsp:nvSpPr>
        <dsp:cNvPr id="0" name=""/>
        <dsp:cNvSpPr/>
      </dsp:nvSpPr>
      <dsp:spPr>
        <a:xfrm>
          <a:off x="5562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Origin</a:t>
          </a:r>
          <a:endParaRPr lang="en-US" sz="2000" kern="1200" dirty="0"/>
        </a:p>
      </dsp:txBody>
      <dsp:txXfrm>
        <a:off x="35866" y="518578"/>
        <a:ext cx="1663843" cy="974062"/>
      </dsp:txXfrm>
    </dsp:sp>
    <dsp:sp modelId="{48924F06-028A-4E81-AB80-E867528E89A0}">
      <dsp:nvSpPr>
        <dsp:cNvPr id="0" name=""/>
        <dsp:cNvSpPr/>
      </dsp:nvSpPr>
      <dsp:spPr>
        <a:xfrm>
          <a:off x="1881766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877311"/>
        <a:ext cx="255908" cy="256597"/>
      </dsp:txXfrm>
    </dsp:sp>
    <dsp:sp modelId="{3A4BC97F-37CA-4829-A88A-369F4D7D16BF}">
      <dsp:nvSpPr>
        <dsp:cNvPr id="0" name=""/>
        <dsp:cNvSpPr/>
      </dsp:nvSpPr>
      <dsp:spPr>
        <a:xfrm>
          <a:off x="2419794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Operations</a:t>
          </a:r>
          <a:endParaRPr lang="en-US" sz="2000" kern="1200" dirty="0"/>
        </a:p>
      </dsp:txBody>
      <dsp:txXfrm>
        <a:off x="2450098" y="518578"/>
        <a:ext cx="1663843" cy="974062"/>
      </dsp:txXfrm>
    </dsp:sp>
    <dsp:sp modelId="{4115D3B3-E953-4869-93FF-DAB29CF1771B}">
      <dsp:nvSpPr>
        <dsp:cNvPr id="0" name=""/>
        <dsp:cNvSpPr/>
      </dsp:nvSpPr>
      <dsp:spPr>
        <a:xfrm>
          <a:off x="4295998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877311"/>
        <a:ext cx="255908" cy="256597"/>
      </dsp:txXfrm>
    </dsp:sp>
    <dsp:sp modelId="{0FB98FBF-B28F-4B7D-84F4-FEF463FF8EC5}">
      <dsp:nvSpPr>
        <dsp:cNvPr id="0" name=""/>
        <dsp:cNvSpPr/>
      </dsp:nvSpPr>
      <dsp:spPr>
        <a:xfrm>
          <a:off x="4834027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– OAWP</a:t>
          </a:r>
          <a:endParaRPr lang="en-US" sz="2000" kern="1200" dirty="0"/>
        </a:p>
      </dsp:txBody>
      <dsp:txXfrm>
        <a:off x="4864331" y="518578"/>
        <a:ext cx="1663843" cy="974062"/>
      </dsp:txXfrm>
    </dsp:sp>
    <dsp:sp modelId="{5876F1DE-B8AB-4E39-9F0D-4116853BF538}">
      <dsp:nvSpPr>
        <dsp:cNvPr id="0" name=""/>
        <dsp:cNvSpPr/>
      </dsp:nvSpPr>
      <dsp:spPr>
        <a:xfrm>
          <a:off x="6710230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877311"/>
        <a:ext cx="255908" cy="256597"/>
      </dsp:txXfrm>
    </dsp:sp>
    <dsp:sp modelId="{F41D2CE0-03DE-43A6-AD41-BEF2A391E549}">
      <dsp:nvSpPr>
        <dsp:cNvPr id="0" name=""/>
        <dsp:cNvSpPr/>
      </dsp:nvSpPr>
      <dsp:spPr>
        <a:xfrm>
          <a:off x="7248259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Related Works</a:t>
          </a:r>
          <a:endParaRPr lang="en-US" sz="2000" kern="1200" dirty="0"/>
        </a:p>
      </dsp:txBody>
      <dsp:txXfrm>
        <a:off x="7278563" y="518578"/>
        <a:ext cx="1663843" cy="974062"/>
      </dsp:txXfrm>
    </dsp:sp>
    <dsp:sp modelId="{787283D2-DC31-4C5F-933D-F24E8169EDC8}">
      <dsp:nvSpPr>
        <dsp:cNvPr id="0" name=""/>
        <dsp:cNvSpPr/>
      </dsp:nvSpPr>
      <dsp:spPr>
        <a:xfrm>
          <a:off x="9124462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877311"/>
        <a:ext cx="255908" cy="256597"/>
      </dsp:txXfrm>
    </dsp:sp>
    <dsp:sp modelId="{B45BBCF7-2388-436D-9A2D-2D562E223D1B}">
      <dsp:nvSpPr>
        <dsp:cNvPr id="0" name=""/>
        <dsp:cNvSpPr/>
      </dsp:nvSpPr>
      <dsp:spPr>
        <a:xfrm>
          <a:off x="9662491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Design</a:t>
          </a:r>
          <a:endParaRPr lang="en-US" sz="2000" kern="1200" dirty="0"/>
        </a:p>
      </dsp:txBody>
      <dsp:txXfrm>
        <a:off x="9692795" y="518578"/>
        <a:ext cx="1663843" cy="974062"/>
      </dsp:txXfrm>
    </dsp:sp>
    <dsp:sp modelId="{DEC679EB-2799-46C1-90F2-EE5825B68383}">
      <dsp:nvSpPr>
        <dsp:cNvPr id="0" name=""/>
        <dsp:cNvSpPr/>
      </dsp:nvSpPr>
      <dsp:spPr>
        <a:xfrm rot="5400000">
          <a:off x="10341925" y="1643657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396419" y="1674697"/>
        <a:ext cx="256597" cy="255908"/>
      </dsp:txXfrm>
    </dsp:sp>
    <dsp:sp modelId="{940586C3-78CD-4EDF-931D-F74DE1C37342}">
      <dsp:nvSpPr>
        <dsp:cNvPr id="0" name=""/>
        <dsp:cNvSpPr/>
      </dsp:nvSpPr>
      <dsp:spPr>
        <a:xfrm>
          <a:off x="9662491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Architecture</a:t>
          </a:r>
          <a:endParaRPr lang="en-US" sz="2000" kern="1200" dirty="0"/>
        </a:p>
      </dsp:txBody>
      <dsp:txXfrm>
        <a:off x="9692795" y="2243030"/>
        <a:ext cx="1663843" cy="974062"/>
      </dsp:txXfrm>
    </dsp:sp>
    <dsp:sp modelId="{6301015F-424B-4CC0-91B1-756CF871A347}">
      <dsp:nvSpPr>
        <dsp:cNvPr id="0" name=""/>
        <dsp:cNvSpPr/>
      </dsp:nvSpPr>
      <dsp:spPr>
        <a:xfrm rot="10800000">
          <a:off x="9145156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254831" y="2601763"/>
        <a:ext cx="255908" cy="256597"/>
      </dsp:txXfrm>
    </dsp:sp>
    <dsp:sp modelId="{8DAED0D4-D883-489B-A93F-A42FBCBEB15C}">
      <dsp:nvSpPr>
        <dsp:cNvPr id="0" name=""/>
        <dsp:cNvSpPr/>
      </dsp:nvSpPr>
      <dsp:spPr>
        <a:xfrm>
          <a:off x="7248259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Class Diagram</a:t>
          </a:r>
          <a:endParaRPr lang="en-US" sz="2000" kern="1200" dirty="0"/>
        </a:p>
      </dsp:txBody>
      <dsp:txXfrm>
        <a:off x="7278563" y="2243030"/>
        <a:ext cx="1663843" cy="974062"/>
      </dsp:txXfrm>
    </dsp:sp>
    <dsp:sp modelId="{6EEDDD97-4856-450C-A7D4-2CD4709F929E}">
      <dsp:nvSpPr>
        <dsp:cNvPr id="0" name=""/>
        <dsp:cNvSpPr/>
      </dsp:nvSpPr>
      <dsp:spPr>
        <a:xfrm rot="10800000">
          <a:off x="6730923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840598" y="2601763"/>
        <a:ext cx="255908" cy="256597"/>
      </dsp:txXfrm>
    </dsp:sp>
    <dsp:sp modelId="{C6629E15-758C-41B8-82B8-42C5A8C7074B}">
      <dsp:nvSpPr>
        <dsp:cNvPr id="0" name=""/>
        <dsp:cNvSpPr/>
      </dsp:nvSpPr>
      <dsp:spPr>
        <a:xfrm>
          <a:off x="4834027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Activity Diagram</a:t>
          </a:r>
          <a:endParaRPr lang="en-US" sz="2000" kern="1200" dirty="0"/>
        </a:p>
      </dsp:txBody>
      <dsp:txXfrm>
        <a:off x="4864331" y="2243030"/>
        <a:ext cx="1663843" cy="974062"/>
      </dsp:txXfrm>
    </dsp:sp>
    <dsp:sp modelId="{86651481-FF04-44BD-A562-EDE89FD7BA2F}">
      <dsp:nvSpPr>
        <dsp:cNvPr id="0" name=""/>
        <dsp:cNvSpPr/>
      </dsp:nvSpPr>
      <dsp:spPr>
        <a:xfrm rot="10800000">
          <a:off x="4316691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79645"/>
                <a:satOff val="-85580"/>
                <a:lumOff val="619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679645"/>
                <a:satOff val="-85580"/>
                <a:lumOff val="619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679645"/>
                <a:satOff val="-85580"/>
                <a:lumOff val="619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426366" y="2601763"/>
        <a:ext cx="255908" cy="256597"/>
      </dsp:txXfrm>
    </dsp:sp>
    <dsp:sp modelId="{EC90519D-653C-4218-9A18-B4BEF799A799}">
      <dsp:nvSpPr>
        <dsp:cNvPr id="0" name=""/>
        <dsp:cNvSpPr/>
      </dsp:nvSpPr>
      <dsp:spPr>
        <a:xfrm>
          <a:off x="2419794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Use-Case Diagram</a:t>
          </a:r>
          <a:endParaRPr lang="en-US" sz="2000" kern="1200" dirty="0"/>
        </a:p>
      </dsp:txBody>
      <dsp:txXfrm>
        <a:off x="2450098" y="2243030"/>
        <a:ext cx="1663843" cy="974062"/>
      </dsp:txXfrm>
    </dsp:sp>
    <dsp:sp modelId="{1AB638A6-1292-4BC0-845E-8DD832EACDE4}">
      <dsp:nvSpPr>
        <dsp:cNvPr id="0" name=""/>
        <dsp:cNvSpPr/>
      </dsp:nvSpPr>
      <dsp:spPr>
        <a:xfrm rot="10800000">
          <a:off x="1902459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12134" y="2601763"/>
        <a:ext cx="255908" cy="256597"/>
      </dsp:txXfrm>
    </dsp:sp>
    <dsp:sp modelId="{5BACB6AB-CAC5-4E01-BE11-BD6799C01AAA}">
      <dsp:nvSpPr>
        <dsp:cNvPr id="0" name=""/>
        <dsp:cNvSpPr/>
      </dsp:nvSpPr>
      <dsp:spPr>
        <a:xfrm>
          <a:off x="5562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Sequence Diagram</a:t>
          </a:r>
          <a:endParaRPr lang="en-US" sz="2000" kern="1200" dirty="0"/>
        </a:p>
      </dsp:txBody>
      <dsp:txXfrm>
        <a:off x="35866" y="2243030"/>
        <a:ext cx="1663843" cy="974062"/>
      </dsp:txXfrm>
    </dsp:sp>
    <dsp:sp modelId="{89BC5668-20AB-4079-B523-AF9F3BAC5EBB}">
      <dsp:nvSpPr>
        <dsp:cNvPr id="0" name=""/>
        <dsp:cNvSpPr/>
      </dsp:nvSpPr>
      <dsp:spPr>
        <a:xfrm rot="5400000">
          <a:off x="684996" y="3368109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39490" y="3399149"/>
        <a:ext cx="256597" cy="255908"/>
      </dsp:txXfrm>
    </dsp:sp>
    <dsp:sp modelId="{FF31987F-28DF-4C28-B287-28C25572ABE9}">
      <dsp:nvSpPr>
        <dsp:cNvPr id="0" name=""/>
        <dsp:cNvSpPr/>
      </dsp:nvSpPr>
      <dsp:spPr>
        <a:xfrm>
          <a:off x="5562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Operation</a:t>
          </a:r>
          <a:endParaRPr lang="en-US" sz="2000" kern="1200" dirty="0"/>
        </a:p>
      </dsp:txBody>
      <dsp:txXfrm>
        <a:off x="35866" y="3967482"/>
        <a:ext cx="1663843" cy="974062"/>
      </dsp:txXfrm>
    </dsp:sp>
    <dsp:sp modelId="{53F21E50-3FE7-44CF-8ADB-18482AFA795B}">
      <dsp:nvSpPr>
        <dsp:cNvPr id="0" name=""/>
        <dsp:cNvSpPr/>
      </dsp:nvSpPr>
      <dsp:spPr>
        <a:xfrm>
          <a:off x="1881766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4326214"/>
        <a:ext cx="255908" cy="256597"/>
      </dsp:txXfrm>
    </dsp:sp>
    <dsp:sp modelId="{EC4DBE40-1F90-4072-823A-1E09E26F5F8B}">
      <dsp:nvSpPr>
        <dsp:cNvPr id="0" name=""/>
        <dsp:cNvSpPr/>
      </dsp:nvSpPr>
      <dsp:spPr>
        <a:xfrm>
          <a:off x="2419794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Testing</a:t>
          </a:r>
          <a:endParaRPr lang="en-US" sz="2000" kern="1200" dirty="0"/>
        </a:p>
      </dsp:txBody>
      <dsp:txXfrm>
        <a:off x="2450098" y="3967482"/>
        <a:ext cx="1663843" cy="974062"/>
      </dsp:txXfrm>
    </dsp:sp>
    <dsp:sp modelId="{245CB016-E536-4099-BD43-ED1A0E2850EC}">
      <dsp:nvSpPr>
        <dsp:cNvPr id="0" name=""/>
        <dsp:cNvSpPr/>
      </dsp:nvSpPr>
      <dsp:spPr>
        <a:xfrm>
          <a:off x="4295998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4326214"/>
        <a:ext cx="255908" cy="256597"/>
      </dsp:txXfrm>
    </dsp:sp>
    <dsp:sp modelId="{5DD1498A-C3D8-44BC-9E5C-4527DA1E6703}">
      <dsp:nvSpPr>
        <dsp:cNvPr id="0" name=""/>
        <dsp:cNvSpPr/>
      </dsp:nvSpPr>
      <dsp:spPr>
        <a:xfrm>
          <a:off x="4834027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Privacy</a:t>
          </a:r>
          <a:endParaRPr lang="en-US" sz="2000" kern="1200" dirty="0"/>
        </a:p>
      </dsp:txBody>
      <dsp:txXfrm>
        <a:off x="4864331" y="3967482"/>
        <a:ext cx="1663843" cy="974062"/>
      </dsp:txXfrm>
    </dsp:sp>
    <dsp:sp modelId="{A1846374-733E-4755-94E6-8D6AA7C26CCB}">
      <dsp:nvSpPr>
        <dsp:cNvPr id="0" name=""/>
        <dsp:cNvSpPr/>
      </dsp:nvSpPr>
      <dsp:spPr>
        <a:xfrm>
          <a:off x="6710230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4326214"/>
        <a:ext cx="255908" cy="256597"/>
      </dsp:txXfrm>
    </dsp:sp>
    <dsp:sp modelId="{9CE0DD54-39C2-4AAD-9435-83F0E6FD4AB8}">
      <dsp:nvSpPr>
        <dsp:cNvPr id="0" name=""/>
        <dsp:cNvSpPr/>
      </dsp:nvSpPr>
      <dsp:spPr>
        <a:xfrm>
          <a:off x="7248259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What’s in the Future ?</a:t>
          </a:r>
          <a:endParaRPr lang="en-US" sz="2000" kern="1200" dirty="0"/>
        </a:p>
      </dsp:txBody>
      <dsp:txXfrm>
        <a:off x="7278563" y="3967482"/>
        <a:ext cx="1663843" cy="974062"/>
      </dsp:txXfrm>
    </dsp:sp>
    <dsp:sp modelId="{032CB8CC-BF05-4C8C-B46F-A36B41146929}">
      <dsp:nvSpPr>
        <dsp:cNvPr id="0" name=""/>
        <dsp:cNvSpPr/>
      </dsp:nvSpPr>
      <dsp:spPr>
        <a:xfrm>
          <a:off x="9124462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4326214"/>
        <a:ext cx="255908" cy="256597"/>
      </dsp:txXfrm>
    </dsp:sp>
    <dsp:sp modelId="{E74057B0-E55D-49A5-8F06-CF9D2C33D4FF}">
      <dsp:nvSpPr>
        <dsp:cNvPr id="0" name=""/>
        <dsp:cNvSpPr/>
      </dsp:nvSpPr>
      <dsp:spPr>
        <a:xfrm>
          <a:off x="9662491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Now, Lets go Live !!</a:t>
          </a:r>
          <a:endParaRPr lang="en-US" sz="2000" kern="1200" dirty="0"/>
        </a:p>
      </dsp:txBody>
      <dsp:txXfrm>
        <a:off x="9692795" y="3967482"/>
        <a:ext cx="1663843" cy="97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E676D-C92C-4EF4-9CCC-AF771034E88A}">
      <dsp:nvSpPr>
        <dsp:cNvPr id="0" name=""/>
        <dsp:cNvSpPr/>
      </dsp:nvSpPr>
      <dsp:spPr>
        <a:xfrm>
          <a:off x="89166" y="2501102"/>
          <a:ext cx="1236374" cy="40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1940, WWII</a:t>
          </a:r>
          <a:endParaRPr lang="en-US" sz="1300" kern="1200" dirty="0"/>
        </a:p>
      </dsp:txBody>
      <dsp:txXfrm>
        <a:off x="89166" y="2501102"/>
        <a:ext cx="1236374" cy="407441"/>
      </dsp:txXfrm>
    </dsp:sp>
    <dsp:sp modelId="{E2740AD0-DAB2-4239-9F88-8B07E797274C}">
      <dsp:nvSpPr>
        <dsp:cNvPr id="0" name=""/>
        <dsp:cNvSpPr/>
      </dsp:nvSpPr>
      <dsp:spPr>
        <a:xfrm>
          <a:off x="87762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3A5CC7-DAB5-4C52-8193-0E5BC4015A1E}">
      <dsp:nvSpPr>
        <dsp:cNvPr id="0" name=""/>
        <dsp:cNvSpPr/>
      </dsp:nvSpPr>
      <dsp:spPr>
        <a:xfrm>
          <a:off x="156605" y="2239497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6C7A7-82F1-41E5-B57A-093FCE4E5FBB}">
      <dsp:nvSpPr>
        <dsp:cNvPr id="0" name=""/>
        <dsp:cNvSpPr/>
      </dsp:nvSpPr>
      <dsp:spPr>
        <a:xfrm>
          <a:off x="321830" y="226703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BF8F6-0874-49FE-A33D-26BE5331B29E}">
      <dsp:nvSpPr>
        <dsp:cNvPr id="0" name=""/>
        <dsp:cNvSpPr/>
      </dsp:nvSpPr>
      <dsp:spPr>
        <a:xfrm>
          <a:off x="459517" y="211557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F6D01-8541-4748-B351-A01C1DF45540}">
      <dsp:nvSpPr>
        <dsp:cNvPr id="0" name=""/>
        <dsp:cNvSpPr/>
      </dsp:nvSpPr>
      <dsp:spPr>
        <a:xfrm>
          <a:off x="638510" y="2060503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835304-5847-424D-9361-E63361DF55F0}">
      <dsp:nvSpPr>
        <dsp:cNvPr id="0" name=""/>
        <dsp:cNvSpPr/>
      </dsp:nvSpPr>
      <dsp:spPr>
        <a:xfrm>
          <a:off x="858810" y="21568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9FDEB-1384-4A02-8D6A-5F1042C3A21F}">
      <dsp:nvSpPr>
        <dsp:cNvPr id="0" name=""/>
        <dsp:cNvSpPr/>
      </dsp:nvSpPr>
      <dsp:spPr>
        <a:xfrm>
          <a:off x="996497" y="2225728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943932-204E-427E-8EF3-F625152A27EB}">
      <dsp:nvSpPr>
        <dsp:cNvPr id="0" name=""/>
        <dsp:cNvSpPr/>
      </dsp:nvSpPr>
      <dsp:spPr>
        <a:xfrm>
          <a:off x="1189259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4CDBD-F107-435F-B9B3-67E43C2B89DB}">
      <dsp:nvSpPr>
        <dsp:cNvPr id="0" name=""/>
        <dsp:cNvSpPr/>
      </dsp:nvSpPr>
      <dsp:spPr>
        <a:xfrm>
          <a:off x="1271871" y="2528640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C336D-6E9A-4E2D-886C-26689539FBA8}">
      <dsp:nvSpPr>
        <dsp:cNvPr id="0" name=""/>
        <dsp:cNvSpPr/>
      </dsp:nvSpPr>
      <dsp:spPr>
        <a:xfrm>
          <a:off x="555898" y="2239497"/>
          <a:ext cx="252894" cy="2528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3A4661-8D66-4750-B4FE-F49ED45F6A33}">
      <dsp:nvSpPr>
        <dsp:cNvPr id="0" name=""/>
        <dsp:cNvSpPr/>
      </dsp:nvSpPr>
      <dsp:spPr>
        <a:xfrm>
          <a:off x="18918" y="276270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C9190-D213-4DCD-B164-82C102397B3C}">
      <dsp:nvSpPr>
        <dsp:cNvPr id="0" name=""/>
        <dsp:cNvSpPr/>
      </dsp:nvSpPr>
      <dsp:spPr>
        <a:xfrm>
          <a:off x="101530" y="288662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61B8AD-47EC-4C05-83A9-49ACD9E5A6D4}">
      <dsp:nvSpPr>
        <dsp:cNvPr id="0" name=""/>
        <dsp:cNvSpPr/>
      </dsp:nvSpPr>
      <dsp:spPr>
        <a:xfrm>
          <a:off x="308061" y="2996776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BD8E6B-D93B-41C0-869F-6E9D3AD05C9B}">
      <dsp:nvSpPr>
        <dsp:cNvPr id="0" name=""/>
        <dsp:cNvSpPr/>
      </dsp:nvSpPr>
      <dsp:spPr>
        <a:xfrm>
          <a:off x="597204" y="3175769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530E-60D8-4384-B53E-0B30036BAD02}">
      <dsp:nvSpPr>
        <dsp:cNvPr id="0" name=""/>
        <dsp:cNvSpPr/>
      </dsp:nvSpPr>
      <dsp:spPr>
        <a:xfrm>
          <a:off x="652279" y="299677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72ECD-23A7-44F3-BBB4-1A43BF681BBB}">
      <dsp:nvSpPr>
        <dsp:cNvPr id="0" name=""/>
        <dsp:cNvSpPr/>
      </dsp:nvSpPr>
      <dsp:spPr>
        <a:xfrm>
          <a:off x="789966" y="318953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077D8-EA34-4A90-A279-320D3C31BBBE}">
      <dsp:nvSpPr>
        <dsp:cNvPr id="0" name=""/>
        <dsp:cNvSpPr/>
      </dsp:nvSpPr>
      <dsp:spPr>
        <a:xfrm>
          <a:off x="913884" y="2969238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A5B3B-FC1A-4B67-B598-1F8AB8B030C5}">
      <dsp:nvSpPr>
        <dsp:cNvPr id="0" name=""/>
        <dsp:cNvSpPr/>
      </dsp:nvSpPr>
      <dsp:spPr>
        <a:xfrm>
          <a:off x="1216796" y="291416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41FA1-F00B-4918-97C8-F23940DF2DDA}">
      <dsp:nvSpPr>
        <dsp:cNvPr id="0" name=""/>
        <dsp:cNvSpPr/>
      </dsp:nvSpPr>
      <dsp:spPr>
        <a:xfrm>
          <a:off x="1371343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B2D72F-032B-4D84-9C52-7E50E1AF21F2}">
      <dsp:nvSpPr>
        <dsp:cNvPr id="0" name=""/>
        <dsp:cNvSpPr/>
      </dsp:nvSpPr>
      <dsp:spPr>
        <a:xfrm>
          <a:off x="1825225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Women Group at Drexel, Cooper Union, City College of NY</a:t>
          </a:r>
          <a:endParaRPr lang="en-US" sz="1300" kern="1200" dirty="0"/>
        </a:p>
      </dsp:txBody>
      <dsp:txXfrm>
        <a:off x="1825225" y="2267226"/>
        <a:ext cx="1237859" cy="866501"/>
      </dsp:txXfrm>
    </dsp:sp>
    <dsp:sp modelId="{5A56F48A-90EE-487A-ACAE-7E091C6710FE}">
      <dsp:nvSpPr>
        <dsp:cNvPr id="0" name=""/>
        <dsp:cNvSpPr/>
      </dsp:nvSpPr>
      <dsp:spPr>
        <a:xfrm>
          <a:off x="3063085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BFB91-A2C0-42C3-951E-416FCEA82EDC}">
      <dsp:nvSpPr>
        <dsp:cNvPr id="0" name=""/>
        <dsp:cNvSpPr/>
      </dsp:nvSpPr>
      <dsp:spPr>
        <a:xfrm>
          <a:off x="3516967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After WWII</a:t>
          </a:r>
          <a:endParaRPr lang="en-US" sz="1300" kern="1200" dirty="0"/>
        </a:p>
      </dsp:txBody>
      <dsp:txXfrm>
        <a:off x="3516967" y="2267226"/>
        <a:ext cx="1237859" cy="866501"/>
      </dsp:txXfrm>
    </dsp:sp>
    <dsp:sp modelId="{DEF8504E-126D-464F-8B3A-5370D959DC06}">
      <dsp:nvSpPr>
        <dsp:cNvPr id="0" name=""/>
        <dsp:cNvSpPr/>
      </dsp:nvSpPr>
      <dsp:spPr>
        <a:xfrm>
          <a:off x="4754826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5F2D5-D3A5-448B-86E6-E6EE4CFEAC19}">
      <dsp:nvSpPr>
        <dsp:cNvPr id="0" name=""/>
        <dsp:cNvSpPr/>
      </dsp:nvSpPr>
      <dsp:spPr>
        <a:xfrm>
          <a:off x="5208708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Elsie Eaves</a:t>
          </a:r>
          <a:endParaRPr lang="en-US" sz="1300" kern="1200" dirty="0"/>
        </a:p>
      </dsp:txBody>
      <dsp:txXfrm>
        <a:off x="5208708" y="2267226"/>
        <a:ext cx="1237859" cy="866501"/>
      </dsp:txXfrm>
    </dsp:sp>
    <dsp:sp modelId="{D253CC3E-BD86-4C40-AF78-5FB083757643}">
      <dsp:nvSpPr>
        <dsp:cNvPr id="0" name=""/>
        <dsp:cNvSpPr/>
      </dsp:nvSpPr>
      <dsp:spPr>
        <a:xfrm>
          <a:off x="6446568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AAAED1-810F-4738-A397-1711B917C69E}">
      <dsp:nvSpPr>
        <dsp:cNvPr id="0" name=""/>
        <dsp:cNvSpPr/>
      </dsp:nvSpPr>
      <dsp:spPr>
        <a:xfrm>
          <a:off x="6900450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May27-28, 1950</a:t>
          </a:r>
          <a:endParaRPr lang="en-US" sz="1300" kern="1200" dirty="0"/>
        </a:p>
      </dsp:txBody>
      <dsp:txXfrm>
        <a:off x="6900450" y="2267226"/>
        <a:ext cx="1237859" cy="866501"/>
      </dsp:txXfrm>
    </dsp:sp>
    <dsp:sp modelId="{876A0AF9-8A92-492D-B6CB-BBB2B3553497}">
      <dsp:nvSpPr>
        <dsp:cNvPr id="0" name=""/>
        <dsp:cNvSpPr/>
      </dsp:nvSpPr>
      <dsp:spPr>
        <a:xfrm>
          <a:off x="8138310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39D93C-93E7-4DD4-909E-45A84303D269}">
      <dsp:nvSpPr>
        <dsp:cNvPr id="0" name=""/>
        <dsp:cNvSpPr/>
      </dsp:nvSpPr>
      <dsp:spPr>
        <a:xfrm>
          <a:off x="8592192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Dr. </a:t>
          </a:r>
          <a:r>
            <a:rPr lang="en-US" sz="1300" kern="1200" dirty="0" err="1" smtClean="0"/>
            <a:t>Batrice</a:t>
          </a:r>
          <a:r>
            <a:rPr lang="en-US" sz="1300" kern="1200" dirty="0" smtClean="0"/>
            <a:t> A. Hicks</a:t>
          </a:r>
          <a:endParaRPr lang="en-US" sz="1300" kern="1200" dirty="0"/>
        </a:p>
      </dsp:txBody>
      <dsp:txXfrm>
        <a:off x="8592192" y="2267226"/>
        <a:ext cx="1237859" cy="866501"/>
      </dsp:txXfrm>
    </dsp:sp>
    <dsp:sp modelId="{AEEF9EE9-93C4-45DA-AA1C-2E48C2BACF2C}">
      <dsp:nvSpPr>
        <dsp:cNvPr id="0" name=""/>
        <dsp:cNvSpPr/>
      </dsp:nvSpPr>
      <dsp:spPr>
        <a:xfrm>
          <a:off x="9830052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219C2D-27D6-4666-A6BD-122060C56C49}">
      <dsp:nvSpPr>
        <dsp:cNvPr id="0" name=""/>
        <dsp:cNvSpPr/>
      </dsp:nvSpPr>
      <dsp:spPr>
        <a:xfrm>
          <a:off x="10333448" y="2195195"/>
          <a:ext cx="1052180" cy="10521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1960, Russia’s Sputnik</a:t>
          </a:r>
          <a:endParaRPr lang="en-US" sz="1300" kern="1200" dirty="0"/>
        </a:p>
      </dsp:txBody>
      <dsp:txXfrm>
        <a:off x="10487536" y="2349283"/>
        <a:ext cx="744004" cy="744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51626-E46B-4D89-BB8E-18358DFFDF02}">
      <dsp:nvSpPr>
        <dsp:cNvPr id="0" name=""/>
        <dsp:cNvSpPr/>
      </dsp:nvSpPr>
      <dsp:spPr>
        <a:xfrm>
          <a:off x="3774539" y="2532957"/>
          <a:ext cx="3095837" cy="3095837"/>
        </a:xfrm>
        <a:prstGeom prst="gear9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Professional Excellence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4396940" y="3258142"/>
        <a:ext cx="1851035" cy="1591324"/>
      </dsp:txXfrm>
    </dsp:sp>
    <dsp:sp modelId="{84FA4FBF-AB66-4075-BB5E-1841E81C72DA}">
      <dsp:nvSpPr>
        <dsp:cNvPr id="0" name=""/>
        <dsp:cNvSpPr/>
      </dsp:nvSpPr>
      <dsp:spPr>
        <a:xfrm>
          <a:off x="1973324" y="1801214"/>
          <a:ext cx="2251518" cy="2251518"/>
        </a:xfrm>
        <a:prstGeom prst="gear6">
          <a:avLst/>
        </a:prstGeom>
        <a:gradFill rotWithShape="0">
          <a:gsLst>
            <a:gs pos="0">
              <a:schemeClr val="accent6">
                <a:shade val="80000"/>
                <a:hueOff val="326181"/>
                <a:satOff val="-42799"/>
                <a:lumOff val="24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6181"/>
                <a:satOff val="-42799"/>
                <a:lumOff val="24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6181"/>
                <a:satOff val="-42799"/>
                <a:lumOff val="24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Globalization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2540150" y="2371466"/>
        <a:ext cx="1117866" cy="1111014"/>
      </dsp:txXfrm>
    </dsp:sp>
    <dsp:sp modelId="{0D0D6408-4B9A-4CFE-A73B-A9D7E7535513}">
      <dsp:nvSpPr>
        <dsp:cNvPr id="0" name=""/>
        <dsp:cNvSpPr/>
      </dsp:nvSpPr>
      <dsp:spPr>
        <a:xfrm rot="20700000">
          <a:off x="3234404" y="247896"/>
          <a:ext cx="2206028" cy="2206028"/>
        </a:xfrm>
        <a:prstGeom prst="gear6">
          <a:avLst/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Advocacy</a:t>
          </a:r>
          <a:endParaRPr lang="en-US" sz="1700" kern="1200" dirty="0">
            <a:latin typeface="Arial Narrow" panose="020B0606020202030204" pitchFamily="34" charset="0"/>
          </a:endParaRPr>
        </a:p>
      </dsp:txBody>
      <dsp:txXfrm rot="-20700000">
        <a:off x="3718251" y="731743"/>
        <a:ext cx="1238334" cy="1238334"/>
      </dsp:txXfrm>
    </dsp:sp>
    <dsp:sp modelId="{4BA0A9DA-0A0A-4566-87CF-AF1A7177499A}">
      <dsp:nvSpPr>
        <dsp:cNvPr id="0" name=""/>
        <dsp:cNvSpPr/>
      </dsp:nvSpPr>
      <dsp:spPr>
        <a:xfrm>
          <a:off x="3552552" y="2056609"/>
          <a:ext cx="3962671" cy="3962671"/>
        </a:xfrm>
        <a:prstGeom prst="circularArrow">
          <a:avLst>
            <a:gd name="adj1" fmla="val 4687"/>
            <a:gd name="adj2" fmla="val 299029"/>
            <a:gd name="adj3" fmla="val 2542343"/>
            <a:gd name="adj4" fmla="val 15805995"/>
            <a:gd name="adj5" fmla="val 546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9F1B9B-FEA9-4CA7-AD16-F5EF579EFEB2}">
      <dsp:nvSpPr>
        <dsp:cNvPr id="0" name=""/>
        <dsp:cNvSpPr/>
      </dsp:nvSpPr>
      <dsp:spPr>
        <a:xfrm>
          <a:off x="1574585" y="1296882"/>
          <a:ext cx="2879128" cy="28791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6">
                <a:shade val="90000"/>
                <a:hueOff val="335092"/>
                <a:satOff val="-42508"/>
                <a:lumOff val="237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35092"/>
                <a:satOff val="-42508"/>
                <a:lumOff val="237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35092"/>
                <a:satOff val="-42508"/>
                <a:lumOff val="237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250654-F952-41D8-9CC0-0D099366410B}">
      <dsp:nvSpPr>
        <dsp:cNvPr id="0" name=""/>
        <dsp:cNvSpPr/>
      </dsp:nvSpPr>
      <dsp:spPr>
        <a:xfrm>
          <a:off x="2724127" y="-241462"/>
          <a:ext cx="3104280" cy="310428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5FFA7-A8F2-45FA-A59D-4F9CF3780709}">
      <dsp:nvSpPr>
        <dsp:cNvPr id="0" name=""/>
        <dsp:cNvSpPr/>
      </dsp:nvSpPr>
      <dsp:spPr>
        <a:xfrm>
          <a:off x="789797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37C436-8305-43D0-A187-D167E6BC9F7C}">
      <dsp:nvSpPr>
        <dsp:cNvPr id="0" name=""/>
        <dsp:cNvSpPr/>
      </dsp:nvSpPr>
      <dsp:spPr>
        <a:xfrm>
          <a:off x="747694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7D29E3-BCEE-4BCD-B619-6889EBDD4CF6}">
      <dsp:nvSpPr>
        <dsp:cNvPr id="0" name=""/>
        <dsp:cNvSpPr/>
      </dsp:nvSpPr>
      <dsp:spPr>
        <a:xfrm>
          <a:off x="705672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43DB85-08DA-45BF-AA72-A421D2561D7E}">
      <dsp:nvSpPr>
        <dsp:cNvPr id="0" name=""/>
        <dsp:cNvSpPr/>
      </dsp:nvSpPr>
      <dsp:spPr>
        <a:xfrm>
          <a:off x="663569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989FD-FD8C-4BA2-9F44-70F79862D352}">
      <dsp:nvSpPr>
        <dsp:cNvPr id="0" name=""/>
        <dsp:cNvSpPr/>
      </dsp:nvSpPr>
      <dsp:spPr>
        <a:xfrm>
          <a:off x="6214668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4A716-3585-4430-A7D6-B3890CFBF4B8}">
      <dsp:nvSpPr>
        <dsp:cNvPr id="0" name=""/>
        <dsp:cNvSpPr/>
      </dsp:nvSpPr>
      <dsp:spPr>
        <a:xfrm>
          <a:off x="5564428" y="2734644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87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87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87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87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C2E66A-AF8F-4710-8396-0397B0ED90C4}">
      <dsp:nvSpPr>
        <dsp:cNvPr id="0" name=""/>
        <dsp:cNvSpPr/>
      </dsp:nvSpPr>
      <dsp:spPr>
        <a:xfrm>
          <a:off x="7523276" y="23749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85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585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85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585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D0E96F-06E4-42BF-AC39-767E9882929A}">
      <dsp:nvSpPr>
        <dsp:cNvPr id="0" name=""/>
        <dsp:cNvSpPr/>
      </dsp:nvSpPr>
      <dsp:spPr>
        <a:xfrm>
          <a:off x="7523276" y="33274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682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682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682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682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A34B44-97BE-490A-AB40-89C42F82CB29}">
      <dsp:nvSpPr>
        <dsp:cNvPr id="0" name=""/>
        <dsp:cNvSpPr/>
      </dsp:nvSpPr>
      <dsp:spPr>
        <a:xfrm>
          <a:off x="7728915" y="2581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780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780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780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780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32BFE-ED6E-4457-9C3B-998389E9951C}">
      <dsp:nvSpPr>
        <dsp:cNvPr id="0" name=""/>
        <dsp:cNvSpPr/>
      </dsp:nvSpPr>
      <dsp:spPr>
        <a:xfrm>
          <a:off x="7741920" y="312230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878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878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878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878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CAA432-590B-468A-AC4E-B27FC64A4782}">
      <dsp:nvSpPr>
        <dsp:cNvPr id="0" name=""/>
        <dsp:cNvSpPr/>
      </dsp:nvSpPr>
      <dsp:spPr>
        <a:xfrm>
          <a:off x="3118735" y="1804733"/>
          <a:ext cx="2326233" cy="23264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5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5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5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5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Arial Rounded MT Bold" panose="020F0704030504030204" pitchFamily="34" charset="0"/>
            </a:rPr>
            <a:t>SWE Outreach Assessment Web Portal</a:t>
          </a:r>
          <a:endParaRPr lang="en-US" sz="2100" kern="1200" dirty="0">
            <a:latin typeface="Arial Rounded MT Bold" panose="020F0704030504030204" pitchFamily="34" charset="0"/>
          </a:endParaRPr>
        </a:p>
      </dsp:txBody>
      <dsp:txXfrm>
        <a:off x="3459404" y="2145428"/>
        <a:ext cx="1644895" cy="1645019"/>
      </dsp:txXfrm>
    </dsp:sp>
    <dsp:sp modelId="{AF5B44CA-01E8-4F99-9D48-5F15C4FF8BFD}">
      <dsp:nvSpPr>
        <dsp:cNvPr id="0" name=""/>
        <dsp:cNvSpPr/>
      </dsp:nvSpPr>
      <dsp:spPr>
        <a:xfrm>
          <a:off x="3173171" y="1423347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73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073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73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073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6B6F95-028F-46F0-8167-B0F906B272C0}">
      <dsp:nvSpPr>
        <dsp:cNvPr id="0" name=""/>
        <dsp:cNvSpPr/>
      </dsp:nvSpPr>
      <dsp:spPr>
        <a:xfrm>
          <a:off x="2913888" y="1208424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170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170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170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170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6E5A58-F822-4167-966C-A18B0F54E87E}">
      <dsp:nvSpPr>
        <dsp:cNvPr id="0" name=""/>
        <dsp:cNvSpPr/>
      </dsp:nvSpPr>
      <dsp:spPr>
        <a:xfrm>
          <a:off x="2439212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268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268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268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268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C6373F-4351-464A-8FDA-FB6DD2F9E227}">
      <dsp:nvSpPr>
        <dsp:cNvPr id="0" name=""/>
        <dsp:cNvSpPr/>
      </dsp:nvSpPr>
      <dsp:spPr>
        <a:xfrm>
          <a:off x="19653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65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65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65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365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842D99-98A3-4611-900A-C9A3F63CAF32}">
      <dsp:nvSpPr>
        <dsp:cNvPr id="0" name=""/>
        <dsp:cNvSpPr/>
      </dsp:nvSpPr>
      <dsp:spPr>
        <a:xfrm>
          <a:off x="14914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463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463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463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463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BDC0F-3856-4817-AA1F-12C48A09536D}">
      <dsp:nvSpPr>
        <dsp:cNvPr id="0" name=""/>
        <dsp:cNvSpPr/>
      </dsp:nvSpPr>
      <dsp:spPr>
        <a:xfrm>
          <a:off x="1017625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61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561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61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561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A9D202-01AF-4299-97B8-0DC5C9F3D653}">
      <dsp:nvSpPr>
        <dsp:cNvPr id="0" name=""/>
        <dsp:cNvSpPr/>
      </dsp:nvSpPr>
      <dsp:spPr>
        <a:xfrm>
          <a:off x="5429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658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658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658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658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11E5DF-D20E-4663-8112-F74B2D1E9C91}">
      <dsp:nvSpPr>
        <dsp:cNvPr id="0" name=""/>
        <dsp:cNvSpPr/>
      </dsp:nvSpPr>
      <dsp:spPr>
        <a:xfrm>
          <a:off x="690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756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756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756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756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0603C0-E774-4096-965C-1A3DD63B9B72}">
      <dsp:nvSpPr>
        <dsp:cNvPr id="0" name=""/>
        <dsp:cNvSpPr/>
      </dsp:nvSpPr>
      <dsp:spPr>
        <a:xfrm>
          <a:off x="65836" y="489053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89053"/>
        <a:ext cx="2594457" cy="574608"/>
      </dsp:txXfrm>
    </dsp:sp>
    <dsp:sp modelId="{C9862852-539C-404E-8AD7-9620F98D0F5D}">
      <dsp:nvSpPr>
        <dsp:cNvPr id="0" name=""/>
        <dsp:cNvSpPr/>
      </dsp:nvSpPr>
      <dsp:spPr>
        <a:xfrm>
          <a:off x="2566822" y="2143162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79748E-4597-4282-A18A-42DED5E755AB}">
      <dsp:nvSpPr>
        <dsp:cNvPr id="0" name=""/>
        <dsp:cNvSpPr/>
      </dsp:nvSpPr>
      <dsp:spPr>
        <a:xfrm>
          <a:off x="218561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48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48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48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48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94084-EFD7-4C0D-86B3-1C67BC49C171}">
      <dsp:nvSpPr>
        <dsp:cNvPr id="0" name=""/>
        <dsp:cNvSpPr/>
      </dsp:nvSpPr>
      <dsp:spPr>
        <a:xfrm>
          <a:off x="1748332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146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146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146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146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7832DB-3EC8-4FCA-B60D-DD9E6E1D0492}">
      <dsp:nvSpPr>
        <dsp:cNvPr id="0" name=""/>
        <dsp:cNvSpPr/>
      </dsp:nvSpPr>
      <dsp:spPr>
        <a:xfrm>
          <a:off x="131185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243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243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243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243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8066B8-7952-47A5-AB66-3B86150206FD}">
      <dsp:nvSpPr>
        <dsp:cNvPr id="0" name=""/>
        <dsp:cNvSpPr/>
      </dsp:nvSpPr>
      <dsp:spPr>
        <a:xfrm>
          <a:off x="87538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341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341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341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341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7CDE7D-F74D-405B-B1CA-A2757AFFFEC4}">
      <dsp:nvSpPr>
        <dsp:cNvPr id="0" name=""/>
        <dsp:cNvSpPr/>
      </dsp:nvSpPr>
      <dsp:spPr>
        <a:xfrm>
          <a:off x="43809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439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439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439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439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C07E64-D631-4E56-84D4-A0CD72176ACC}">
      <dsp:nvSpPr>
        <dsp:cNvPr id="0" name=""/>
        <dsp:cNvSpPr/>
      </dsp:nvSpPr>
      <dsp:spPr>
        <a:xfrm>
          <a:off x="162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36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536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36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536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4BD3BD-C7FE-49DC-9529-583F999497CC}">
      <dsp:nvSpPr>
        <dsp:cNvPr id="0" name=""/>
        <dsp:cNvSpPr/>
      </dsp:nvSpPr>
      <dsp:spPr>
        <a:xfrm>
          <a:off x="0" y="1671130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1671130"/>
        <a:ext cx="2414016" cy="574608"/>
      </dsp:txXfrm>
    </dsp:sp>
    <dsp:sp modelId="{5E45AB60-0A4C-4052-8536-D5C6B234A3AD}">
      <dsp:nvSpPr>
        <dsp:cNvPr id="0" name=""/>
        <dsp:cNvSpPr/>
      </dsp:nvSpPr>
      <dsp:spPr>
        <a:xfrm>
          <a:off x="2566822" y="3247529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34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34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34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634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D48F80-9DED-457E-8F8A-DEAEBEDBCFBA}">
      <dsp:nvSpPr>
        <dsp:cNvPr id="0" name=""/>
        <dsp:cNvSpPr/>
      </dsp:nvSpPr>
      <dsp:spPr>
        <a:xfrm>
          <a:off x="218561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731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731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731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731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79E4F0-3D48-4E08-A590-1C72A0C49CA3}">
      <dsp:nvSpPr>
        <dsp:cNvPr id="0" name=""/>
        <dsp:cNvSpPr/>
      </dsp:nvSpPr>
      <dsp:spPr>
        <a:xfrm>
          <a:off x="1748332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829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829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829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829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1CD06D-EBCE-4160-A738-63FD39C3D54B}">
      <dsp:nvSpPr>
        <dsp:cNvPr id="0" name=""/>
        <dsp:cNvSpPr/>
      </dsp:nvSpPr>
      <dsp:spPr>
        <a:xfrm>
          <a:off x="131185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6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6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6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6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5864D3-4080-4EB2-8327-36593628C4F8}">
      <dsp:nvSpPr>
        <dsp:cNvPr id="0" name=""/>
        <dsp:cNvSpPr/>
      </dsp:nvSpPr>
      <dsp:spPr>
        <a:xfrm>
          <a:off x="87538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24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024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24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024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86F515-60A0-4735-AB36-137E64C286FF}">
      <dsp:nvSpPr>
        <dsp:cNvPr id="0" name=""/>
        <dsp:cNvSpPr/>
      </dsp:nvSpPr>
      <dsp:spPr>
        <a:xfrm>
          <a:off x="43809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122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122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122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122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2A3CEE-D9D0-4748-ACC9-EED8C9B30BE1}">
      <dsp:nvSpPr>
        <dsp:cNvPr id="0" name=""/>
        <dsp:cNvSpPr/>
      </dsp:nvSpPr>
      <dsp:spPr>
        <a:xfrm>
          <a:off x="162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219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219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219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219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6101E1-D10D-4142-A217-B76FA2F02232}">
      <dsp:nvSpPr>
        <dsp:cNvPr id="0" name=""/>
        <dsp:cNvSpPr/>
      </dsp:nvSpPr>
      <dsp:spPr>
        <a:xfrm>
          <a:off x="0" y="2952232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2952232"/>
        <a:ext cx="2414016" cy="574608"/>
      </dsp:txXfrm>
    </dsp:sp>
    <dsp:sp modelId="{03B9752C-7ED8-4D80-91CD-1CEB95EC787E}">
      <dsp:nvSpPr>
        <dsp:cNvPr id="0" name=""/>
        <dsp:cNvSpPr/>
      </dsp:nvSpPr>
      <dsp:spPr>
        <a:xfrm>
          <a:off x="3173171" y="4041501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317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317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317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317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36DB1-C7EC-4972-8D57-A0BD5523AAAE}">
      <dsp:nvSpPr>
        <dsp:cNvPr id="0" name=""/>
        <dsp:cNvSpPr/>
      </dsp:nvSpPr>
      <dsp:spPr>
        <a:xfrm>
          <a:off x="2909824" y="4482448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414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414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414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414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BD5B14-E529-4AFD-89D9-F3CD33ADD459}">
      <dsp:nvSpPr>
        <dsp:cNvPr id="0" name=""/>
        <dsp:cNvSpPr/>
      </dsp:nvSpPr>
      <dsp:spPr>
        <a:xfrm>
          <a:off x="2436774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12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512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12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512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6A746-8B7A-4F92-B59C-3103B7E1FEDA}">
      <dsp:nvSpPr>
        <dsp:cNvPr id="0" name=""/>
        <dsp:cNvSpPr/>
      </dsp:nvSpPr>
      <dsp:spPr>
        <a:xfrm>
          <a:off x="19629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609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609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609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609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0088A9-DD9D-400F-869A-AB90DD6986AF}">
      <dsp:nvSpPr>
        <dsp:cNvPr id="0" name=""/>
        <dsp:cNvSpPr/>
      </dsp:nvSpPr>
      <dsp:spPr>
        <a:xfrm>
          <a:off x="148986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707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707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707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707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132D2E-3726-462D-B905-6B4B48D1E728}">
      <dsp:nvSpPr>
        <dsp:cNvPr id="0" name=""/>
        <dsp:cNvSpPr/>
      </dsp:nvSpPr>
      <dsp:spPr>
        <a:xfrm>
          <a:off x="10168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804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804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804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804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C73A50-56C2-498B-8BF0-B8DB11E7D067}">
      <dsp:nvSpPr>
        <dsp:cNvPr id="0" name=""/>
        <dsp:cNvSpPr/>
      </dsp:nvSpPr>
      <dsp:spPr>
        <a:xfrm>
          <a:off x="54295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FF2D16-CA2E-4748-95E3-5433BD70DCBC}">
      <dsp:nvSpPr>
        <dsp:cNvPr id="0" name=""/>
        <dsp:cNvSpPr/>
      </dsp:nvSpPr>
      <dsp:spPr>
        <a:xfrm>
          <a:off x="6990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9D3E99-068C-4776-BF78-08D7C3F42B50}">
      <dsp:nvSpPr>
        <dsp:cNvPr id="0" name=""/>
        <dsp:cNvSpPr/>
      </dsp:nvSpPr>
      <dsp:spPr>
        <a:xfrm>
          <a:off x="65836" y="4123207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123207"/>
        <a:ext cx="2594457" cy="574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2" y="1617785"/>
            <a:ext cx="5904626" cy="3733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431462" y="2854152"/>
            <a:ext cx="6400800" cy="1752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altLang="en-US" sz="2000" b="1" dirty="0" smtClean="0">
                <a:solidFill>
                  <a:schemeClr val="tx1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 smtClean="0">
                <a:solidFill>
                  <a:schemeClr val="tx1"/>
                </a:solidFill>
              </a:rPr>
              <a:t>Committee Members : Dr. Susan Mengel (Chair)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</a:t>
            </a:r>
            <a:r>
              <a:rPr lang="en-US" sz="2000" b="1" dirty="0" smtClean="0">
                <a:solidFill>
                  <a:schemeClr val="tx1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Richard Watson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endParaRPr lang="en-US" altLang="en-US" sz="1800" b="1" i="1" dirty="0">
              <a:solidFill>
                <a:schemeClr val="tx1"/>
              </a:solidFill>
            </a:endParaRPr>
          </a:p>
          <a:p>
            <a:r>
              <a:rPr lang="en-US" altLang="en-US" sz="1400" i="1" dirty="0" smtClean="0">
                <a:solidFill>
                  <a:schemeClr val="tx1"/>
                </a:solidFill>
              </a:rPr>
              <a:t>April 28</a:t>
            </a:r>
            <a:r>
              <a:rPr lang="en-US" altLang="en-US" sz="1400" i="1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1400" i="1" dirty="0" smtClean="0">
                <a:solidFill>
                  <a:schemeClr val="tx1"/>
                </a:solidFill>
              </a:rPr>
              <a:t>, 2017</a:t>
            </a:r>
            <a:endParaRPr lang="en-US" alt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0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10254" y="1011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0254" y="4001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10254" y="64213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0254" y="993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10254" y="11707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030954" y="848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5" y="1266611"/>
            <a:ext cx="10938156" cy="5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" y="1182198"/>
            <a:ext cx="11702130" cy="5596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62" y="8792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8" y="1266091"/>
            <a:ext cx="5122342" cy="5407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8944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46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Ac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ivity Diagra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55031"/>
            <a:ext cx="5438274" cy="5702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batra\Downloads\SWE Use 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9" y="1351572"/>
            <a:ext cx="6230327" cy="53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Use-C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2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1575"/>
            <a:ext cx="11423251" cy="5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72870"/>
            <a:ext cx="11849100" cy="56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0" y="1286017"/>
            <a:ext cx="10857690" cy="1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65" y="1181337"/>
            <a:ext cx="6014560" cy="56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5" y="1197486"/>
            <a:ext cx="9943430" cy="56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985"/>
            <a:ext cx="7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lueprint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4897992"/>
              </p:ext>
            </p:extLst>
          </p:nvPr>
        </p:nvGraphicFramePr>
        <p:xfrm>
          <a:off x="388883" y="1250731"/>
          <a:ext cx="11392506" cy="546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74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1500510"/>
            <a:ext cx="10761905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34" y="1189657"/>
            <a:ext cx="7047940" cy="5668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In-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3576" y="1594583"/>
            <a:ext cx="3898362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Dashboards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51239"/>
          <a:stretch/>
        </p:blipFill>
        <p:spPr>
          <a:xfrm>
            <a:off x="856211" y="2760815"/>
            <a:ext cx="1961804" cy="264904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r="50607"/>
          <a:stretch/>
        </p:blipFill>
        <p:spPr>
          <a:xfrm>
            <a:off x="2924541" y="2760815"/>
            <a:ext cx="2194559" cy="26490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r="49998"/>
          <a:stretch/>
        </p:blipFill>
        <p:spPr>
          <a:xfrm>
            <a:off x="5225626" y="2760813"/>
            <a:ext cx="2169786" cy="2649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38" y="2760813"/>
            <a:ext cx="4427524" cy="2649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8512" y="5443111"/>
            <a:ext cx="171720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Outreach Admin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1041" y="5443111"/>
            <a:ext cx="1941557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National/Regional/</a:t>
            </a:r>
          </a:p>
          <a:p>
            <a:r>
              <a:rPr lang="en-US" dirty="0" smtClean="0"/>
              <a:t>Chapter Level</a:t>
            </a:r>
          </a:p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1918" y="5443172"/>
            <a:ext cx="1619098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SWE Volunteer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46777" y="5443111"/>
            <a:ext cx="198644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Survey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by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Testers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14870"/>
              </p:ext>
            </p:extLst>
          </p:nvPr>
        </p:nvGraphicFramePr>
        <p:xfrm>
          <a:off x="2775782" y="1267358"/>
          <a:ext cx="7325710" cy="5475888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921358">
                  <a:extLst>
                    <a:ext uri="{9D8B030D-6E8A-4147-A177-3AD203B41FA5}">
                      <a16:colId xmlns:a16="http://schemas.microsoft.com/office/drawing/2014/main" val="3417271800"/>
                    </a:ext>
                  </a:extLst>
                </a:gridCol>
                <a:gridCol w="1951115">
                  <a:extLst>
                    <a:ext uri="{9D8B030D-6E8A-4147-A177-3AD203B41FA5}">
                      <a16:colId xmlns:a16="http://schemas.microsoft.com/office/drawing/2014/main" val="4020584538"/>
                    </a:ext>
                  </a:extLst>
                </a:gridCol>
                <a:gridCol w="1924014">
                  <a:extLst>
                    <a:ext uri="{9D8B030D-6E8A-4147-A177-3AD203B41FA5}">
                      <a16:colId xmlns:a16="http://schemas.microsoft.com/office/drawing/2014/main" val="458113354"/>
                    </a:ext>
                  </a:extLst>
                </a:gridCol>
                <a:gridCol w="2529223">
                  <a:extLst>
                    <a:ext uri="{9D8B030D-6E8A-4147-A177-3AD203B41FA5}">
                      <a16:colId xmlns:a16="http://schemas.microsoft.com/office/drawing/2014/main" val="3210508548"/>
                    </a:ext>
                  </a:extLst>
                </a:gridCol>
              </a:tblGrid>
              <a:tr h="34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#Number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 Role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65754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Outreach Admin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2386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Manohar Kotapati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342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Vibhuti Gupta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 dirty="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238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Abdullah Ejaz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97608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Phani Cherukuri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33858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Vidya Eswarappa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7896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Anjikya Tiwari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1654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Jose Salazar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058643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Gaurav Vinayaka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45161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Mayuresh Indapurkar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8766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Tania Singh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0429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 Khan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39564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Arun Jegarkal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376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378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Bhavya Batra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Science-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on</a:t>
            </a:r>
            <a:r>
              <a:rPr lang="en-US" sz="5400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Cases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08304"/>
              </p:ext>
            </p:extLst>
          </p:nvPr>
        </p:nvGraphicFramePr>
        <p:xfrm>
          <a:off x="0" y="1170130"/>
          <a:ext cx="12191999" cy="5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2">
                  <a:extLst>
                    <a:ext uri="{9D8B030D-6E8A-4147-A177-3AD203B41FA5}">
                      <a16:colId xmlns:a16="http://schemas.microsoft.com/office/drawing/2014/main" val="3006715950"/>
                    </a:ext>
                  </a:extLst>
                </a:gridCol>
                <a:gridCol w="5440200">
                  <a:extLst>
                    <a:ext uri="{9D8B030D-6E8A-4147-A177-3AD203B41FA5}">
                      <a16:colId xmlns:a16="http://schemas.microsoft.com/office/drawing/2014/main" val="2048654769"/>
                    </a:ext>
                  </a:extLst>
                </a:gridCol>
                <a:gridCol w="5139537">
                  <a:extLst>
                    <a:ext uri="{9D8B030D-6E8A-4147-A177-3AD203B41FA5}">
                      <a16:colId xmlns:a16="http://schemas.microsoft.com/office/drawing/2014/main" val="2056714678"/>
                    </a:ext>
                  </a:extLst>
                </a:gridCol>
              </a:tblGrid>
              <a:tr h="3685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#Test Case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Cases by Admin and other members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 Cases by participants.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8967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Perform smoke testing for proper dashboards and logins, logouts.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to participant panel.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2585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User ID Provided 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Visible List of Submitted and pending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80923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Email Provided.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link to open Submitted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25990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Put incorrect password for your login.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Opened pending surveys successfully.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38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Check for name and appropriate links on dashboard e.g. admin should see Survey administration, Manage Feedback and Infographics links.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Answered Dropdown and Custom Questions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9014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Click on Survey Admin and create a "Student" survey. Select minimum 3 and maximum 5 head topics and then any number of questions in those topics.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Submitted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25244"/>
                  </a:ext>
                </a:extLst>
              </a:tr>
              <a:tr h="5283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Deploy Survey to following users :- </a:t>
                      </a:r>
                      <a:r>
                        <a:rPr lang="en-US" sz="1200" i="1" dirty="0" smtClean="0"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tania.singh@ttu.edu”,”sara.khan@ttu.edu”,”arun-kumar.jegarkal@ttu.edu”,”bhavyabatra88@gmail.com”,”vinay.deshpande18@gmail.com” </a:t>
                      </a:r>
                      <a:endParaRPr lang="en-US" sz="1200" i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Status changed from pending to submitted.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72886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back to survey List.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Submit a blank survey.</a:t>
                      </a:r>
                      <a:endParaRPr lang="en-US" sz="12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02165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9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to Manage Feedback and put random values for data. Select any survey with answers if available and submit feedback.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13944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Infographics Section. You should be able see all the graphs for all states (if data available for other states.)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38240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 ad-hoc testing.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002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Create random surveys, add and delete other surveys which are not deployed.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0867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Don’t include online surveys even if exist while giving feedbacks.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5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rivacy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30" y="1897897"/>
            <a:ext cx="10475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FTC </a:t>
            </a:r>
            <a:r>
              <a:rPr lang="en-US" sz="4000" b="1" dirty="0">
                <a:latin typeface="Arial Narrow" panose="020B0606020202030204" pitchFamily="34" charset="0"/>
                <a:cs typeface="Arial" panose="020B0604020202020204" pitchFamily="34" charset="0"/>
              </a:rPr>
              <a:t>Fair Information </a:t>
            </a:r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Practice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Awareness – “Take Survey”  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Consent – “Response Token”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Choice – Unanswered Survey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Information is secure – Amazon Dynamo DB, Infographics, No Unique ID</a:t>
            </a:r>
          </a:p>
        </p:txBody>
      </p:sp>
    </p:spTree>
    <p:extLst>
      <p:ext uri="{BB962C8B-B14F-4D97-AF65-F5344CB8AC3E}">
        <p14:creationId xmlns:p14="http://schemas.microsoft.com/office/powerpoint/2010/main" val="14080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What’s in Future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?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8" y="1354015"/>
            <a:ext cx="111750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Change Management Model </a:t>
            </a:r>
            <a:r>
              <a:rPr lang="en-US" sz="2400" dirty="0" smtClean="0">
                <a:latin typeface="Arial Narrow" panose="020B0606020202030204" pitchFamily="34" charset="0"/>
              </a:rPr>
              <a:t>: Objectives, Roles, User access controls, Questions.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Paper Survey Generation </a:t>
            </a:r>
            <a:r>
              <a:rPr lang="en-US" sz="2400" dirty="0" smtClean="0">
                <a:latin typeface="Arial Narrow" panose="020B0606020202030204" pitchFamily="34" charset="0"/>
              </a:rPr>
              <a:t>for latest file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Live</a:t>
            </a:r>
            <a:r>
              <a:rPr lang="en-US" sz="2400" dirty="0" smtClean="0">
                <a:latin typeface="Arial Narrow" panose="020B0606020202030204" pitchFamily="34" charset="0"/>
              </a:rPr>
              <a:t> Infographics.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Collaborative graphs </a:t>
            </a:r>
            <a:r>
              <a:rPr lang="en-US" sz="2400" dirty="0" smtClean="0">
                <a:latin typeface="Arial Narrow" panose="020B0606020202030204" pitchFamily="34" charset="0"/>
              </a:rPr>
              <a:t>and downloadable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UX/UI</a:t>
            </a:r>
            <a:r>
              <a:rPr lang="en-US" sz="2400" dirty="0" smtClean="0">
                <a:latin typeface="Arial Narrow" panose="020B0606020202030204" pitchFamily="34" charset="0"/>
              </a:rPr>
              <a:t> Design.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One click Link </a:t>
            </a:r>
            <a:r>
              <a:rPr lang="en-US" sz="2400" dirty="0" smtClean="0">
                <a:latin typeface="Arial Narrow" panose="020B0606020202030204" pitchFamily="34" charset="0"/>
              </a:rPr>
              <a:t>for participants using dedicated Email Relay Server.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International Level Members </a:t>
            </a:r>
            <a:r>
              <a:rPr lang="en-US" sz="2400" dirty="0" smtClean="0">
                <a:latin typeface="Arial Narrow" panose="020B0606020202030204" pitchFamily="34" charset="0"/>
              </a:rPr>
              <a:t>– Dashboard.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LIVE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86759" y="2138767"/>
            <a:ext cx="3285128" cy="2417735"/>
            <a:chOff x="7248259" y="3937178"/>
            <a:chExt cx="1724451" cy="1034670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7248259" y="3937178"/>
              <a:ext cx="1724451" cy="103467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fillRef>
            <a:effectRef idx="2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7278563" y="3967482"/>
              <a:ext cx="1663843" cy="9740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>
                  <a:latin typeface="Arial Rounded MT Bold" panose="020F0704030504030204" pitchFamily="34" charset="0"/>
                </a:rPr>
                <a:t>Lets go Live </a:t>
              </a:r>
              <a:r>
                <a:rPr lang="en-US" sz="4400" kern="12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!!</a:t>
              </a:r>
              <a:endParaRPr lang="en-US" sz="4400" kern="1200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2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45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h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Beginning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846459994"/>
              </p:ext>
            </p:extLst>
          </p:nvPr>
        </p:nvGraphicFramePr>
        <p:xfrm>
          <a:off x="288758" y="1312292"/>
          <a:ext cx="11454062" cy="534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1496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5719017"/>
              </p:ext>
            </p:extLst>
          </p:nvPr>
        </p:nvGraphicFramePr>
        <p:xfrm>
          <a:off x="1585495" y="1084826"/>
          <a:ext cx="8111958" cy="562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319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94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OAWP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5250701"/>
              </p:ext>
            </p:extLst>
          </p:nvPr>
        </p:nvGraphicFramePr>
        <p:xfrm>
          <a:off x="439281" y="10322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567281" y="2820599"/>
            <a:ext cx="2251518" cy="2251518"/>
            <a:chOff x="1973324" y="1801214"/>
            <a:chExt cx="2251518" cy="2251518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Shape 7"/>
            <p:cNvSpPr/>
            <p:nvPr/>
          </p:nvSpPr>
          <p:spPr>
            <a:xfrm>
              <a:off x="1973324" y="1801214"/>
              <a:ext cx="2251518" cy="2251518"/>
            </a:xfrm>
            <a:prstGeom prst="gear6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fillRef>
            <a:effect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4"/>
            <p:cNvSpPr txBox="1"/>
            <p:nvPr/>
          </p:nvSpPr>
          <p:spPr>
            <a:xfrm>
              <a:off x="2540150" y="2371466"/>
              <a:ext cx="1117866" cy="11110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>
                  <a:latin typeface="Arial Narrow" panose="020B0606020202030204" pitchFamily="34" charset="0"/>
                </a:rPr>
                <a:t>Globalization</a:t>
              </a:r>
              <a:endParaRPr lang="en-US" sz="1700" kern="12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394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202259"/>
            <a:ext cx="6947338" cy="56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App Name : AutoSWE</a:t>
            </a:r>
          </a:p>
          <a:p>
            <a:r>
              <a:rPr lang="en-US" i="1" dirty="0" smtClean="0"/>
              <a:t>Developed by YongJi Li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May 2016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98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1" y="1279579"/>
            <a:ext cx="65846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CS5364 project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2014-2015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96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04746"/>
            <a:ext cx="5908431" cy="397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8" y="2726787"/>
            <a:ext cx="4603750" cy="206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572" y="112395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The D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sign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704">
            <a:off x="697111" y="1709467"/>
            <a:ext cx="125793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.net mvc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825">
            <a:off x="2544760" y="2552552"/>
            <a:ext cx="1768475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222">
            <a:off x="4808801" y="2235121"/>
            <a:ext cx="1626045" cy="168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60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86" y="984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rchitecture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318" y="-1771648"/>
            <a:ext cx="4967655" cy="11465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5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1222</TotalTime>
  <Words>726</Words>
  <Application>Microsoft Office PowerPoint</Application>
  <PresentationFormat>Widescreen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Arial Rounded MT Bold</vt:lpstr>
      <vt:lpstr>Calibri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Bhavya Batra</cp:lastModifiedBy>
  <cp:revision>71</cp:revision>
  <dcterms:created xsi:type="dcterms:W3CDTF">2017-04-24T20:21:47Z</dcterms:created>
  <dcterms:modified xsi:type="dcterms:W3CDTF">2017-05-02T03:35:29Z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