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64" r:id="rId7"/>
    <p:sldId id="262" r:id="rId8"/>
    <p:sldId id="265" r:id="rId9"/>
    <p:sldId id="285" r:id="rId10"/>
    <p:sldId id="286" r:id="rId11"/>
    <p:sldId id="263" r:id="rId12"/>
    <p:sldId id="287" r:id="rId13"/>
    <p:sldId id="288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5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3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B1C37-69DE-41ED-8A9B-F226F0E40600}" type="doc">
      <dgm:prSet loTypeId="urn:microsoft.com/office/officeart/2005/8/layout/bProcess2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E1B39A7-7A14-4B94-9DCE-E56F3069CA33}">
      <dgm:prSet phldrT="[Text]"/>
      <dgm:spPr/>
      <dgm:t>
        <a:bodyPr/>
        <a:lstStyle/>
        <a:p>
          <a:r>
            <a:rPr lang="en-US" dirty="0" smtClean="0"/>
            <a:t>Introduction: SWE Origin</a:t>
          </a:r>
          <a:endParaRPr lang="en-US" dirty="0"/>
        </a:p>
      </dgm:t>
    </dgm:pt>
    <dgm:pt modelId="{567794EE-82D9-40B1-9FC4-5C7281E8DD79}" type="parTrans" cxnId="{EB1D2B94-102F-476D-BC6C-757447DD6B42}">
      <dgm:prSet/>
      <dgm:spPr/>
      <dgm:t>
        <a:bodyPr/>
        <a:lstStyle/>
        <a:p>
          <a:endParaRPr lang="en-US"/>
        </a:p>
      </dgm:t>
    </dgm:pt>
    <dgm:pt modelId="{14E310AA-8F76-48CD-96C0-9EB186EB1FB1}" type="sibTrans" cxnId="{EB1D2B94-102F-476D-BC6C-757447DD6B42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endParaRPr lang="en-US"/>
        </a:p>
      </dgm:t>
    </dgm:pt>
    <dgm:pt modelId="{390E121F-98EC-4DD7-A7CF-E204B39DF167}">
      <dgm:prSet phldrT="[Text]"/>
      <dgm:spPr/>
      <dgm:t>
        <a:bodyPr/>
        <a:lstStyle/>
        <a:p>
          <a:r>
            <a:rPr lang="en-US" dirty="0" smtClean="0"/>
            <a:t>Introduction: SWE Operations</a:t>
          </a:r>
          <a:endParaRPr lang="en-US" dirty="0"/>
        </a:p>
      </dgm:t>
    </dgm:pt>
    <dgm:pt modelId="{ACAA3A48-CB3F-440B-B507-3D8A0C5C5A37}" type="parTrans" cxnId="{4FA22CFB-8300-4A76-B7C9-6C05AD5AC5CB}">
      <dgm:prSet/>
      <dgm:spPr/>
      <dgm:t>
        <a:bodyPr/>
        <a:lstStyle/>
        <a:p>
          <a:endParaRPr lang="en-US"/>
        </a:p>
      </dgm:t>
    </dgm:pt>
    <dgm:pt modelId="{CCD5B1D0-A826-41E0-9AD5-607A821984AB}" type="sibTrans" cxnId="{4FA22CFB-8300-4A76-B7C9-6C05AD5AC5CB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endParaRPr lang="en-US"/>
        </a:p>
      </dgm:t>
    </dgm:pt>
    <dgm:pt modelId="{7373010A-702B-4ED8-A41A-4170220F3355}">
      <dgm:prSet phldrT="[Text]"/>
      <dgm:spPr/>
      <dgm:t>
        <a:bodyPr/>
        <a:lstStyle/>
        <a:p>
          <a:r>
            <a:rPr lang="en-US" dirty="0" smtClean="0"/>
            <a:t>Introduction: SWE – OAWP</a:t>
          </a:r>
          <a:endParaRPr lang="en-US" dirty="0"/>
        </a:p>
      </dgm:t>
    </dgm:pt>
    <dgm:pt modelId="{FA3E0431-1EED-441C-94FD-11020A93E272}" type="parTrans" cxnId="{19DFEC85-58C5-44BD-8DE8-1375ECDAB41C}">
      <dgm:prSet/>
      <dgm:spPr/>
      <dgm:t>
        <a:bodyPr/>
        <a:lstStyle/>
        <a:p>
          <a:endParaRPr lang="en-US"/>
        </a:p>
      </dgm:t>
    </dgm:pt>
    <dgm:pt modelId="{071759C0-0041-429E-89C5-A79164BBE149}" type="sibTrans" cxnId="{19DFEC85-58C5-44BD-8DE8-1375ECDAB41C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endParaRPr lang="en-US"/>
        </a:p>
      </dgm:t>
    </dgm:pt>
    <dgm:pt modelId="{2AF5C438-245E-468B-8C55-D71527F902D1}">
      <dgm:prSet phldrT="[Text]"/>
      <dgm:spPr/>
      <dgm:t>
        <a:bodyPr/>
        <a:lstStyle/>
        <a:p>
          <a:r>
            <a:rPr lang="en-US" dirty="0" smtClean="0"/>
            <a:t>SWE-OAWP: Activity Diagram</a:t>
          </a:r>
          <a:endParaRPr lang="en-US" dirty="0"/>
        </a:p>
      </dgm:t>
    </dgm:pt>
    <dgm:pt modelId="{B613FAB8-C812-4AB1-9D25-75B826A2F124}" type="parTrans" cxnId="{C6ABCC24-8302-4C26-A732-FEDDC3DF1BE0}">
      <dgm:prSet/>
      <dgm:spPr/>
      <dgm:t>
        <a:bodyPr/>
        <a:lstStyle/>
        <a:p>
          <a:endParaRPr lang="en-US"/>
        </a:p>
      </dgm:t>
    </dgm:pt>
    <dgm:pt modelId="{352B0E50-7923-494C-9E9B-4162FDCFCAFA}" type="sibTrans" cxnId="{C6ABCC24-8302-4C26-A732-FEDDC3DF1BE0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endParaRPr lang="en-US"/>
        </a:p>
      </dgm:t>
    </dgm:pt>
    <dgm:pt modelId="{DE2E1830-BAC7-46A3-BE6B-63135A1DBDDF}">
      <dgm:prSet phldrT="[Text]"/>
      <dgm:spPr/>
      <dgm:t>
        <a:bodyPr/>
        <a:lstStyle/>
        <a:p>
          <a:r>
            <a:rPr lang="en-US" dirty="0" smtClean="0"/>
            <a:t>SWE-OAWP: Design</a:t>
          </a:r>
          <a:endParaRPr lang="en-US" dirty="0"/>
        </a:p>
      </dgm:t>
    </dgm:pt>
    <dgm:pt modelId="{165F65A1-66D2-443C-AFEE-2DBC436532AA}" type="parTrans" cxnId="{8116A8B5-653E-41ED-8703-E40DE39C27F5}">
      <dgm:prSet/>
      <dgm:spPr/>
      <dgm:t>
        <a:bodyPr/>
        <a:lstStyle/>
        <a:p>
          <a:endParaRPr lang="en-US"/>
        </a:p>
      </dgm:t>
    </dgm:pt>
    <dgm:pt modelId="{6764B805-BB93-4A4E-9E36-48819848DCB0}" type="sibTrans" cxnId="{8116A8B5-653E-41ED-8703-E40DE39C27F5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endParaRPr lang="en-US"/>
        </a:p>
      </dgm:t>
    </dgm:pt>
    <dgm:pt modelId="{3CCC27BF-F970-40AE-942A-88CE6EEAFEAB}">
      <dgm:prSet phldrT="[Text]"/>
      <dgm:spPr/>
      <dgm:t>
        <a:bodyPr/>
        <a:lstStyle/>
        <a:p>
          <a:r>
            <a:rPr lang="en-US" dirty="0" smtClean="0"/>
            <a:t>SWE-OAWP: Architecture</a:t>
          </a:r>
          <a:endParaRPr lang="en-US" dirty="0"/>
        </a:p>
      </dgm:t>
    </dgm:pt>
    <dgm:pt modelId="{A223C013-3890-4FCB-9E13-58EAD09368C6}" type="parTrans" cxnId="{145CBD46-2DB9-402A-82B3-E6BC86E7929D}">
      <dgm:prSet/>
      <dgm:spPr/>
      <dgm:t>
        <a:bodyPr/>
        <a:lstStyle/>
        <a:p>
          <a:endParaRPr lang="en-US"/>
        </a:p>
      </dgm:t>
    </dgm:pt>
    <dgm:pt modelId="{BED52646-BA1A-45D7-8AF7-482098E64C8B}" type="sibTrans" cxnId="{145CBD46-2DB9-402A-82B3-E6BC86E7929D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endParaRPr lang="en-US"/>
        </a:p>
      </dgm:t>
    </dgm:pt>
    <dgm:pt modelId="{1408972C-04E1-4A15-8279-875DF3E2F9EA}">
      <dgm:prSet phldrT="[Text]"/>
      <dgm:spPr/>
      <dgm:t>
        <a:bodyPr/>
        <a:lstStyle/>
        <a:p>
          <a:r>
            <a:rPr lang="en-US" dirty="0" smtClean="0"/>
            <a:t>SWE-OAWP: Class Diagram</a:t>
          </a:r>
          <a:endParaRPr lang="en-US" dirty="0"/>
        </a:p>
      </dgm:t>
    </dgm:pt>
    <dgm:pt modelId="{4C1752EB-6485-4C40-83CE-2D0C8D784D8B}" type="parTrans" cxnId="{381A00CD-2E80-48C8-BA66-B813DB760EAB}">
      <dgm:prSet/>
      <dgm:spPr/>
      <dgm:t>
        <a:bodyPr/>
        <a:lstStyle/>
        <a:p>
          <a:endParaRPr lang="en-US"/>
        </a:p>
      </dgm:t>
    </dgm:pt>
    <dgm:pt modelId="{9923F46D-E12B-445C-B32C-C214E112C5E4}" type="sibTrans" cxnId="{381A00CD-2E80-48C8-BA66-B813DB760EAB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endParaRPr lang="en-US"/>
        </a:p>
      </dgm:t>
    </dgm:pt>
    <dgm:pt modelId="{76B92935-7BEF-4DCE-9E47-4AEE97CDB5E7}">
      <dgm:prSet phldrT="[Text]"/>
      <dgm:spPr/>
      <dgm:t>
        <a:bodyPr/>
        <a:lstStyle/>
        <a:p>
          <a:r>
            <a:rPr lang="en-US" dirty="0" smtClean="0"/>
            <a:t>SWE-OAWP: Use-Case Diagram</a:t>
          </a:r>
          <a:endParaRPr lang="en-US" dirty="0"/>
        </a:p>
      </dgm:t>
    </dgm:pt>
    <dgm:pt modelId="{6DE26138-6629-4718-AF5A-C4319E367D18}" type="parTrans" cxnId="{2CA35C0D-6891-4F3C-9201-4EBF6583BC20}">
      <dgm:prSet/>
      <dgm:spPr/>
      <dgm:t>
        <a:bodyPr/>
        <a:lstStyle/>
        <a:p>
          <a:endParaRPr lang="en-US"/>
        </a:p>
      </dgm:t>
    </dgm:pt>
    <dgm:pt modelId="{1C851B15-8AD1-41E5-BD14-529ACBC8A332}" type="sibTrans" cxnId="{2CA35C0D-6891-4F3C-9201-4EBF6583BC20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endParaRPr lang="en-US"/>
        </a:p>
      </dgm:t>
    </dgm:pt>
    <dgm:pt modelId="{1B463C33-3B52-45E9-8D0F-6A018D5DACAF}">
      <dgm:prSet phldrT="[Text]"/>
      <dgm:spPr/>
      <dgm:t>
        <a:bodyPr/>
        <a:lstStyle/>
        <a:p>
          <a:r>
            <a:rPr lang="en-US" dirty="0" smtClean="0"/>
            <a:t>SWE-OAWP: Sequence Diagram</a:t>
          </a:r>
          <a:endParaRPr lang="en-US" dirty="0"/>
        </a:p>
      </dgm:t>
    </dgm:pt>
    <dgm:pt modelId="{7DED3C88-9887-4E3B-A044-2BDB3BAE0BC6}" type="parTrans" cxnId="{84FC90E1-8ECB-4742-AD28-192A509F8728}">
      <dgm:prSet/>
      <dgm:spPr/>
      <dgm:t>
        <a:bodyPr/>
        <a:lstStyle/>
        <a:p>
          <a:endParaRPr lang="en-US"/>
        </a:p>
      </dgm:t>
    </dgm:pt>
    <dgm:pt modelId="{15685B76-5C96-4BA3-A2C0-FF33676A2042}" type="sibTrans" cxnId="{84FC90E1-8ECB-4742-AD28-192A509F8728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endParaRPr lang="en-US"/>
        </a:p>
      </dgm:t>
    </dgm:pt>
    <dgm:pt modelId="{5D6FB9D1-63E2-4A38-ACE1-8B1F56541250}">
      <dgm:prSet phldrT="[Text]"/>
      <dgm:spPr/>
      <dgm:t>
        <a:bodyPr/>
        <a:lstStyle/>
        <a:p>
          <a:r>
            <a:rPr lang="en-US" dirty="0" smtClean="0"/>
            <a:t>SWE-OAWP: Operation</a:t>
          </a:r>
          <a:endParaRPr lang="en-US" dirty="0"/>
        </a:p>
      </dgm:t>
    </dgm:pt>
    <dgm:pt modelId="{6DD42969-541C-4957-9E1B-0FBD8634476C}" type="parTrans" cxnId="{F1FFA344-B510-4605-9E8E-5C6ABAE52B68}">
      <dgm:prSet/>
      <dgm:spPr/>
      <dgm:t>
        <a:bodyPr/>
        <a:lstStyle/>
        <a:p>
          <a:endParaRPr lang="en-US"/>
        </a:p>
      </dgm:t>
    </dgm:pt>
    <dgm:pt modelId="{EA9AA948-534B-4DD9-B4FB-0D690DBEDF07}" type="sibTrans" cxnId="{F1FFA344-B510-4605-9E8E-5C6ABAE52B68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endParaRPr lang="en-US"/>
        </a:p>
      </dgm:t>
    </dgm:pt>
    <dgm:pt modelId="{E8C537CA-CFAC-4465-BE6C-BF55267124AA}">
      <dgm:prSet phldrT="[Text]"/>
      <dgm:spPr/>
      <dgm:t>
        <a:bodyPr/>
        <a:lstStyle/>
        <a:p>
          <a:r>
            <a:rPr lang="en-US" dirty="0" smtClean="0"/>
            <a:t>SWE-OAWP: Testing</a:t>
          </a:r>
          <a:endParaRPr lang="en-US" dirty="0"/>
        </a:p>
      </dgm:t>
    </dgm:pt>
    <dgm:pt modelId="{595861BC-99CD-46EC-9818-D9DF9E99E051}" type="parTrans" cxnId="{B5F836D2-E09A-42DF-9E8E-4A06BA6AD09D}">
      <dgm:prSet/>
      <dgm:spPr/>
      <dgm:t>
        <a:bodyPr/>
        <a:lstStyle/>
        <a:p>
          <a:endParaRPr lang="en-US"/>
        </a:p>
      </dgm:t>
    </dgm:pt>
    <dgm:pt modelId="{D47F2193-145F-4655-8B1E-AB8E947820D9}" type="sibTrans" cxnId="{B5F836D2-E09A-42DF-9E8E-4A06BA6AD09D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endParaRPr lang="en-US"/>
        </a:p>
      </dgm:t>
    </dgm:pt>
    <dgm:pt modelId="{E48BA875-0344-4EDD-BF7E-F6C5905262D8}">
      <dgm:prSet phldrT="[Text]"/>
      <dgm:spPr/>
      <dgm:t>
        <a:bodyPr/>
        <a:lstStyle/>
        <a:p>
          <a:r>
            <a:rPr lang="en-US" dirty="0" smtClean="0"/>
            <a:t>SWE-OAWP: What’s in the Future ?</a:t>
          </a:r>
          <a:endParaRPr lang="en-US" dirty="0"/>
        </a:p>
      </dgm:t>
    </dgm:pt>
    <dgm:pt modelId="{838ADA12-00E2-4558-BA85-0AEDBC51CBB1}" type="parTrans" cxnId="{048843D2-EB1A-44AF-A01A-389BB5FB2B53}">
      <dgm:prSet/>
      <dgm:spPr/>
      <dgm:t>
        <a:bodyPr/>
        <a:lstStyle/>
        <a:p>
          <a:endParaRPr lang="en-US"/>
        </a:p>
      </dgm:t>
    </dgm:pt>
    <dgm:pt modelId="{5A96196B-E027-42C0-8BDA-08DE5C49A975}" type="sibTrans" cxnId="{048843D2-EB1A-44AF-A01A-389BB5FB2B53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endParaRPr lang="en-US"/>
        </a:p>
      </dgm:t>
    </dgm:pt>
    <dgm:pt modelId="{C7939CE4-04E2-455F-846A-B2A915CF6B49}">
      <dgm:prSet phldrT="[Text]"/>
      <dgm:spPr/>
      <dgm:t>
        <a:bodyPr/>
        <a:lstStyle/>
        <a:p>
          <a:r>
            <a:rPr lang="en-US" dirty="0" smtClean="0"/>
            <a:t>SWE-OAWP: Related Works</a:t>
          </a:r>
          <a:endParaRPr lang="en-US" dirty="0"/>
        </a:p>
      </dgm:t>
    </dgm:pt>
    <dgm:pt modelId="{5EE040DF-7537-4341-836F-A5F63DA2F0BA}" type="parTrans" cxnId="{87A797EC-99CC-4429-A7A3-4F0B1F288D0C}">
      <dgm:prSet/>
      <dgm:spPr/>
      <dgm:t>
        <a:bodyPr/>
        <a:lstStyle/>
        <a:p>
          <a:endParaRPr lang="en-US"/>
        </a:p>
      </dgm:t>
    </dgm:pt>
    <dgm:pt modelId="{EEEF94BF-32B3-48BF-A8AA-CCEE67E25A97}" type="sibTrans" cxnId="{87A797EC-99CC-4429-A7A3-4F0B1F288D0C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endParaRPr lang="en-US"/>
        </a:p>
      </dgm:t>
    </dgm:pt>
    <dgm:pt modelId="{F6DD4A35-8E76-4698-B085-F23C810B4599}">
      <dgm:prSet phldrT="[Text]"/>
      <dgm:spPr/>
      <dgm:t>
        <a:bodyPr/>
        <a:lstStyle/>
        <a:p>
          <a:r>
            <a:rPr lang="en-US" dirty="0" smtClean="0"/>
            <a:t>SWE-OAWP: Now, Lets go Live !!</a:t>
          </a:r>
          <a:endParaRPr lang="en-US" dirty="0"/>
        </a:p>
      </dgm:t>
    </dgm:pt>
    <dgm:pt modelId="{4054B2FE-B2BE-48C9-97BC-07DF4BB30EF5}" type="parTrans" cxnId="{5B1297C2-70ED-4048-B713-44DE9353FE24}">
      <dgm:prSet/>
      <dgm:spPr/>
      <dgm:t>
        <a:bodyPr/>
        <a:lstStyle/>
        <a:p>
          <a:endParaRPr lang="en-US"/>
        </a:p>
      </dgm:t>
    </dgm:pt>
    <dgm:pt modelId="{8CED0282-1E52-41F9-9391-A9F7A10C6673}" type="sibTrans" cxnId="{5B1297C2-70ED-4048-B713-44DE9353FE24}">
      <dgm:prSet/>
      <dgm:spPr/>
      <dgm:t>
        <a:bodyPr/>
        <a:lstStyle/>
        <a:p>
          <a:endParaRPr lang="en-US"/>
        </a:p>
      </dgm:t>
    </dgm:pt>
    <dgm:pt modelId="{6176084D-B186-40C8-8192-739CF42CF589}" type="pres">
      <dgm:prSet presAssocID="{AB5B1C37-69DE-41ED-8A9B-F226F0E40600}" presName="diagram" presStyleCnt="0">
        <dgm:presLayoutVars>
          <dgm:dir/>
          <dgm:resizeHandles/>
        </dgm:presLayoutVars>
      </dgm:prSet>
      <dgm:spPr/>
    </dgm:pt>
    <dgm:pt modelId="{3838D305-AEC7-424E-99B0-9E5CC20002BC}" type="pres">
      <dgm:prSet presAssocID="{2E1B39A7-7A14-4B94-9DCE-E56F3069CA33}" presName="firstNode" presStyleLbl="node1" presStyleIdx="0" presStyleCnt="14">
        <dgm:presLayoutVars>
          <dgm:bulletEnabled val="1"/>
        </dgm:presLayoutVars>
      </dgm:prSet>
      <dgm:spPr/>
    </dgm:pt>
    <dgm:pt modelId="{1D768B08-2393-48AE-A81E-5CEA7184D504}" type="pres">
      <dgm:prSet presAssocID="{14E310AA-8F76-48CD-96C0-9EB186EB1FB1}" presName="sibTrans" presStyleLbl="sibTrans2D1" presStyleIdx="0" presStyleCnt="13"/>
      <dgm:spPr/>
    </dgm:pt>
    <dgm:pt modelId="{A29FD3CA-27B9-4AF0-BDA5-9FA7F4168FCE}" type="pres">
      <dgm:prSet presAssocID="{390E121F-98EC-4DD7-A7CF-E204B39DF167}" presName="middleNode" presStyleCnt="0"/>
      <dgm:spPr/>
    </dgm:pt>
    <dgm:pt modelId="{E12E62F7-2641-4A85-A73C-7D34ACA2395A}" type="pres">
      <dgm:prSet presAssocID="{390E121F-98EC-4DD7-A7CF-E204B39DF167}" presName="padding" presStyleLbl="node1" presStyleIdx="0" presStyleCnt="14"/>
      <dgm:spPr/>
    </dgm:pt>
    <dgm:pt modelId="{96D77717-ECC8-4AA7-9B0D-481B09E20FCB}" type="pres">
      <dgm:prSet presAssocID="{390E121F-98EC-4DD7-A7CF-E204B39DF167}" presName="shape" presStyleLbl="node1" presStyleIdx="1" presStyleCnt="14">
        <dgm:presLayoutVars>
          <dgm:bulletEnabled val="1"/>
        </dgm:presLayoutVars>
      </dgm:prSet>
      <dgm:spPr/>
    </dgm:pt>
    <dgm:pt modelId="{A8900115-A892-4517-A14A-7DBDFF4171EF}" type="pres">
      <dgm:prSet presAssocID="{CCD5B1D0-A826-41E0-9AD5-607A821984AB}" presName="sibTrans" presStyleLbl="sibTrans2D1" presStyleIdx="1" presStyleCnt="13"/>
      <dgm:spPr/>
    </dgm:pt>
    <dgm:pt modelId="{2965B773-F1F7-4E48-A9F5-0836BCB2B751}" type="pres">
      <dgm:prSet presAssocID="{7373010A-702B-4ED8-A41A-4170220F3355}" presName="middleNode" presStyleCnt="0"/>
      <dgm:spPr/>
    </dgm:pt>
    <dgm:pt modelId="{DF30AB5E-5F4C-4C9B-B223-258F93F9CF46}" type="pres">
      <dgm:prSet presAssocID="{7373010A-702B-4ED8-A41A-4170220F3355}" presName="padding" presStyleLbl="node1" presStyleIdx="1" presStyleCnt="14"/>
      <dgm:spPr/>
    </dgm:pt>
    <dgm:pt modelId="{50D6E4A3-1E4B-497D-91A3-D9604DDF7304}" type="pres">
      <dgm:prSet presAssocID="{7373010A-702B-4ED8-A41A-4170220F3355}" presName="shape" presStyleLbl="node1" presStyleIdx="2" presStyleCnt="14">
        <dgm:presLayoutVars>
          <dgm:bulletEnabled val="1"/>
        </dgm:presLayoutVars>
      </dgm:prSet>
      <dgm:spPr/>
    </dgm:pt>
    <dgm:pt modelId="{F125E0DC-5A2B-4F72-85FC-D64115D74FB4}" type="pres">
      <dgm:prSet presAssocID="{071759C0-0041-429E-89C5-A79164BBE149}" presName="sibTrans" presStyleLbl="sibTrans2D1" presStyleIdx="2" presStyleCnt="13"/>
      <dgm:spPr/>
    </dgm:pt>
    <dgm:pt modelId="{2F5CDFE7-DD92-4802-A5C5-8A48D6B82F74}" type="pres">
      <dgm:prSet presAssocID="{C7939CE4-04E2-455F-846A-B2A915CF6B49}" presName="middleNode" presStyleCnt="0"/>
      <dgm:spPr/>
    </dgm:pt>
    <dgm:pt modelId="{D1999222-830C-4D46-A1A9-3D6F33C48346}" type="pres">
      <dgm:prSet presAssocID="{C7939CE4-04E2-455F-846A-B2A915CF6B49}" presName="padding" presStyleLbl="node1" presStyleIdx="2" presStyleCnt="14"/>
      <dgm:spPr/>
    </dgm:pt>
    <dgm:pt modelId="{6D3769DD-478C-4F72-B0B7-D1B8F0553887}" type="pres">
      <dgm:prSet presAssocID="{C7939CE4-04E2-455F-846A-B2A915CF6B49}" presName="shape" presStyleLbl="node1" presStyleIdx="3" presStyleCnt="14">
        <dgm:presLayoutVars>
          <dgm:bulletEnabled val="1"/>
        </dgm:presLayoutVars>
      </dgm:prSet>
      <dgm:spPr/>
    </dgm:pt>
    <dgm:pt modelId="{D39E397B-59E5-4773-BA49-2BB8BF4794C3}" type="pres">
      <dgm:prSet presAssocID="{EEEF94BF-32B3-48BF-A8AA-CCEE67E25A97}" presName="sibTrans" presStyleLbl="sibTrans2D1" presStyleIdx="3" presStyleCnt="13"/>
      <dgm:spPr/>
    </dgm:pt>
    <dgm:pt modelId="{614935AD-8F53-4B75-883C-3738F2CB75E2}" type="pres">
      <dgm:prSet presAssocID="{DE2E1830-BAC7-46A3-BE6B-63135A1DBDDF}" presName="middleNode" presStyleCnt="0"/>
      <dgm:spPr/>
    </dgm:pt>
    <dgm:pt modelId="{12217F17-7B0C-47CC-B6D3-464B43298D23}" type="pres">
      <dgm:prSet presAssocID="{DE2E1830-BAC7-46A3-BE6B-63135A1DBDDF}" presName="padding" presStyleLbl="node1" presStyleIdx="3" presStyleCnt="14"/>
      <dgm:spPr/>
    </dgm:pt>
    <dgm:pt modelId="{17ED59F5-6F94-42F6-8555-31DFF5840E26}" type="pres">
      <dgm:prSet presAssocID="{DE2E1830-BAC7-46A3-BE6B-63135A1DBDDF}" presName="shape" presStyleLbl="node1" presStyleIdx="4" presStyleCnt="14">
        <dgm:presLayoutVars>
          <dgm:bulletEnabled val="1"/>
        </dgm:presLayoutVars>
      </dgm:prSet>
      <dgm:spPr/>
    </dgm:pt>
    <dgm:pt modelId="{6C53A834-203E-4417-9C8D-43331D86474B}" type="pres">
      <dgm:prSet presAssocID="{6764B805-BB93-4A4E-9E36-48819848DCB0}" presName="sibTrans" presStyleLbl="sibTrans2D1" presStyleIdx="4" presStyleCnt="13"/>
      <dgm:spPr/>
    </dgm:pt>
    <dgm:pt modelId="{4D421D87-D077-415D-94C4-1851C763EC3F}" type="pres">
      <dgm:prSet presAssocID="{3CCC27BF-F970-40AE-942A-88CE6EEAFEAB}" presName="middleNode" presStyleCnt="0"/>
      <dgm:spPr/>
    </dgm:pt>
    <dgm:pt modelId="{D1D31D4D-F33F-4AA7-B21D-DD57C17C6F1E}" type="pres">
      <dgm:prSet presAssocID="{3CCC27BF-F970-40AE-942A-88CE6EEAFEAB}" presName="padding" presStyleLbl="node1" presStyleIdx="4" presStyleCnt="14"/>
      <dgm:spPr/>
    </dgm:pt>
    <dgm:pt modelId="{7EF94DB3-58BA-416D-865C-359958C14BE8}" type="pres">
      <dgm:prSet presAssocID="{3CCC27BF-F970-40AE-942A-88CE6EEAFEAB}" presName="shape" presStyleLbl="node1" presStyleIdx="5" presStyleCnt="14">
        <dgm:presLayoutVars>
          <dgm:bulletEnabled val="1"/>
        </dgm:presLayoutVars>
      </dgm:prSet>
      <dgm:spPr/>
    </dgm:pt>
    <dgm:pt modelId="{A3243B7E-E13B-44EE-8010-C6CBB29A709D}" type="pres">
      <dgm:prSet presAssocID="{BED52646-BA1A-45D7-8AF7-482098E64C8B}" presName="sibTrans" presStyleLbl="sibTrans2D1" presStyleIdx="5" presStyleCnt="13"/>
      <dgm:spPr/>
    </dgm:pt>
    <dgm:pt modelId="{CBE0DD0D-5874-411B-8677-1A7645EB0830}" type="pres">
      <dgm:prSet presAssocID="{1408972C-04E1-4A15-8279-875DF3E2F9EA}" presName="middleNode" presStyleCnt="0"/>
      <dgm:spPr/>
    </dgm:pt>
    <dgm:pt modelId="{2ABC8B2F-0CD3-4DCC-A651-879D577D0061}" type="pres">
      <dgm:prSet presAssocID="{1408972C-04E1-4A15-8279-875DF3E2F9EA}" presName="padding" presStyleLbl="node1" presStyleIdx="5" presStyleCnt="14"/>
      <dgm:spPr/>
    </dgm:pt>
    <dgm:pt modelId="{9AEB0BEE-87FD-4ABE-A059-5633A9685552}" type="pres">
      <dgm:prSet presAssocID="{1408972C-04E1-4A15-8279-875DF3E2F9EA}" presName="shape" presStyleLbl="node1" presStyleIdx="6" presStyleCnt="14">
        <dgm:presLayoutVars>
          <dgm:bulletEnabled val="1"/>
        </dgm:presLayoutVars>
      </dgm:prSet>
      <dgm:spPr/>
    </dgm:pt>
    <dgm:pt modelId="{1FB7FD12-ACD7-4B10-8BEE-8BAF975E6D1A}" type="pres">
      <dgm:prSet presAssocID="{9923F46D-E12B-445C-B32C-C214E112C5E4}" presName="sibTrans" presStyleLbl="sibTrans2D1" presStyleIdx="6" presStyleCnt="13"/>
      <dgm:spPr/>
    </dgm:pt>
    <dgm:pt modelId="{ED0DADEC-9FC0-45E6-AF31-656E79B4BC0A}" type="pres">
      <dgm:prSet presAssocID="{2AF5C438-245E-468B-8C55-D71527F902D1}" presName="middleNode" presStyleCnt="0"/>
      <dgm:spPr/>
    </dgm:pt>
    <dgm:pt modelId="{36936F9D-ACAC-4450-89A4-8A2913305469}" type="pres">
      <dgm:prSet presAssocID="{2AF5C438-245E-468B-8C55-D71527F902D1}" presName="padding" presStyleLbl="node1" presStyleIdx="6" presStyleCnt="14"/>
      <dgm:spPr/>
    </dgm:pt>
    <dgm:pt modelId="{71E57676-8317-41F2-A2BA-92313A49F2E9}" type="pres">
      <dgm:prSet presAssocID="{2AF5C438-245E-468B-8C55-D71527F902D1}" presName="shape" presStyleLbl="node1" presStyleIdx="7" presStyleCnt="14">
        <dgm:presLayoutVars>
          <dgm:bulletEnabled val="1"/>
        </dgm:presLayoutVars>
      </dgm:prSet>
      <dgm:spPr/>
    </dgm:pt>
    <dgm:pt modelId="{457C93BA-8A29-45F5-8B17-A3377C852CEC}" type="pres">
      <dgm:prSet presAssocID="{352B0E50-7923-494C-9E9B-4162FDCFCAFA}" presName="sibTrans" presStyleLbl="sibTrans2D1" presStyleIdx="7" presStyleCnt="13"/>
      <dgm:spPr/>
    </dgm:pt>
    <dgm:pt modelId="{4E45F5E8-FE66-4404-B059-1913D417108D}" type="pres">
      <dgm:prSet presAssocID="{76B92935-7BEF-4DCE-9E47-4AEE97CDB5E7}" presName="middleNode" presStyleCnt="0"/>
      <dgm:spPr/>
    </dgm:pt>
    <dgm:pt modelId="{B0F611C1-9920-4767-832C-69F045184C4A}" type="pres">
      <dgm:prSet presAssocID="{76B92935-7BEF-4DCE-9E47-4AEE97CDB5E7}" presName="padding" presStyleLbl="node1" presStyleIdx="7" presStyleCnt="14"/>
      <dgm:spPr/>
    </dgm:pt>
    <dgm:pt modelId="{4F7A4755-7CE7-4E7F-A17B-952BB6AD0F46}" type="pres">
      <dgm:prSet presAssocID="{76B92935-7BEF-4DCE-9E47-4AEE97CDB5E7}" presName="shape" presStyleLbl="node1" presStyleIdx="8" presStyleCnt="14">
        <dgm:presLayoutVars>
          <dgm:bulletEnabled val="1"/>
        </dgm:presLayoutVars>
      </dgm:prSet>
      <dgm:spPr/>
    </dgm:pt>
    <dgm:pt modelId="{2B2B2027-1D7E-4BA7-9582-3A2814D1332D}" type="pres">
      <dgm:prSet presAssocID="{1C851B15-8AD1-41E5-BD14-529ACBC8A332}" presName="sibTrans" presStyleLbl="sibTrans2D1" presStyleIdx="8" presStyleCnt="13"/>
      <dgm:spPr/>
    </dgm:pt>
    <dgm:pt modelId="{5FBABA66-3672-4D2A-8D90-AB5F3DE5F793}" type="pres">
      <dgm:prSet presAssocID="{1B463C33-3B52-45E9-8D0F-6A018D5DACAF}" presName="middleNode" presStyleCnt="0"/>
      <dgm:spPr/>
    </dgm:pt>
    <dgm:pt modelId="{5BF00C1B-0D22-4B21-8981-8AEF493D2460}" type="pres">
      <dgm:prSet presAssocID="{1B463C33-3B52-45E9-8D0F-6A018D5DACAF}" presName="padding" presStyleLbl="node1" presStyleIdx="8" presStyleCnt="14"/>
      <dgm:spPr/>
    </dgm:pt>
    <dgm:pt modelId="{986D3003-FF64-42B6-8970-60072756030A}" type="pres">
      <dgm:prSet presAssocID="{1B463C33-3B52-45E9-8D0F-6A018D5DACAF}" presName="shape" presStyleLbl="node1" presStyleIdx="9" presStyleCnt="14">
        <dgm:presLayoutVars>
          <dgm:bulletEnabled val="1"/>
        </dgm:presLayoutVars>
      </dgm:prSet>
      <dgm:spPr/>
    </dgm:pt>
    <dgm:pt modelId="{6463DECD-A80F-4AE2-B028-0E716EDA8877}" type="pres">
      <dgm:prSet presAssocID="{15685B76-5C96-4BA3-A2C0-FF33676A2042}" presName="sibTrans" presStyleLbl="sibTrans2D1" presStyleIdx="9" presStyleCnt="13"/>
      <dgm:spPr/>
    </dgm:pt>
    <dgm:pt modelId="{340C6103-8417-41F8-B340-2ACF3EB3334D}" type="pres">
      <dgm:prSet presAssocID="{5D6FB9D1-63E2-4A38-ACE1-8B1F56541250}" presName="middleNode" presStyleCnt="0"/>
      <dgm:spPr/>
    </dgm:pt>
    <dgm:pt modelId="{77459B48-F9F2-4D5B-9EE2-7F6386E1F42D}" type="pres">
      <dgm:prSet presAssocID="{5D6FB9D1-63E2-4A38-ACE1-8B1F56541250}" presName="padding" presStyleLbl="node1" presStyleIdx="9" presStyleCnt="14"/>
      <dgm:spPr/>
    </dgm:pt>
    <dgm:pt modelId="{0305C940-F931-49B3-9C35-8149B9549A1F}" type="pres">
      <dgm:prSet presAssocID="{5D6FB9D1-63E2-4A38-ACE1-8B1F56541250}" presName="shape" presStyleLbl="node1" presStyleIdx="10" presStyleCnt="14">
        <dgm:presLayoutVars>
          <dgm:bulletEnabled val="1"/>
        </dgm:presLayoutVars>
      </dgm:prSet>
      <dgm:spPr/>
    </dgm:pt>
    <dgm:pt modelId="{B13498B2-F74A-4EAE-9B59-1B43BCE86B45}" type="pres">
      <dgm:prSet presAssocID="{EA9AA948-534B-4DD9-B4FB-0D690DBEDF07}" presName="sibTrans" presStyleLbl="sibTrans2D1" presStyleIdx="10" presStyleCnt="13"/>
      <dgm:spPr/>
    </dgm:pt>
    <dgm:pt modelId="{F0CB1855-0F9E-42D2-87CA-5D5E81264D2F}" type="pres">
      <dgm:prSet presAssocID="{E8C537CA-CFAC-4465-BE6C-BF55267124AA}" presName="middleNode" presStyleCnt="0"/>
      <dgm:spPr/>
    </dgm:pt>
    <dgm:pt modelId="{8D962635-CF92-4145-A9B4-680113481A25}" type="pres">
      <dgm:prSet presAssocID="{E8C537CA-CFAC-4465-BE6C-BF55267124AA}" presName="padding" presStyleLbl="node1" presStyleIdx="10" presStyleCnt="14"/>
      <dgm:spPr/>
    </dgm:pt>
    <dgm:pt modelId="{2B7D03BE-B61D-4929-A1EC-1025A519F30B}" type="pres">
      <dgm:prSet presAssocID="{E8C537CA-CFAC-4465-BE6C-BF55267124AA}" presName="shape" presStyleLbl="node1" presStyleIdx="11" presStyleCnt="14">
        <dgm:presLayoutVars>
          <dgm:bulletEnabled val="1"/>
        </dgm:presLayoutVars>
      </dgm:prSet>
      <dgm:spPr/>
    </dgm:pt>
    <dgm:pt modelId="{A46DFC25-67E1-4327-94A1-DF32174875E7}" type="pres">
      <dgm:prSet presAssocID="{D47F2193-145F-4655-8B1E-AB8E947820D9}" presName="sibTrans" presStyleLbl="sibTrans2D1" presStyleIdx="11" presStyleCnt="13"/>
      <dgm:spPr/>
    </dgm:pt>
    <dgm:pt modelId="{838F7B44-0808-4F46-8E2F-DAA9537A46DE}" type="pres">
      <dgm:prSet presAssocID="{E48BA875-0344-4EDD-BF7E-F6C5905262D8}" presName="middleNode" presStyleCnt="0"/>
      <dgm:spPr/>
    </dgm:pt>
    <dgm:pt modelId="{9747FA50-BCF6-42FD-91E2-745E5A24993F}" type="pres">
      <dgm:prSet presAssocID="{E48BA875-0344-4EDD-BF7E-F6C5905262D8}" presName="padding" presStyleLbl="node1" presStyleIdx="11" presStyleCnt="14"/>
      <dgm:spPr/>
    </dgm:pt>
    <dgm:pt modelId="{281E772B-3D58-4D31-BFD2-E8F41A7FEF0C}" type="pres">
      <dgm:prSet presAssocID="{E48BA875-0344-4EDD-BF7E-F6C5905262D8}" presName="shape" presStyleLbl="node1" presStyleIdx="12" presStyleCnt="14">
        <dgm:presLayoutVars>
          <dgm:bulletEnabled val="1"/>
        </dgm:presLayoutVars>
      </dgm:prSet>
      <dgm:spPr/>
    </dgm:pt>
    <dgm:pt modelId="{D6854780-A5EC-47BD-842B-F89D721DF5A8}" type="pres">
      <dgm:prSet presAssocID="{5A96196B-E027-42C0-8BDA-08DE5C49A975}" presName="sibTrans" presStyleLbl="sibTrans2D1" presStyleIdx="12" presStyleCnt="13"/>
      <dgm:spPr/>
    </dgm:pt>
    <dgm:pt modelId="{6FB95F38-9E95-4F8A-9353-062BD989F91F}" type="pres">
      <dgm:prSet presAssocID="{F6DD4A35-8E76-4698-B085-F23C810B4599}" presName="lastNode" presStyleLbl="node1" presStyleIdx="13" presStyleCnt="14">
        <dgm:presLayoutVars>
          <dgm:bulletEnabled val="1"/>
        </dgm:presLayoutVars>
      </dgm:prSet>
      <dgm:spPr/>
    </dgm:pt>
  </dgm:ptLst>
  <dgm:cxnLst>
    <dgm:cxn modelId="{8C1A2D17-F6D3-4B91-9FC8-B6AA15D9EC20}" type="presOf" srcId="{6764B805-BB93-4A4E-9E36-48819848DCB0}" destId="{6C53A834-203E-4417-9C8D-43331D86474B}" srcOrd="0" destOrd="0" presId="urn:microsoft.com/office/officeart/2005/8/layout/bProcess2"/>
    <dgm:cxn modelId="{5D05E7CF-4FD0-422E-AA2D-EF56CE45A626}" type="presOf" srcId="{C7939CE4-04E2-455F-846A-B2A915CF6B49}" destId="{6D3769DD-478C-4F72-B0B7-D1B8F0553887}" srcOrd="0" destOrd="0" presId="urn:microsoft.com/office/officeart/2005/8/layout/bProcess2"/>
    <dgm:cxn modelId="{9CE7DFFE-8DD6-4A2A-BF5E-92046264586E}" type="presOf" srcId="{CCD5B1D0-A826-41E0-9AD5-607A821984AB}" destId="{A8900115-A892-4517-A14A-7DBDFF4171EF}" srcOrd="0" destOrd="0" presId="urn:microsoft.com/office/officeart/2005/8/layout/bProcess2"/>
    <dgm:cxn modelId="{048843D2-EB1A-44AF-A01A-389BB5FB2B53}" srcId="{AB5B1C37-69DE-41ED-8A9B-F226F0E40600}" destId="{E48BA875-0344-4EDD-BF7E-F6C5905262D8}" srcOrd="12" destOrd="0" parTransId="{838ADA12-00E2-4558-BA85-0AEDBC51CBB1}" sibTransId="{5A96196B-E027-42C0-8BDA-08DE5C49A975}"/>
    <dgm:cxn modelId="{381A00CD-2E80-48C8-BA66-B813DB760EAB}" srcId="{AB5B1C37-69DE-41ED-8A9B-F226F0E40600}" destId="{1408972C-04E1-4A15-8279-875DF3E2F9EA}" srcOrd="6" destOrd="0" parTransId="{4C1752EB-6485-4C40-83CE-2D0C8D784D8B}" sibTransId="{9923F46D-E12B-445C-B32C-C214E112C5E4}"/>
    <dgm:cxn modelId="{D228BC6A-711F-4AB0-B4DA-CBF3E6B4BADE}" type="presOf" srcId="{1C851B15-8AD1-41E5-BD14-529ACBC8A332}" destId="{2B2B2027-1D7E-4BA7-9582-3A2814D1332D}" srcOrd="0" destOrd="0" presId="urn:microsoft.com/office/officeart/2005/8/layout/bProcess2"/>
    <dgm:cxn modelId="{19DFEC85-58C5-44BD-8DE8-1375ECDAB41C}" srcId="{AB5B1C37-69DE-41ED-8A9B-F226F0E40600}" destId="{7373010A-702B-4ED8-A41A-4170220F3355}" srcOrd="2" destOrd="0" parTransId="{FA3E0431-1EED-441C-94FD-11020A93E272}" sibTransId="{071759C0-0041-429E-89C5-A79164BBE149}"/>
    <dgm:cxn modelId="{52F66059-65FB-462F-9D4D-41A96B5D5DE1}" type="presOf" srcId="{352B0E50-7923-494C-9E9B-4162FDCFCAFA}" destId="{457C93BA-8A29-45F5-8B17-A3377C852CEC}" srcOrd="0" destOrd="0" presId="urn:microsoft.com/office/officeart/2005/8/layout/bProcess2"/>
    <dgm:cxn modelId="{E5020D43-D2D6-497B-8B99-1CA84B414614}" type="presOf" srcId="{D47F2193-145F-4655-8B1E-AB8E947820D9}" destId="{A46DFC25-67E1-4327-94A1-DF32174875E7}" srcOrd="0" destOrd="0" presId="urn:microsoft.com/office/officeart/2005/8/layout/bProcess2"/>
    <dgm:cxn modelId="{C6ABCC24-8302-4C26-A732-FEDDC3DF1BE0}" srcId="{AB5B1C37-69DE-41ED-8A9B-F226F0E40600}" destId="{2AF5C438-245E-468B-8C55-D71527F902D1}" srcOrd="7" destOrd="0" parTransId="{B613FAB8-C812-4AB1-9D25-75B826A2F124}" sibTransId="{352B0E50-7923-494C-9E9B-4162FDCFCAFA}"/>
    <dgm:cxn modelId="{BF2CADDC-456F-4451-8831-5A1D98AA19B2}" type="presOf" srcId="{AB5B1C37-69DE-41ED-8A9B-F226F0E40600}" destId="{6176084D-B186-40C8-8192-739CF42CF589}" srcOrd="0" destOrd="0" presId="urn:microsoft.com/office/officeart/2005/8/layout/bProcess2"/>
    <dgm:cxn modelId="{4FA22CFB-8300-4A76-B7C9-6C05AD5AC5CB}" srcId="{AB5B1C37-69DE-41ED-8A9B-F226F0E40600}" destId="{390E121F-98EC-4DD7-A7CF-E204B39DF167}" srcOrd="1" destOrd="0" parTransId="{ACAA3A48-CB3F-440B-B507-3D8A0C5C5A37}" sibTransId="{CCD5B1D0-A826-41E0-9AD5-607A821984AB}"/>
    <dgm:cxn modelId="{E3F1AD20-B41A-48EA-AB17-5AA665AEB978}" type="presOf" srcId="{9923F46D-E12B-445C-B32C-C214E112C5E4}" destId="{1FB7FD12-ACD7-4B10-8BEE-8BAF975E6D1A}" srcOrd="0" destOrd="0" presId="urn:microsoft.com/office/officeart/2005/8/layout/bProcess2"/>
    <dgm:cxn modelId="{EB1D2B94-102F-476D-BC6C-757447DD6B42}" srcId="{AB5B1C37-69DE-41ED-8A9B-F226F0E40600}" destId="{2E1B39A7-7A14-4B94-9DCE-E56F3069CA33}" srcOrd="0" destOrd="0" parTransId="{567794EE-82D9-40B1-9FC4-5C7281E8DD79}" sibTransId="{14E310AA-8F76-48CD-96C0-9EB186EB1FB1}"/>
    <dgm:cxn modelId="{5B1297C2-70ED-4048-B713-44DE9353FE24}" srcId="{AB5B1C37-69DE-41ED-8A9B-F226F0E40600}" destId="{F6DD4A35-8E76-4698-B085-F23C810B4599}" srcOrd="13" destOrd="0" parTransId="{4054B2FE-B2BE-48C9-97BC-07DF4BB30EF5}" sibTransId="{8CED0282-1E52-41F9-9391-A9F7A10C6673}"/>
    <dgm:cxn modelId="{858A13A5-DA50-414B-99C8-39FA36DFA512}" type="presOf" srcId="{3CCC27BF-F970-40AE-942A-88CE6EEAFEAB}" destId="{7EF94DB3-58BA-416D-865C-359958C14BE8}" srcOrd="0" destOrd="0" presId="urn:microsoft.com/office/officeart/2005/8/layout/bProcess2"/>
    <dgm:cxn modelId="{57E95D0E-5A3C-4C16-82FA-E29901A5D3EA}" type="presOf" srcId="{76B92935-7BEF-4DCE-9E47-4AEE97CDB5E7}" destId="{4F7A4755-7CE7-4E7F-A17B-952BB6AD0F46}" srcOrd="0" destOrd="0" presId="urn:microsoft.com/office/officeart/2005/8/layout/bProcess2"/>
    <dgm:cxn modelId="{496F4FFA-975A-44DB-AF3B-D49D5F4A8A8D}" type="presOf" srcId="{14E310AA-8F76-48CD-96C0-9EB186EB1FB1}" destId="{1D768B08-2393-48AE-A81E-5CEA7184D504}" srcOrd="0" destOrd="0" presId="urn:microsoft.com/office/officeart/2005/8/layout/bProcess2"/>
    <dgm:cxn modelId="{20E1D547-C309-4F62-8EF5-8DEEA66720B9}" type="presOf" srcId="{15685B76-5C96-4BA3-A2C0-FF33676A2042}" destId="{6463DECD-A80F-4AE2-B028-0E716EDA8877}" srcOrd="0" destOrd="0" presId="urn:microsoft.com/office/officeart/2005/8/layout/bProcess2"/>
    <dgm:cxn modelId="{7DAC1775-909B-4AC0-BE9D-6E613AC2DBF2}" type="presOf" srcId="{E48BA875-0344-4EDD-BF7E-F6C5905262D8}" destId="{281E772B-3D58-4D31-BFD2-E8F41A7FEF0C}" srcOrd="0" destOrd="0" presId="urn:microsoft.com/office/officeart/2005/8/layout/bProcess2"/>
    <dgm:cxn modelId="{2DDDD97D-7E22-4C52-BAE4-66398E2417B3}" type="presOf" srcId="{F6DD4A35-8E76-4698-B085-F23C810B4599}" destId="{6FB95F38-9E95-4F8A-9353-062BD989F91F}" srcOrd="0" destOrd="0" presId="urn:microsoft.com/office/officeart/2005/8/layout/bProcess2"/>
    <dgm:cxn modelId="{F49479AA-FA82-4E83-9BDE-CF48FD1126D4}" type="presOf" srcId="{5A96196B-E027-42C0-8BDA-08DE5C49A975}" destId="{D6854780-A5EC-47BD-842B-F89D721DF5A8}" srcOrd="0" destOrd="0" presId="urn:microsoft.com/office/officeart/2005/8/layout/bProcess2"/>
    <dgm:cxn modelId="{2CA35C0D-6891-4F3C-9201-4EBF6583BC20}" srcId="{AB5B1C37-69DE-41ED-8A9B-F226F0E40600}" destId="{76B92935-7BEF-4DCE-9E47-4AEE97CDB5E7}" srcOrd="8" destOrd="0" parTransId="{6DE26138-6629-4718-AF5A-C4319E367D18}" sibTransId="{1C851B15-8AD1-41E5-BD14-529ACBC8A332}"/>
    <dgm:cxn modelId="{D15B09C7-634C-478B-99C4-DA27A9EE727C}" type="presOf" srcId="{071759C0-0041-429E-89C5-A79164BBE149}" destId="{F125E0DC-5A2B-4F72-85FC-D64115D74FB4}" srcOrd="0" destOrd="0" presId="urn:microsoft.com/office/officeart/2005/8/layout/bProcess2"/>
    <dgm:cxn modelId="{84FC90E1-8ECB-4742-AD28-192A509F8728}" srcId="{AB5B1C37-69DE-41ED-8A9B-F226F0E40600}" destId="{1B463C33-3B52-45E9-8D0F-6A018D5DACAF}" srcOrd="9" destOrd="0" parTransId="{7DED3C88-9887-4E3B-A044-2BDB3BAE0BC6}" sibTransId="{15685B76-5C96-4BA3-A2C0-FF33676A2042}"/>
    <dgm:cxn modelId="{AC485062-1B6B-4AE9-847D-F735423FF93F}" type="presOf" srcId="{2E1B39A7-7A14-4B94-9DCE-E56F3069CA33}" destId="{3838D305-AEC7-424E-99B0-9E5CC20002BC}" srcOrd="0" destOrd="0" presId="urn:microsoft.com/office/officeart/2005/8/layout/bProcess2"/>
    <dgm:cxn modelId="{C2682694-2344-45E2-9D31-3B6B699DD478}" type="presOf" srcId="{7373010A-702B-4ED8-A41A-4170220F3355}" destId="{50D6E4A3-1E4B-497D-91A3-D9604DDF7304}" srcOrd="0" destOrd="0" presId="urn:microsoft.com/office/officeart/2005/8/layout/bProcess2"/>
    <dgm:cxn modelId="{F220A86E-4C9B-4483-B971-716E9075E55B}" type="presOf" srcId="{EA9AA948-534B-4DD9-B4FB-0D690DBEDF07}" destId="{B13498B2-F74A-4EAE-9B59-1B43BCE86B45}" srcOrd="0" destOrd="0" presId="urn:microsoft.com/office/officeart/2005/8/layout/bProcess2"/>
    <dgm:cxn modelId="{9ABAD650-0742-40D7-B57E-6E5D242754BA}" type="presOf" srcId="{390E121F-98EC-4DD7-A7CF-E204B39DF167}" destId="{96D77717-ECC8-4AA7-9B0D-481B09E20FCB}" srcOrd="0" destOrd="0" presId="urn:microsoft.com/office/officeart/2005/8/layout/bProcess2"/>
    <dgm:cxn modelId="{77C13C77-6E4E-4851-BECA-ABDE1092799D}" type="presOf" srcId="{5D6FB9D1-63E2-4A38-ACE1-8B1F56541250}" destId="{0305C940-F931-49B3-9C35-8149B9549A1F}" srcOrd="0" destOrd="0" presId="urn:microsoft.com/office/officeart/2005/8/layout/bProcess2"/>
    <dgm:cxn modelId="{A099F379-EE1B-45E7-A680-28DD3396A24D}" type="presOf" srcId="{DE2E1830-BAC7-46A3-BE6B-63135A1DBDDF}" destId="{17ED59F5-6F94-42F6-8555-31DFF5840E26}" srcOrd="0" destOrd="0" presId="urn:microsoft.com/office/officeart/2005/8/layout/bProcess2"/>
    <dgm:cxn modelId="{D4E7B1C0-EAA4-40E8-BF7D-F63BC8E38A18}" type="presOf" srcId="{1B463C33-3B52-45E9-8D0F-6A018D5DACAF}" destId="{986D3003-FF64-42B6-8970-60072756030A}" srcOrd="0" destOrd="0" presId="urn:microsoft.com/office/officeart/2005/8/layout/bProcess2"/>
    <dgm:cxn modelId="{0A8A7100-F50B-4ABD-A7FC-8D21ECE3619C}" type="presOf" srcId="{1408972C-04E1-4A15-8279-875DF3E2F9EA}" destId="{9AEB0BEE-87FD-4ABE-A059-5633A9685552}" srcOrd="0" destOrd="0" presId="urn:microsoft.com/office/officeart/2005/8/layout/bProcess2"/>
    <dgm:cxn modelId="{8116A8B5-653E-41ED-8703-E40DE39C27F5}" srcId="{AB5B1C37-69DE-41ED-8A9B-F226F0E40600}" destId="{DE2E1830-BAC7-46A3-BE6B-63135A1DBDDF}" srcOrd="4" destOrd="0" parTransId="{165F65A1-66D2-443C-AFEE-2DBC436532AA}" sibTransId="{6764B805-BB93-4A4E-9E36-48819848DCB0}"/>
    <dgm:cxn modelId="{6C488992-9D86-4E31-BF25-AAF3DE9425AE}" type="presOf" srcId="{EEEF94BF-32B3-48BF-A8AA-CCEE67E25A97}" destId="{D39E397B-59E5-4773-BA49-2BB8BF4794C3}" srcOrd="0" destOrd="0" presId="urn:microsoft.com/office/officeart/2005/8/layout/bProcess2"/>
    <dgm:cxn modelId="{145CBD46-2DB9-402A-82B3-E6BC86E7929D}" srcId="{AB5B1C37-69DE-41ED-8A9B-F226F0E40600}" destId="{3CCC27BF-F970-40AE-942A-88CE6EEAFEAB}" srcOrd="5" destOrd="0" parTransId="{A223C013-3890-4FCB-9E13-58EAD09368C6}" sibTransId="{BED52646-BA1A-45D7-8AF7-482098E64C8B}"/>
    <dgm:cxn modelId="{08C7D45D-EAAA-49C6-AE79-68050C1F9111}" type="presOf" srcId="{BED52646-BA1A-45D7-8AF7-482098E64C8B}" destId="{A3243B7E-E13B-44EE-8010-C6CBB29A709D}" srcOrd="0" destOrd="0" presId="urn:microsoft.com/office/officeart/2005/8/layout/bProcess2"/>
    <dgm:cxn modelId="{B5F836D2-E09A-42DF-9E8E-4A06BA6AD09D}" srcId="{AB5B1C37-69DE-41ED-8A9B-F226F0E40600}" destId="{E8C537CA-CFAC-4465-BE6C-BF55267124AA}" srcOrd="11" destOrd="0" parTransId="{595861BC-99CD-46EC-9818-D9DF9E99E051}" sibTransId="{D47F2193-145F-4655-8B1E-AB8E947820D9}"/>
    <dgm:cxn modelId="{873882C1-BC84-43BB-8480-EEAF8A07390D}" type="presOf" srcId="{E8C537CA-CFAC-4465-BE6C-BF55267124AA}" destId="{2B7D03BE-B61D-4929-A1EC-1025A519F30B}" srcOrd="0" destOrd="0" presId="urn:microsoft.com/office/officeart/2005/8/layout/bProcess2"/>
    <dgm:cxn modelId="{250D553A-B5AE-4746-ADC5-A23C8394B0EC}" type="presOf" srcId="{2AF5C438-245E-468B-8C55-D71527F902D1}" destId="{71E57676-8317-41F2-A2BA-92313A49F2E9}" srcOrd="0" destOrd="0" presId="urn:microsoft.com/office/officeart/2005/8/layout/bProcess2"/>
    <dgm:cxn modelId="{F1FFA344-B510-4605-9E8E-5C6ABAE52B68}" srcId="{AB5B1C37-69DE-41ED-8A9B-F226F0E40600}" destId="{5D6FB9D1-63E2-4A38-ACE1-8B1F56541250}" srcOrd="10" destOrd="0" parTransId="{6DD42969-541C-4957-9E1B-0FBD8634476C}" sibTransId="{EA9AA948-534B-4DD9-B4FB-0D690DBEDF07}"/>
    <dgm:cxn modelId="{87A797EC-99CC-4429-A7A3-4F0B1F288D0C}" srcId="{AB5B1C37-69DE-41ED-8A9B-F226F0E40600}" destId="{C7939CE4-04E2-455F-846A-B2A915CF6B49}" srcOrd="3" destOrd="0" parTransId="{5EE040DF-7537-4341-836F-A5F63DA2F0BA}" sibTransId="{EEEF94BF-32B3-48BF-A8AA-CCEE67E25A97}"/>
    <dgm:cxn modelId="{6B267C9A-D90F-4A49-BC89-A45979C47E95}" type="presParOf" srcId="{6176084D-B186-40C8-8192-739CF42CF589}" destId="{3838D305-AEC7-424E-99B0-9E5CC20002BC}" srcOrd="0" destOrd="0" presId="urn:microsoft.com/office/officeart/2005/8/layout/bProcess2"/>
    <dgm:cxn modelId="{55812098-3B8C-4245-BD48-0CF191FC5CF6}" type="presParOf" srcId="{6176084D-B186-40C8-8192-739CF42CF589}" destId="{1D768B08-2393-48AE-A81E-5CEA7184D504}" srcOrd="1" destOrd="0" presId="urn:microsoft.com/office/officeart/2005/8/layout/bProcess2"/>
    <dgm:cxn modelId="{6D4F9BB8-0B70-42F9-BEC6-8CE3696F75D7}" type="presParOf" srcId="{6176084D-B186-40C8-8192-739CF42CF589}" destId="{A29FD3CA-27B9-4AF0-BDA5-9FA7F4168FCE}" srcOrd="2" destOrd="0" presId="urn:microsoft.com/office/officeart/2005/8/layout/bProcess2"/>
    <dgm:cxn modelId="{47E6E4C6-EE82-415A-8921-33656247C07F}" type="presParOf" srcId="{A29FD3CA-27B9-4AF0-BDA5-9FA7F4168FCE}" destId="{E12E62F7-2641-4A85-A73C-7D34ACA2395A}" srcOrd="0" destOrd="0" presId="urn:microsoft.com/office/officeart/2005/8/layout/bProcess2"/>
    <dgm:cxn modelId="{AAA8F002-F5D2-4C8A-9045-EBF71E51AA57}" type="presParOf" srcId="{A29FD3CA-27B9-4AF0-BDA5-9FA7F4168FCE}" destId="{96D77717-ECC8-4AA7-9B0D-481B09E20FCB}" srcOrd="1" destOrd="0" presId="urn:microsoft.com/office/officeart/2005/8/layout/bProcess2"/>
    <dgm:cxn modelId="{D01A8BF0-17C4-4409-8474-F9CBF5E7F219}" type="presParOf" srcId="{6176084D-B186-40C8-8192-739CF42CF589}" destId="{A8900115-A892-4517-A14A-7DBDFF4171EF}" srcOrd="3" destOrd="0" presId="urn:microsoft.com/office/officeart/2005/8/layout/bProcess2"/>
    <dgm:cxn modelId="{9E10A268-153B-4C11-8EC1-7B0F4CF2C5BF}" type="presParOf" srcId="{6176084D-B186-40C8-8192-739CF42CF589}" destId="{2965B773-F1F7-4E48-A9F5-0836BCB2B751}" srcOrd="4" destOrd="0" presId="urn:microsoft.com/office/officeart/2005/8/layout/bProcess2"/>
    <dgm:cxn modelId="{6CDD0DC0-FE8F-4C70-B2D7-95F9A83BD89A}" type="presParOf" srcId="{2965B773-F1F7-4E48-A9F5-0836BCB2B751}" destId="{DF30AB5E-5F4C-4C9B-B223-258F93F9CF46}" srcOrd="0" destOrd="0" presId="urn:microsoft.com/office/officeart/2005/8/layout/bProcess2"/>
    <dgm:cxn modelId="{CD13C208-CE0B-46AB-8FBE-B55D599B9D60}" type="presParOf" srcId="{2965B773-F1F7-4E48-A9F5-0836BCB2B751}" destId="{50D6E4A3-1E4B-497D-91A3-D9604DDF7304}" srcOrd="1" destOrd="0" presId="urn:microsoft.com/office/officeart/2005/8/layout/bProcess2"/>
    <dgm:cxn modelId="{35C3297A-9BFF-4B66-8E97-D30722F778B7}" type="presParOf" srcId="{6176084D-B186-40C8-8192-739CF42CF589}" destId="{F125E0DC-5A2B-4F72-85FC-D64115D74FB4}" srcOrd="5" destOrd="0" presId="urn:microsoft.com/office/officeart/2005/8/layout/bProcess2"/>
    <dgm:cxn modelId="{83217516-3674-4071-B8B5-2ABACA3E435C}" type="presParOf" srcId="{6176084D-B186-40C8-8192-739CF42CF589}" destId="{2F5CDFE7-DD92-4802-A5C5-8A48D6B82F74}" srcOrd="6" destOrd="0" presId="urn:microsoft.com/office/officeart/2005/8/layout/bProcess2"/>
    <dgm:cxn modelId="{7A398C4D-2613-46E7-A8DF-D8E8B1D15705}" type="presParOf" srcId="{2F5CDFE7-DD92-4802-A5C5-8A48D6B82F74}" destId="{D1999222-830C-4D46-A1A9-3D6F33C48346}" srcOrd="0" destOrd="0" presId="urn:microsoft.com/office/officeart/2005/8/layout/bProcess2"/>
    <dgm:cxn modelId="{60B818E4-1493-4256-93BB-C66508F537DA}" type="presParOf" srcId="{2F5CDFE7-DD92-4802-A5C5-8A48D6B82F74}" destId="{6D3769DD-478C-4F72-B0B7-D1B8F0553887}" srcOrd="1" destOrd="0" presId="urn:microsoft.com/office/officeart/2005/8/layout/bProcess2"/>
    <dgm:cxn modelId="{D6D193D4-7A32-43A1-BC3D-3A8C1031B4B6}" type="presParOf" srcId="{6176084D-B186-40C8-8192-739CF42CF589}" destId="{D39E397B-59E5-4773-BA49-2BB8BF4794C3}" srcOrd="7" destOrd="0" presId="urn:microsoft.com/office/officeart/2005/8/layout/bProcess2"/>
    <dgm:cxn modelId="{246CC470-DE10-42B2-BE62-006EF2B98A11}" type="presParOf" srcId="{6176084D-B186-40C8-8192-739CF42CF589}" destId="{614935AD-8F53-4B75-883C-3738F2CB75E2}" srcOrd="8" destOrd="0" presId="urn:microsoft.com/office/officeart/2005/8/layout/bProcess2"/>
    <dgm:cxn modelId="{E001E2C7-53DF-4E31-B551-115A21490EA1}" type="presParOf" srcId="{614935AD-8F53-4B75-883C-3738F2CB75E2}" destId="{12217F17-7B0C-47CC-B6D3-464B43298D23}" srcOrd="0" destOrd="0" presId="urn:microsoft.com/office/officeart/2005/8/layout/bProcess2"/>
    <dgm:cxn modelId="{9586A91E-45D4-483B-91FD-7A7AB21EBB25}" type="presParOf" srcId="{614935AD-8F53-4B75-883C-3738F2CB75E2}" destId="{17ED59F5-6F94-42F6-8555-31DFF5840E26}" srcOrd="1" destOrd="0" presId="urn:microsoft.com/office/officeart/2005/8/layout/bProcess2"/>
    <dgm:cxn modelId="{952AA65C-D651-4EAF-9C8E-F905F3CBC89B}" type="presParOf" srcId="{6176084D-B186-40C8-8192-739CF42CF589}" destId="{6C53A834-203E-4417-9C8D-43331D86474B}" srcOrd="9" destOrd="0" presId="urn:microsoft.com/office/officeart/2005/8/layout/bProcess2"/>
    <dgm:cxn modelId="{5CFCE7A9-B03A-4575-9C0D-71DD9119B1DB}" type="presParOf" srcId="{6176084D-B186-40C8-8192-739CF42CF589}" destId="{4D421D87-D077-415D-94C4-1851C763EC3F}" srcOrd="10" destOrd="0" presId="urn:microsoft.com/office/officeart/2005/8/layout/bProcess2"/>
    <dgm:cxn modelId="{04990630-E5E9-4310-8162-8081B95B7E52}" type="presParOf" srcId="{4D421D87-D077-415D-94C4-1851C763EC3F}" destId="{D1D31D4D-F33F-4AA7-B21D-DD57C17C6F1E}" srcOrd="0" destOrd="0" presId="urn:microsoft.com/office/officeart/2005/8/layout/bProcess2"/>
    <dgm:cxn modelId="{8532D5F9-84E6-4037-A3C0-E987E5A91932}" type="presParOf" srcId="{4D421D87-D077-415D-94C4-1851C763EC3F}" destId="{7EF94DB3-58BA-416D-865C-359958C14BE8}" srcOrd="1" destOrd="0" presId="urn:microsoft.com/office/officeart/2005/8/layout/bProcess2"/>
    <dgm:cxn modelId="{4D630E20-18F9-4F11-ACF7-0560D985C3BA}" type="presParOf" srcId="{6176084D-B186-40C8-8192-739CF42CF589}" destId="{A3243B7E-E13B-44EE-8010-C6CBB29A709D}" srcOrd="11" destOrd="0" presId="urn:microsoft.com/office/officeart/2005/8/layout/bProcess2"/>
    <dgm:cxn modelId="{78A5551D-DFCB-4C2A-96B5-24F4115CA0AB}" type="presParOf" srcId="{6176084D-B186-40C8-8192-739CF42CF589}" destId="{CBE0DD0D-5874-411B-8677-1A7645EB0830}" srcOrd="12" destOrd="0" presId="urn:microsoft.com/office/officeart/2005/8/layout/bProcess2"/>
    <dgm:cxn modelId="{D2A00168-C61E-43D5-ABC9-E3EF086A1B2F}" type="presParOf" srcId="{CBE0DD0D-5874-411B-8677-1A7645EB0830}" destId="{2ABC8B2F-0CD3-4DCC-A651-879D577D0061}" srcOrd="0" destOrd="0" presId="urn:microsoft.com/office/officeart/2005/8/layout/bProcess2"/>
    <dgm:cxn modelId="{2C836ABB-46BE-492F-8C98-39382CCB0AF0}" type="presParOf" srcId="{CBE0DD0D-5874-411B-8677-1A7645EB0830}" destId="{9AEB0BEE-87FD-4ABE-A059-5633A9685552}" srcOrd="1" destOrd="0" presId="urn:microsoft.com/office/officeart/2005/8/layout/bProcess2"/>
    <dgm:cxn modelId="{101622DF-E469-478B-83EA-A6E5B3C7999B}" type="presParOf" srcId="{6176084D-B186-40C8-8192-739CF42CF589}" destId="{1FB7FD12-ACD7-4B10-8BEE-8BAF975E6D1A}" srcOrd="13" destOrd="0" presId="urn:microsoft.com/office/officeart/2005/8/layout/bProcess2"/>
    <dgm:cxn modelId="{C122DFB9-EB14-45C6-9E4B-0ABCBE3752CC}" type="presParOf" srcId="{6176084D-B186-40C8-8192-739CF42CF589}" destId="{ED0DADEC-9FC0-45E6-AF31-656E79B4BC0A}" srcOrd="14" destOrd="0" presId="urn:microsoft.com/office/officeart/2005/8/layout/bProcess2"/>
    <dgm:cxn modelId="{63F370D8-EFE1-4E29-A7E0-9ADEBB8D83A4}" type="presParOf" srcId="{ED0DADEC-9FC0-45E6-AF31-656E79B4BC0A}" destId="{36936F9D-ACAC-4450-89A4-8A2913305469}" srcOrd="0" destOrd="0" presId="urn:microsoft.com/office/officeart/2005/8/layout/bProcess2"/>
    <dgm:cxn modelId="{7D31148B-E38D-4CC5-9FF8-5412A45BD6B2}" type="presParOf" srcId="{ED0DADEC-9FC0-45E6-AF31-656E79B4BC0A}" destId="{71E57676-8317-41F2-A2BA-92313A49F2E9}" srcOrd="1" destOrd="0" presId="urn:microsoft.com/office/officeart/2005/8/layout/bProcess2"/>
    <dgm:cxn modelId="{45C28C24-A9BF-433B-B324-4608B5ADC57B}" type="presParOf" srcId="{6176084D-B186-40C8-8192-739CF42CF589}" destId="{457C93BA-8A29-45F5-8B17-A3377C852CEC}" srcOrd="15" destOrd="0" presId="urn:microsoft.com/office/officeart/2005/8/layout/bProcess2"/>
    <dgm:cxn modelId="{8CF00D3F-B265-42C2-93E4-8F18ADBE138D}" type="presParOf" srcId="{6176084D-B186-40C8-8192-739CF42CF589}" destId="{4E45F5E8-FE66-4404-B059-1913D417108D}" srcOrd="16" destOrd="0" presId="urn:microsoft.com/office/officeart/2005/8/layout/bProcess2"/>
    <dgm:cxn modelId="{5B2EB707-8D04-4330-9D70-0A34C48EA01C}" type="presParOf" srcId="{4E45F5E8-FE66-4404-B059-1913D417108D}" destId="{B0F611C1-9920-4767-832C-69F045184C4A}" srcOrd="0" destOrd="0" presId="urn:microsoft.com/office/officeart/2005/8/layout/bProcess2"/>
    <dgm:cxn modelId="{0FB89C8B-F1B2-4C88-BD58-AD2AE5A731A1}" type="presParOf" srcId="{4E45F5E8-FE66-4404-B059-1913D417108D}" destId="{4F7A4755-7CE7-4E7F-A17B-952BB6AD0F46}" srcOrd="1" destOrd="0" presId="urn:microsoft.com/office/officeart/2005/8/layout/bProcess2"/>
    <dgm:cxn modelId="{4B15132D-18E2-4B74-9B90-AA4283AB86A0}" type="presParOf" srcId="{6176084D-B186-40C8-8192-739CF42CF589}" destId="{2B2B2027-1D7E-4BA7-9582-3A2814D1332D}" srcOrd="17" destOrd="0" presId="urn:microsoft.com/office/officeart/2005/8/layout/bProcess2"/>
    <dgm:cxn modelId="{5C35C2B0-EE5C-45EC-83AA-CF9BE05E437B}" type="presParOf" srcId="{6176084D-B186-40C8-8192-739CF42CF589}" destId="{5FBABA66-3672-4D2A-8D90-AB5F3DE5F793}" srcOrd="18" destOrd="0" presId="urn:microsoft.com/office/officeart/2005/8/layout/bProcess2"/>
    <dgm:cxn modelId="{891EA0AF-57C2-4546-BDD7-D71A6C3055BE}" type="presParOf" srcId="{5FBABA66-3672-4D2A-8D90-AB5F3DE5F793}" destId="{5BF00C1B-0D22-4B21-8981-8AEF493D2460}" srcOrd="0" destOrd="0" presId="urn:microsoft.com/office/officeart/2005/8/layout/bProcess2"/>
    <dgm:cxn modelId="{6FCF8D36-04FD-4E1A-87C0-7F9404B33EE5}" type="presParOf" srcId="{5FBABA66-3672-4D2A-8D90-AB5F3DE5F793}" destId="{986D3003-FF64-42B6-8970-60072756030A}" srcOrd="1" destOrd="0" presId="urn:microsoft.com/office/officeart/2005/8/layout/bProcess2"/>
    <dgm:cxn modelId="{483A6228-A239-446D-B97E-A083625F6757}" type="presParOf" srcId="{6176084D-B186-40C8-8192-739CF42CF589}" destId="{6463DECD-A80F-4AE2-B028-0E716EDA8877}" srcOrd="19" destOrd="0" presId="urn:microsoft.com/office/officeart/2005/8/layout/bProcess2"/>
    <dgm:cxn modelId="{4C359D84-62C8-44A4-B9F9-8AFCFB1335C0}" type="presParOf" srcId="{6176084D-B186-40C8-8192-739CF42CF589}" destId="{340C6103-8417-41F8-B340-2ACF3EB3334D}" srcOrd="20" destOrd="0" presId="urn:microsoft.com/office/officeart/2005/8/layout/bProcess2"/>
    <dgm:cxn modelId="{7C91E9BE-5907-4E33-A0ED-1E950977EABD}" type="presParOf" srcId="{340C6103-8417-41F8-B340-2ACF3EB3334D}" destId="{77459B48-F9F2-4D5B-9EE2-7F6386E1F42D}" srcOrd="0" destOrd="0" presId="urn:microsoft.com/office/officeart/2005/8/layout/bProcess2"/>
    <dgm:cxn modelId="{F58E6BAF-554F-4C53-9206-3B3484BF2E66}" type="presParOf" srcId="{340C6103-8417-41F8-B340-2ACF3EB3334D}" destId="{0305C940-F931-49B3-9C35-8149B9549A1F}" srcOrd="1" destOrd="0" presId="urn:microsoft.com/office/officeart/2005/8/layout/bProcess2"/>
    <dgm:cxn modelId="{84C2AAA0-8FCC-4F3E-818E-80DE740C645D}" type="presParOf" srcId="{6176084D-B186-40C8-8192-739CF42CF589}" destId="{B13498B2-F74A-4EAE-9B59-1B43BCE86B45}" srcOrd="21" destOrd="0" presId="urn:microsoft.com/office/officeart/2005/8/layout/bProcess2"/>
    <dgm:cxn modelId="{0E94244B-1613-4F32-9C55-C1732D4EE62B}" type="presParOf" srcId="{6176084D-B186-40C8-8192-739CF42CF589}" destId="{F0CB1855-0F9E-42D2-87CA-5D5E81264D2F}" srcOrd="22" destOrd="0" presId="urn:microsoft.com/office/officeart/2005/8/layout/bProcess2"/>
    <dgm:cxn modelId="{3538AAC1-F10E-4D5D-AA5B-B0643AB62B83}" type="presParOf" srcId="{F0CB1855-0F9E-42D2-87CA-5D5E81264D2F}" destId="{8D962635-CF92-4145-A9B4-680113481A25}" srcOrd="0" destOrd="0" presId="urn:microsoft.com/office/officeart/2005/8/layout/bProcess2"/>
    <dgm:cxn modelId="{7965A9A1-F1F6-4153-B2AF-D69995E8F9E9}" type="presParOf" srcId="{F0CB1855-0F9E-42D2-87CA-5D5E81264D2F}" destId="{2B7D03BE-B61D-4929-A1EC-1025A519F30B}" srcOrd="1" destOrd="0" presId="urn:microsoft.com/office/officeart/2005/8/layout/bProcess2"/>
    <dgm:cxn modelId="{C024C9F5-42EE-4EAA-9084-A6C683748FC6}" type="presParOf" srcId="{6176084D-B186-40C8-8192-739CF42CF589}" destId="{A46DFC25-67E1-4327-94A1-DF32174875E7}" srcOrd="23" destOrd="0" presId="urn:microsoft.com/office/officeart/2005/8/layout/bProcess2"/>
    <dgm:cxn modelId="{758B6598-9E88-4D6D-8E74-9F8BA8134298}" type="presParOf" srcId="{6176084D-B186-40C8-8192-739CF42CF589}" destId="{838F7B44-0808-4F46-8E2F-DAA9537A46DE}" srcOrd="24" destOrd="0" presId="urn:microsoft.com/office/officeart/2005/8/layout/bProcess2"/>
    <dgm:cxn modelId="{CBA84B26-A5FC-49F7-AA67-AAE856716BFF}" type="presParOf" srcId="{838F7B44-0808-4F46-8E2F-DAA9537A46DE}" destId="{9747FA50-BCF6-42FD-91E2-745E5A24993F}" srcOrd="0" destOrd="0" presId="urn:microsoft.com/office/officeart/2005/8/layout/bProcess2"/>
    <dgm:cxn modelId="{D6C296F7-D3E0-488A-82F5-C35737D9966E}" type="presParOf" srcId="{838F7B44-0808-4F46-8E2F-DAA9537A46DE}" destId="{281E772B-3D58-4D31-BFD2-E8F41A7FEF0C}" srcOrd="1" destOrd="0" presId="urn:microsoft.com/office/officeart/2005/8/layout/bProcess2"/>
    <dgm:cxn modelId="{D960A7AC-B96F-4CCB-A855-333B80E12BD2}" type="presParOf" srcId="{6176084D-B186-40C8-8192-739CF42CF589}" destId="{D6854780-A5EC-47BD-842B-F89D721DF5A8}" srcOrd="25" destOrd="0" presId="urn:microsoft.com/office/officeart/2005/8/layout/bProcess2"/>
    <dgm:cxn modelId="{A34993EF-089C-4C25-91AC-1C817CF91D80}" type="presParOf" srcId="{6176084D-B186-40C8-8192-739CF42CF589}" destId="{6FB95F38-9E95-4F8A-9353-062BD989F91F}" srcOrd="2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8D305-AEC7-424E-99B0-9E5CC20002BC}">
      <dsp:nvSpPr>
        <dsp:cNvPr id="0" name=""/>
        <dsp:cNvSpPr/>
      </dsp:nvSpPr>
      <dsp:spPr>
        <a:xfrm>
          <a:off x="686544" y="707"/>
          <a:ext cx="1513320" cy="151332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Introduction: SWE Origin</a:t>
          </a:r>
          <a:endParaRPr lang="en-US" sz="1500" kern="1200" dirty="0"/>
        </a:p>
      </dsp:txBody>
      <dsp:txXfrm>
        <a:off x="908165" y="222328"/>
        <a:ext cx="1070078" cy="1070078"/>
      </dsp:txXfrm>
    </dsp:sp>
    <dsp:sp modelId="{1D768B08-2393-48AE-A81E-5CEA7184D504}">
      <dsp:nvSpPr>
        <dsp:cNvPr id="0" name=""/>
        <dsp:cNvSpPr/>
      </dsp:nvSpPr>
      <dsp:spPr>
        <a:xfrm rot="10800000">
          <a:off x="1178374" y="1709435"/>
          <a:ext cx="529662" cy="414263"/>
        </a:xfrm>
        <a:prstGeom prst="triangle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</dsp:sp>
    <dsp:sp modelId="{96D77717-ECC8-4AA7-9B0D-481B09E20FCB}">
      <dsp:nvSpPr>
        <dsp:cNvPr id="0" name=""/>
        <dsp:cNvSpPr/>
      </dsp:nvSpPr>
      <dsp:spPr>
        <a:xfrm>
          <a:off x="938512" y="2295657"/>
          <a:ext cx="1009384" cy="100938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Introduction: SWE Operations</a:t>
          </a:r>
          <a:endParaRPr lang="en-US" sz="1000" kern="1200" dirty="0"/>
        </a:p>
      </dsp:txBody>
      <dsp:txXfrm>
        <a:off x="1086333" y="2443478"/>
        <a:ext cx="713742" cy="713742"/>
      </dsp:txXfrm>
    </dsp:sp>
    <dsp:sp modelId="{A8900115-A892-4517-A14A-7DBDFF4171EF}">
      <dsp:nvSpPr>
        <dsp:cNvPr id="0" name=""/>
        <dsp:cNvSpPr/>
      </dsp:nvSpPr>
      <dsp:spPr>
        <a:xfrm rot="10800000">
          <a:off x="1178374" y="3626433"/>
          <a:ext cx="529662" cy="414263"/>
        </a:xfrm>
        <a:prstGeom prst="triangle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</dsp:sp>
    <dsp:sp modelId="{50D6E4A3-1E4B-497D-91A3-D9604DDF7304}">
      <dsp:nvSpPr>
        <dsp:cNvPr id="0" name=""/>
        <dsp:cNvSpPr/>
      </dsp:nvSpPr>
      <dsp:spPr>
        <a:xfrm>
          <a:off x="938512" y="4338640"/>
          <a:ext cx="1009384" cy="100938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Introduction: SWE – OAWP</a:t>
          </a:r>
          <a:endParaRPr lang="en-US" sz="1000" kern="1200" dirty="0"/>
        </a:p>
      </dsp:txBody>
      <dsp:txXfrm>
        <a:off x="1086333" y="4486461"/>
        <a:ext cx="713742" cy="713742"/>
      </dsp:txXfrm>
    </dsp:sp>
    <dsp:sp modelId="{F125E0DC-5A2B-4F72-85FC-D64115D74FB4}">
      <dsp:nvSpPr>
        <dsp:cNvPr id="0" name=""/>
        <dsp:cNvSpPr/>
      </dsp:nvSpPr>
      <dsp:spPr>
        <a:xfrm rot="5400000">
          <a:off x="2325088" y="4636200"/>
          <a:ext cx="529662" cy="414263"/>
        </a:xfrm>
        <a:prstGeom prst="triangle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</dsp:sp>
    <dsp:sp modelId="{6D3769DD-478C-4F72-B0B7-D1B8F0553887}">
      <dsp:nvSpPr>
        <dsp:cNvPr id="0" name=""/>
        <dsp:cNvSpPr/>
      </dsp:nvSpPr>
      <dsp:spPr>
        <a:xfrm>
          <a:off x="3208493" y="4338640"/>
          <a:ext cx="1009384" cy="100938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SWE-OAWP: Related Works</a:t>
          </a:r>
          <a:endParaRPr lang="en-US" sz="1000" kern="1200" dirty="0"/>
        </a:p>
      </dsp:txBody>
      <dsp:txXfrm>
        <a:off x="3356314" y="4486461"/>
        <a:ext cx="713742" cy="713742"/>
      </dsp:txXfrm>
    </dsp:sp>
    <dsp:sp modelId="{D39E397B-59E5-4773-BA49-2BB8BF4794C3}">
      <dsp:nvSpPr>
        <dsp:cNvPr id="0" name=""/>
        <dsp:cNvSpPr/>
      </dsp:nvSpPr>
      <dsp:spPr>
        <a:xfrm>
          <a:off x="3448354" y="3602984"/>
          <a:ext cx="529662" cy="414263"/>
        </a:xfrm>
        <a:prstGeom prst="triangle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</dsp:sp>
    <dsp:sp modelId="{17ED59F5-6F94-42F6-8555-31DFF5840E26}">
      <dsp:nvSpPr>
        <dsp:cNvPr id="0" name=""/>
        <dsp:cNvSpPr/>
      </dsp:nvSpPr>
      <dsp:spPr>
        <a:xfrm>
          <a:off x="3208493" y="2295657"/>
          <a:ext cx="1009384" cy="100938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SWE-OAWP: Design</a:t>
          </a:r>
          <a:endParaRPr lang="en-US" sz="1000" kern="1200" dirty="0"/>
        </a:p>
      </dsp:txBody>
      <dsp:txXfrm>
        <a:off x="3356314" y="2443478"/>
        <a:ext cx="713742" cy="713742"/>
      </dsp:txXfrm>
    </dsp:sp>
    <dsp:sp modelId="{6C53A834-203E-4417-9C8D-43331D86474B}">
      <dsp:nvSpPr>
        <dsp:cNvPr id="0" name=""/>
        <dsp:cNvSpPr/>
      </dsp:nvSpPr>
      <dsp:spPr>
        <a:xfrm>
          <a:off x="3448354" y="1560002"/>
          <a:ext cx="529662" cy="414263"/>
        </a:xfrm>
        <a:prstGeom prst="triangle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</dsp:sp>
    <dsp:sp modelId="{7EF94DB3-58BA-416D-865C-359958C14BE8}">
      <dsp:nvSpPr>
        <dsp:cNvPr id="0" name=""/>
        <dsp:cNvSpPr/>
      </dsp:nvSpPr>
      <dsp:spPr>
        <a:xfrm>
          <a:off x="3208493" y="252675"/>
          <a:ext cx="1009384" cy="100938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SWE-OAWP: Architecture</a:t>
          </a:r>
          <a:endParaRPr lang="en-US" sz="1000" kern="1200" dirty="0"/>
        </a:p>
      </dsp:txBody>
      <dsp:txXfrm>
        <a:off x="3356314" y="400496"/>
        <a:ext cx="713742" cy="713742"/>
      </dsp:txXfrm>
    </dsp:sp>
    <dsp:sp modelId="{A3243B7E-E13B-44EE-8010-C6CBB29A709D}">
      <dsp:nvSpPr>
        <dsp:cNvPr id="0" name=""/>
        <dsp:cNvSpPr/>
      </dsp:nvSpPr>
      <dsp:spPr>
        <a:xfrm rot="5400000">
          <a:off x="4595069" y="550235"/>
          <a:ext cx="529662" cy="414263"/>
        </a:xfrm>
        <a:prstGeom prst="triangle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</dsp:sp>
    <dsp:sp modelId="{9AEB0BEE-87FD-4ABE-A059-5633A9685552}">
      <dsp:nvSpPr>
        <dsp:cNvPr id="0" name=""/>
        <dsp:cNvSpPr/>
      </dsp:nvSpPr>
      <dsp:spPr>
        <a:xfrm>
          <a:off x="5478473" y="252675"/>
          <a:ext cx="1009384" cy="100938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SWE-OAWP: Class Diagram</a:t>
          </a:r>
          <a:endParaRPr lang="en-US" sz="1000" kern="1200" dirty="0"/>
        </a:p>
      </dsp:txBody>
      <dsp:txXfrm>
        <a:off x="5626294" y="400496"/>
        <a:ext cx="713742" cy="713742"/>
      </dsp:txXfrm>
    </dsp:sp>
    <dsp:sp modelId="{1FB7FD12-ACD7-4B10-8BEE-8BAF975E6D1A}">
      <dsp:nvSpPr>
        <dsp:cNvPr id="0" name=""/>
        <dsp:cNvSpPr/>
      </dsp:nvSpPr>
      <dsp:spPr>
        <a:xfrm rot="10800000">
          <a:off x="5718334" y="1583451"/>
          <a:ext cx="529662" cy="414263"/>
        </a:xfrm>
        <a:prstGeom prst="triangle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</dsp:sp>
    <dsp:sp modelId="{71E57676-8317-41F2-A2BA-92313A49F2E9}">
      <dsp:nvSpPr>
        <dsp:cNvPr id="0" name=""/>
        <dsp:cNvSpPr/>
      </dsp:nvSpPr>
      <dsp:spPr>
        <a:xfrm>
          <a:off x="5478473" y="2295657"/>
          <a:ext cx="1009384" cy="100938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SWE-OAWP: Activity Diagram</a:t>
          </a:r>
          <a:endParaRPr lang="en-US" sz="1000" kern="1200" dirty="0"/>
        </a:p>
      </dsp:txBody>
      <dsp:txXfrm>
        <a:off x="5626294" y="2443478"/>
        <a:ext cx="713742" cy="713742"/>
      </dsp:txXfrm>
    </dsp:sp>
    <dsp:sp modelId="{457C93BA-8A29-45F5-8B17-A3377C852CEC}">
      <dsp:nvSpPr>
        <dsp:cNvPr id="0" name=""/>
        <dsp:cNvSpPr/>
      </dsp:nvSpPr>
      <dsp:spPr>
        <a:xfrm rot="10800000">
          <a:off x="5718334" y="3626433"/>
          <a:ext cx="529662" cy="414263"/>
        </a:xfrm>
        <a:prstGeom prst="triangle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</dsp:sp>
    <dsp:sp modelId="{4F7A4755-7CE7-4E7F-A17B-952BB6AD0F46}">
      <dsp:nvSpPr>
        <dsp:cNvPr id="0" name=""/>
        <dsp:cNvSpPr/>
      </dsp:nvSpPr>
      <dsp:spPr>
        <a:xfrm>
          <a:off x="5478473" y="4338640"/>
          <a:ext cx="1009384" cy="100938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SWE-OAWP: Use-Case Diagram</a:t>
          </a:r>
          <a:endParaRPr lang="en-US" sz="1000" kern="1200" dirty="0"/>
        </a:p>
      </dsp:txBody>
      <dsp:txXfrm>
        <a:off x="5626294" y="4486461"/>
        <a:ext cx="713742" cy="713742"/>
      </dsp:txXfrm>
    </dsp:sp>
    <dsp:sp modelId="{2B2B2027-1D7E-4BA7-9582-3A2814D1332D}">
      <dsp:nvSpPr>
        <dsp:cNvPr id="0" name=""/>
        <dsp:cNvSpPr/>
      </dsp:nvSpPr>
      <dsp:spPr>
        <a:xfrm rot="5400000">
          <a:off x="6865049" y="4636200"/>
          <a:ext cx="529662" cy="414263"/>
        </a:xfrm>
        <a:prstGeom prst="triangle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</dsp:sp>
    <dsp:sp modelId="{986D3003-FF64-42B6-8970-60072756030A}">
      <dsp:nvSpPr>
        <dsp:cNvPr id="0" name=""/>
        <dsp:cNvSpPr/>
      </dsp:nvSpPr>
      <dsp:spPr>
        <a:xfrm>
          <a:off x="7748454" y="4338640"/>
          <a:ext cx="1009384" cy="100938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SWE-OAWP: Sequence Diagram</a:t>
          </a:r>
          <a:endParaRPr lang="en-US" sz="1000" kern="1200" dirty="0"/>
        </a:p>
      </dsp:txBody>
      <dsp:txXfrm>
        <a:off x="7896275" y="4486461"/>
        <a:ext cx="713742" cy="713742"/>
      </dsp:txXfrm>
    </dsp:sp>
    <dsp:sp modelId="{6463DECD-A80F-4AE2-B028-0E716EDA8877}">
      <dsp:nvSpPr>
        <dsp:cNvPr id="0" name=""/>
        <dsp:cNvSpPr/>
      </dsp:nvSpPr>
      <dsp:spPr>
        <a:xfrm>
          <a:off x="7988315" y="3602984"/>
          <a:ext cx="529662" cy="414263"/>
        </a:xfrm>
        <a:prstGeom prst="triangle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</dsp:sp>
    <dsp:sp modelId="{0305C940-F931-49B3-9C35-8149B9549A1F}">
      <dsp:nvSpPr>
        <dsp:cNvPr id="0" name=""/>
        <dsp:cNvSpPr/>
      </dsp:nvSpPr>
      <dsp:spPr>
        <a:xfrm>
          <a:off x="7748454" y="2295657"/>
          <a:ext cx="1009384" cy="100938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SWE-OAWP: Operation</a:t>
          </a:r>
          <a:endParaRPr lang="en-US" sz="1000" kern="1200" dirty="0"/>
        </a:p>
      </dsp:txBody>
      <dsp:txXfrm>
        <a:off x="7896275" y="2443478"/>
        <a:ext cx="713742" cy="713742"/>
      </dsp:txXfrm>
    </dsp:sp>
    <dsp:sp modelId="{B13498B2-F74A-4EAE-9B59-1B43BCE86B45}">
      <dsp:nvSpPr>
        <dsp:cNvPr id="0" name=""/>
        <dsp:cNvSpPr/>
      </dsp:nvSpPr>
      <dsp:spPr>
        <a:xfrm>
          <a:off x="7988315" y="1560002"/>
          <a:ext cx="529662" cy="414263"/>
        </a:xfrm>
        <a:prstGeom prst="triangle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</dsp:sp>
    <dsp:sp modelId="{2B7D03BE-B61D-4929-A1EC-1025A519F30B}">
      <dsp:nvSpPr>
        <dsp:cNvPr id="0" name=""/>
        <dsp:cNvSpPr/>
      </dsp:nvSpPr>
      <dsp:spPr>
        <a:xfrm>
          <a:off x="7748454" y="252675"/>
          <a:ext cx="1009384" cy="100938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SWE-OAWP: Testing</a:t>
          </a:r>
          <a:endParaRPr lang="en-US" sz="1000" kern="1200" dirty="0"/>
        </a:p>
      </dsp:txBody>
      <dsp:txXfrm>
        <a:off x="7896275" y="400496"/>
        <a:ext cx="713742" cy="713742"/>
      </dsp:txXfrm>
    </dsp:sp>
    <dsp:sp modelId="{A46DFC25-67E1-4327-94A1-DF32174875E7}">
      <dsp:nvSpPr>
        <dsp:cNvPr id="0" name=""/>
        <dsp:cNvSpPr/>
      </dsp:nvSpPr>
      <dsp:spPr>
        <a:xfrm rot="5400000">
          <a:off x="9135030" y="550235"/>
          <a:ext cx="529662" cy="414263"/>
        </a:xfrm>
        <a:prstGeom prst="triangle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</dsp:sp>
    <dsp:sp modelId="{281E772B-3D58-4D31-BFD2-E8F41A7FEF0C}">
      <dsp:nvSpPr>
        <dsp:cNvPr id="0" name=""/>
        <dsp:cNvSpPr/>
      </dsp:nvSpPr>
      <dsp:spPr>
        <a:xfrm>
          <a:off x="10018434" y="252675"/>
          <a:ext cx="1009384" cy="100938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SWE-OAWP: What’s in the Future ?</a:t>
          </a:r>
          <a:endParaRPr lang="en-US" sz="1000" kern="1200" dirty="0"/>
        </a:p>
      </dsp:txBody>
      <dsp:txXfrm>
        <a:off x="10166255" y="400496"/>
        <a:ext cx="713742" cy="713742"/>
      </dsp:txXfrm>
    </dsp:sp>
    <dsp:sp modelId="{D6854780-A5EC-47BD-842B-F89D721DF5A8}">
      <dsp:nvSpPr>
        <dsp:cNvPr id="0" name=""/>
        <dsp:cNvSpPr/>
      </dsp:nvSpPr>
      <dsp:spPr>
        <a:xfrm rot="10800000">
          <a:off x="10258295" y="1457467"/>
          <a:ext cx="529662" cy="414263"/>
        </a:xfrm>
        <a:prstGeom prst="triangle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</dsp:sp>
    <dsp:sp modelId="{6FB95F38-9E95-4F8A-9353-062BD989F91F}">
      <dsp:nvSpPr>
        <dsp:cNvPr id="0" name=""/>
        <dsp:cNvSpPr/>
      </dsp:nvSpPr>
      <dsp:spPr>
        <a:xfrm>
          <a:off x="9766466" y="2043689"/>
          <a:ext cx="1513320" cy="151332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SWE-OAWP: Now, Lets go Live !!</a:t>
          </a:r>
          <a:endParaRPr lang="en-US" sz="1500" kern="1200" dirty="0"/>
        </a:p>
      </dsp:txBody>
      <dsp:txXfrm>
        <a:off x="9988087" y="2265310"/>
        <a:ext cx="1070078" cy="1070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9151" y="-42863"/>
            <a:ext cx="10018183" cy="1143001"/>
          </a:xfrm>
        </p:spPr>
        <p:txBody>
          <a:bodyPr/>
          <a:lstStyle>
            <a:lvl1pPr>
              <a:lnSpc>
                <a:spcPct val="120000"/>
              </a:lnSpc>
              <a:spcAft>
                <a:spcPct val="20000"/>
              </a:spcAft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1" y="3076575"/>
            <a:ext cx="8534400" cy="1752600"/>
          </a:xfrm>
        </p:spPr>
        <p:txBody>
          <a:bodyPr/>
          <a:lstStyle>
            <a:lvl1pPr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3090" name="Picture 18" descr="TTU 2 Title Page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1" y="-3175"/>
            <a:ext cx="1471083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6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9484" y="-25400"/>
            <a:ext cx="2743200" cy="6681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9884" y="-25400"/>
            <a:ext cx="8026400" cy="66817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6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756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9884" y="2130426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884" y="2130426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3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8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654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204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9151" y="-25400"/>
            <a:ext cx="100203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9884" y="2130426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41" name="Picture 17" descr="TTU 2 Title Page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1" y="-3175"/>
            <a:ext cx="1471083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20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2500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28575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228600" algn="l" rtl="0" eaLnBrk="1" fontAlgn="base" hangingPunct="1">
        <a:spcBef>
          <a:spcPct val="40000"/>
        </a:spcBef>
        <a:spcAft>
          <a:spcPct val="0"/>
        </a:spcAft>
        <a:buChar char="•"/>
        <a:defRPr sz="20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258888" indent="-228600" algn="l" rtl="0" eaLnBrk="1" fontAlgn="base" hangingPunct="1">
        <a:spcBef>
          <a:spcPct val="4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22400" algn="l" rtl="0" eaLnBrk="1" fontAlgn="base" hangingPunct="1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42" y="1617785"/>
            <a:ext cx="5904626" cy="37337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6431462" y="2854152"/>
            <a:ext cx="6400800" cy="17526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altLang="en-US" sz="2000" b="1" dirty="0" smtClean="0">
                <a:solidFill>
                  <a:srgbClr val="5A5377"/>
                </a:solidFill>
              </a:rPr>
              <a:t>Presentation By : Bhavya Batra</a:t>
            </a:r>
          </a:p>
          <a:p>
            <a:endParaRPr lang="en-US" altLang="en-US" sz="2000" b="1" dirty="0">
              <a:solidFill>
                <a:srgbClr val="5A5377"/>
              </a:solidFill>
            </a:endParaRPr>
          </a:p>
          <a:p>
            <a:r>
              <a:rPr lang="en-US" altLang="en-US" sz="2000" b="1" dirty="0" smtClean="0">
                <a:solidFill>
                  <a:srgbClr val="5A5377"/>
                </a:solidFill>
              </a:rPr>
              <a:t>Committee Members : Dr. Susan Mengel (Chair)</a:t>
            </a:r>
          </a:p>
          <a:p>
            <a:r>
              <a:rPr lang="en-US" altLang="en-US" sz="2000" b="1" dirty="0">
                <a:solidFill>
                  <a:srgbClr val="5A5377"/>
                </a:solidFill>
              </a:rPr>
              <a:t>	</a:t>
            </a:r>
            <a:r>
              <a:rPr lang="en-US" altLang="en-US" sz="2000" b="1" dirty="0" smtClean="0">
                <a:solidFill>
                  <a:srgbClr val="5A5377"/>
                </a:solidFill>
              </a:rPr>
              <a:t>	           Dr. </a:t>
            </a:r>
            <a:r>
              <a:rPr lang="en-US" sz="2000" b="1" dirty="0" smtClean="0">
                <a:solidFill>
                  <a:srgbClr val="5A5377"/>
                </a:solidFill>
              </a:rPr>
              <a:t>Sepideh Ghanavati</a:t>
            </a:r>
          </a:p>
          <a:p>
            <a:r>
              <a:rPr lang="en-US" altLang="en-US" sz="2000" b="1" dirty="0">
                <a:solidFill>
                  <a:srgbClr val="5A5377"/>
                </a:solidFill>
              </a:rPr>
              <a:t>	</a:t>
            </a:r>
            <a:r>
              <a:rPr lang="en-US" altLang="en-US" sz="2000" b="1" dirty="0" smtClean="0">
                <a:solidFill>
                  <a:srgbClr val="5A5377"/>
                </a:solidFill>
              </a:rPr>
              <a:t>	           Dr. Richard Watson</a:t>
            </a:r>
            <a:endParaRPr lang="en-US" altLang="en-US" sz="2000" b="1" dirty="0">
              <a:solidFill>
                <a:srgbClr val="5A5377"/>
              </a:solidFill>
            </a:endParaRPr>
          </a:p>
          <a:p>
            <a:endParaRPr lang="en-US" altLang="en-US" sz="1800" b="1" i="1" dirty="0">
              <a:solidFill>
                <a:srgbClr val="5A5377"/>
              </a:solidFill>
            </a:endParaRPr>
          </a:p>
          <a:p>
            <a:r>
              <a:rPr lang="en-US" altLang="en-US" sz="1400" i="1" dirty="0" smtClean="0">
                <a:solidFill>
                  <a:srgbClr val="5A5377"/>
                </a:solidFill>
              </a:rPr>
              <a:t>April 28</a:t>
            </a:r>
            <a:r>
              <a:rPr lang="en-US" altLang="en-US" sz="1400" i="1" baseline="30000" dirty="0" smtClean="0">
                <a:solidFill>
                  <a:srgbClr val="5A5377"/>
                </a:solidFill>
              </a:rPr>
              <a:t>th</a:t>
            </a:r>
            <a:r>
              <a:rPr lang="en-US" altLang="en-US" sz="1400" i="1" dirty="0" smtClean="0">
                <a:solidFill>
                  <a:srgbClr val="5A5377"/>
                </a:solidFill>
              </a:rPr>
              <a:t>, 2017</a:t>
            </a:r>
            <a:endParaRPr lang="en-US" altLang="en-US" sz="1400" i="1" dirty="0">
              <a:solidFill>
                <a:srgbClr val="5A53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251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8" y="1266091"/>
            <a:ext cx="5122342" cy="5407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562" y="87923"/>
            <a:ext cx="10032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SWE-OAWP : C</a:t>
            </a:r>
            <a:r>
              <a:rPr lang="en-US" sz="6000" dirty="0">
                <a:solidFill>
                  <a:srgbClr val="FF0000"/>
                </a:solidFill>
              </a:rPr>
              <a:t>l</a:t>
            </a:r>
            <a:r>
              <a:rPr lang="en-US" sz="6000" dirty="0" smtClean="0">
                <a:solidFill>
                  <a:schemeClr val="bg1"/>
                </a:solidFill>
              </a:rPr>
              <a:t>ass-Diagram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6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4300"/>
            <a:ext cx="10462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SWE-OAWP : Ac</a:t>
            </a:r>
            <a:r>
              <a:rPr lang="en-US" sz="6000" dirty="0" smtClean="0">
                <a:solidFill>
                  <a:srgbClr val="FF0000"/>
                </a:solidFill>
              </a:rPr>
              <a:t>t</a:t>
            </a:r>
            <a:r>
              <a:rPr lang="en-US" sz="6000" dirty="0" smtClean="0">
                <a:solidFill>
                  <a:schemeClr val="bg1"/>
                </a:solidFill>
              </a:rPr>
              <a:t>ivity Diagra</a:t>
            </a:r>
            <a:r>
              <a:rPr lang="en-US" sz="6000" dirty="0">
                <a:solidFill>
                  <a:schemeClr val="bg1"/>
                </a:solidFill>
              </a:rPr>
              <a:t>m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568" y="1129963"/>
            <a:ext cx="5512777" cy="57280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7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bbatra\Downloads\SWE Use Cas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519" y="1351572"/>
            <a:ext cx="6230327" cy="53393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0" y="114300"/>
            <a:ext cx="10964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SWE-OAWP : Use-C</a:t>
            </a:r>
            <a:r>
              <a:rPr lang="en-US" sz="6000" dirty="0" smtClean="0">
                <a:solidFill>
                  <a:srgbClr val="FF0000"/>
                </a:solidFill>
              </a:rPr>
              <a:t>a</a:t>
            </a:r>
            <a:r>
              <a:rPr lang="en-US" sz="6000" dirty="0" smtClean="0">
                <a:solidFill>
                  <a:schemeClr val="bg1"/>
                </a:solidFill>
              </a:rPr>
              <a:t>se Diagram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68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"/>
            <a:ext cx="10964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SWE-OAWP : In-</a:t>
            </a:r>
            <a:r>
              <a:rPr lang="en-US" sz="6000" dirty="0" smtClean="0">
                <a:solidFill>
                  <a:srgbClr val="FF0000"/>
                </a:solidFill>
              </a:rPr>
              <a:t>O</a:t>
            </a:r>
            <a:r>
              <a:rPr lang="en-US" sz="6000" dirty="0" smtClean="0">
                <a:solidFill>
                  <a:schemeClr val="bg1"/>
                </a:solidFill>
              </a:rPr>
              <a:t>peration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44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4300"/>
            <a:ext cx="10964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SWE-OAWP : Te</a:t>
            </a:r>
            <a:r>
              <a:rPr lang="en-US" sz="6000" dirty="0" smtClean="0">
                <a:solidFill>
                  <a:srgbClr val="FF0000"/>
                </a:solidFill>
              </a:rPr>
              <a:t>s</a:t>
            </a:r>
            <a:r>
              <a:rPr lang="en-US" sz="6000" dirty="0" smtClean="0">
                <a:solidFill>
                  <a:schemeClr val="bg1"/>
                </a:solidFill>
              </a:rPr>
              <a:t>ting</a:t>
            </a:r>
            <a:endParaRPr lang="en-US" sz="60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518234"/>
              </p:ext>
            </p:extLst>
          </p:nvPr>
        </p:nvGraphicFramePr>
        <p:xfrm>
          <a:off x="2795955" y="1512266"/>
          <a:ext cx="6875583" cy="4950080"/>
        </p:xfrm>
        <a:graphic>
          <a:graphicData uri="http://schemas.openxmlformats.org/drawingml/2006/table">
            <a:tbl>
              <a:tblPr firstRow="1" firstCol="1" bandRow="1">
                <a:tableStyleId>{37CE84F3-28C3-443E-9E96-99CF82512B78}</a:tableStyleId>
              </a:tblPr>
              <a:tblGrid>
                <a:gridCol w="864745">
                  <a:extLst>
                    <a:ext uri="{9D8B030D-6E8A-4147-A177-3AD203B41FA5}">
                      <a16:colId xmlns:a16="http://schemas.microsoft.com/office/drawing/2014/main" val="3417271800"/>
                    </a:ext>
                  </a:extLst>
                </a:gridCol>
                <a:gridCol w="1831229">
                  <a:extLst>
                    <a:ext uri="{9D8B030D-6E8A-4147-A177-3AD203B41FA5}">
                      <a16:colId xmlns:a16="http://schemas.microsoft.com/office/drawing/2014/main" val="4020584538"/>
                    </a:ext>
                  </a:extLst>
                </a:gridCol>
                <a:gridCol w="1805794">
                  <a:extLst>
                    <a:ext uri="{9D8B030D-6E8A-4147-A177-3AD203B41FA5}">
                      <a16:colId xmlns:a16="http://schemas.microsoft.com/office/drawing/2014/main" val="458113354"/>
                    </a:ext>
                  </a:extLst>
                </a:gridCol>
                <a:gridCol w="2373815">
                  <a:extLst>
                    <a:ext uri="{9D8B030D-6E8A-4147-A177-3AD203B41FA5}">
                      <a16:colId xmlns:a16="http://schemas.microsoft.com/office/drawing/2014/main" val="3210508548"/>
                    </a:ext>
                  </a:extLst>
                </a:gridCol>
              </a:tblGrid>
              <a:tr h="3093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#Number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Tester 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Assigned Role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Department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3765754"/>
                  </a:ext>
                </a:extLst>
              </a:tr>
              <a:tr h="3093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Vinay Deshpande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Outreach Admin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</a:rPr>
                        <a:t> Science</a:t>
                      </a:r>
                      <a:endParaRPr lang="en-US" sz="1400" dirty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4238669"/>
                  </a:ext>
                </a:extLst>
              </a:tr>
              <a:tr h="3093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Manohar Kotapati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3">
                              <a:lumMod val="95000"/>
                            </a:schemeClr>
                          </a:solidFill>
                          <a:effectLst/>
                        </a:rPr>
                        <a:t>National Level Admin</a:t>
                      </a:r>
                      <a:endParaRPr lang="en-US" sz="1400">
                        <a:solidFill>
                          <a:schemeClr val="accent3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</a:rPr>
                        <a:t> Science</a:t>
                      </a:r>
                      <a:endParaRPr lang="en-US" sz="1400" dirty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44342"/>
                  </a:ext>
                </a:extLst>
              </a:tr>
              <a:tr h="3093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Vibhuti Gupta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3">
                              <a:lumMod val="95000"/>
                            </a:schemeClr>
                          </a:solidFill>
                          <a:effectLst/>
                        </a:rPr>
                        <a:t>National Level Admin</a:t>
                      </a:r>
                      <a:endParaRPr lang="en-US" sz="1400" dirty="0">
                        <a:solidFill>
                          <a:schemeClr val="accent3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7723869"/>
                  </a:ext>
                </a:extLst>
              </a:tr>
              <a:tr h="3093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Abdullah Ejaz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</a:rPr>
                        <a:t>Regional Level Admin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9976087"/>
                  </a:ext>
                </a:extLst>
              </a:tr>
              <a:tr h="3093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Phani Cherukuri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</a:rPr>
                        <a:t>Regional Level Admin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2338589"/>
                  </a:ext>
                </a:extLst>
              </a:tr>
              <a:tr h="3093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Vidya Eswarappa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Chapter Level Admin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478966"/>
                  </a:ext>
                </a:extLst>
              </a:tr>
              <a:tr h="3093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Anjikya Tiwari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Chapter Level Admin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3216541"/>
                  </a:ext>
                </a:extLst>
              </a:tr>
              <a:tr h="3093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Jose Salazar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SWE Volunteer</a:t>
                      </a:r>
                      <a:endParaRPr lang="en-US" sz="1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</a:rPr>
                        <a:t>Law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0058643"/>
                  </a:ext>
                </a:extLst>
              </a:tr>
              <a:tr h="3093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Gaurav Vinayaka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SWE Volunteer</a:t>
                      </a:r>
                      <a:endParaRPr lang="en-US" sz="1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6451618"/>
                  </a:ext>
                </a:extLst>
              </a:tr>
              <a:tr h="3093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Mayuresh Indapurkar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SWE Volunteer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effectLst/>
                        </a:rPr>
                        <a:t>Data Science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2287667"/>
                  </a:ext>
                </a:extLst>
              </a:tr>
              <a:tr h="3093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Tania Singh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Participant</a:t>
                      </a:r>
                      <a:endParaRPr lang="en-US" sz="14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</a:rPr>
                        <a:t>Law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5304298"/>
                  </a:ext>
                </a:extLst>
              </a:tr>
              <a:tr h="3093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Sara Khan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Participant</a:t>
                      </a:r>
                      <a:endParaRPr lang="en-US" sz="14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</a:rPr>
                        <a:t>Law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1395646"/>
                  </a:ext>
                </a:extLst>
              </a:tr>
              <a:tr h="3093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Arun Jegarkal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Participant</a:t>
                      </a:r>
                      <a:endParaRPr lang="en-US" sz="14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4337681"/>
                  </a:ext>
                </a:extLst>
              </a:tr>
              <a:tr h="3093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Vinay Deshpande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Participant</a:t>
                      </a:r>
                      <a:endParaRPr lang="en-US" sz="14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1837881"/>
                  </a:ext>
                </a:extLst>
              </a:tr>
              <a:tr h="30938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Bhavya Batra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</a:rPr>
                        <a:t> Science-</a:t>
                      </a: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</a:rPr>
                        <a:t>SE</a:t>
                      </a:r>
                      <a:endParaRPr lang="en-US" sz="1400" dirty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6292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4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562" y="87923"/>
            <a:ext cx="4440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T</a:t>
            </a:r>
            <a:r>
              <a:rPr lang="en-US" sz="6000" dirty="0" smtClean="0">
                <a:solidFill>
                  <a:schemeClr val="bg1"/>
                </a:solidFill>
              </a:rPr>
              <a:t>he </a:t>
            </a:r>
            <a:r>
              <a:rPr lang="en-US" sz="6000" dirty="0" smtClean="0">
                <a:solidFill>
                  <a:srgbClr val="FF0000"/>
                </a:solidFill>
              </a:rPr>
              <a:t>B</a:t>
            </a:r>
            <a:r>
              <a:rPr lang="en-US" sz="6000" dirty="0" smtClean="0">
                <a:solidFill>
                  <a:schemeClr val="bg1"/>
                </a:solidFill>
              </a:rPr>
              <a:t>lueprint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6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562" y="87923"/>
            <a:ext cx="4440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T</a:t>
            </a:r>
            <a:r>
              <a:rPr lang="en-US" sz="6000" dirty="0" smtClean="0">
                <a:solidFill>
                  <a:schemeClr val="bg1"/>
                </a:solidFill>
              </a:rPr>
              <a:t>he </a:t>
            </a:r>
            <a:r>
              <a:rPr lang="en-US" sz="6000" dirty="0" smtClean="0">
                <a:solidFill>
                  <a:srgbClr val="FF0000"/>
                </a:solidFill>
              </a:rPr>
              <a:t>B</a:t>
            </a:r>
            <a:r>
              <a:rPr lang="en-US" sz="6000" dirty="0" smtClean="0">
                <a:solidFill>
                  <a:schemeClr val="bg1"/>
                </a:solidFill>
              </a:rPr>
              <a:t>lueprint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08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562" y="87923"/>
            <a:ext cx="4440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T</a:t>
            </a:r>
            <a:r>
              <a:rPr lang="en-US" sz="6000" dirty="0" smtClean="0">
                <a:solidFill>
                  <a:schemeClr val="bg1"/>
                </a:solidFill>
              </a:rPr>
              <a:t>he </a:t>
            </a:r>
            <a:r>
              <a:rPr lang="en-US" sz="6000" dirty="0" smtClean="0">
                <a:solidFill>
                  <a:srgbClr val="FF0000"/>
                </a:solidFill>
              </a:rPr>
              <a:t>B</a:t>
            </a:r>
            <a:r>
              <a:rPr lang="en-US" sz="6000" dirty="0" smtClean="0">
                <a:solidFill>
                  <a:schemeClr val="bg1"/>
                </a:solidFill>
              </a:rPr>
              <a:t>lueprint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66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562" y="87923"/>
            <a:ext cx="4440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T</a:t>
            </a:r>
            <a:r>
              <a:rPr lang="en-US" sz="6000" dirty="0" smtClean="0">
                <a:solidFill>
                  <a:schemeClr val="bg1"/>
                </a:solidFill>
              </a:rPr>
              <a:t>he </a:t>
            </a:r>
            <a:r>
              <a:rPr lang="en-US" sz="6000" dirty="0" smtClean="0">
                <a:solidFill>
                  <a:srgbClr val="FF0000"/>
                </a:solidFill>
              </a:rPr>
              <a:t>B</a:t>
            </a:r>
            <a:r>
              <a:rPr lang="en-US" sz="6000" dirty="0" smtClean="0">
                <a:solidFill>
                  <a:schemeClr val="bg1"/>
                </a:solidFill>
              </a:rPr>
              <a:t>lueprint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1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562" y="87923"/>
            <a:ext cx="4440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T</a:t>
            </a:r>
            <a:r>
              <a:rPr lang="en-US" sz="6000" dirty="0" smtClean="0">
                <a:solidFill>
                  <a:schemeClr val="bg1"/>
                </a:solidFill>
              </a:rPr>
              <a:t>he </a:t>
            </a:r>
            <a:r>
              <a:rPr lang="en-US" sz="6000" dirty="0" smtClean="0">
                <a:solidFill>
                  <a:srgbClr val="FF0000"/>
                </a:solidFill>
              </a:rPr>
              <a:t>B</a:t>
            </a:r>
            <a:r>
              <a:rPr lang="en-US" sz="6000" dirty="0" smtClean="0">
                <a:solidFill>
                  <a:schemeClr val="bg1"/>
                </a:solidFill>
              </a:rPr>
              <a:t>lueprint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44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562" y="87923"/>
            <a:ext cx="4440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T</a:t>
            </a:r>
            <a:r>
              <a:rPr lang="en-US" sz="6000" dirty="0" smtClean="0">
                <a:solidFill>
                  <a:schemeClr val="bg1"/>
                </a:solidFill>
              </a:rPr>
              <a:t>he </a:t>
            </a:r>
            <a:r>
              <a:rPr lang="en-US" sz="60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6000" dirty="0" smtClean="0">
                <a:solidFill>
                  <a:schemeClr val="bg1"/>
                </a:solidFill>
              </a:rPr>
              <a:t>lueprint</a:t>
            </a:r>
            <a:endParaRPr lang="en-US" sz="6000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196396073"/>
              </p:ext>
            </p:extLst>
          </p:nvPr>
        </p:nvGraphicFramePr>
        <p:xfrm>
          <a:off x="70338" y="1257300"/>
          <a:ext cx="11966332" cy="560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47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562" y="87923"/>
            <a:ext cx="4440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T</a:t>
            </a:r>
            <a:r>
              <a:rPr lang="en-US" sz="6000" dirty="0" smtClean="0">
                <a:solidFill>
                  <a:schemeClr val="bg1"/>
                </a:solidFill>
              </a:rPr>
              <a:t>he </a:t>
            </a:r>
            <a:r>
              <a:rPr lang="en-US" sz="6000" dirty="0" smtClean="0">
                <a:solidFill>
                  <a:srgbClr val="FF0000"/>
                </a:solidFill>
              </a:rPr>
              <a:t>B</a:t>
            </a:r>
            <a:r>
              <a:rPr lang="en-US" sz="6000" dirty="0" smtClean="0">
                <a:solidFill>
                  <a:schemeClr val="bg1"/>
                </a:solidFill>
              </a:rPr>
              <a:t>lueprint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4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562" y="87923"/>
            <a:ext cx="4440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T</a:t>
            </a:r>
            <a:r>
              <a:rPr lang="en-US" sz="6000" dirty="0" smtClean="0">
                <a:solidFill>
                  <a:schemeClr val="bg1"/>
                </a:solidFill>
              </a:rPr>
              <a:t>he </a:t>
            </a:r>
            <a:r>
              <a:rPr lang="en-US" sz="6000" dirty="0" smtClean="0">
                <a:solidFill>
                  <a:srgbClr val="FF0000"/>
                </a:solidFill>
              </a:rPr>
              <a:t>B</a:t>
            </a:r>
            <a:r>
              <a:rPr lang="en-US" sz="6000" dirty="0" smtClean="0">
                <a:solidFill>
                  <a:schemeClr val="bg1"/>
                </a:solidFill>
              </a:rPr>
              <a:t>lueprint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77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562" y="87923"/>
            <a:ext cx="4440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T</a:t>
            </a:r>
            <a:r>
              <a:rPr lang="en-US" sz="6000" dirty="0" smtClean="0">
                <a:solidFill>
                  <a:schemeClr val="bg1"/>
                </a:solidFill>
              </a:rPr>
              <a:t>he </a:t>
            </a:r>
            <a:r>
              <a:rPr lang="en-US" sz="6000" dirty="0" smtClean="0">
                <a:solidFill>
                  <a:srgbClr val="FF0000"/>
                </a:solidFill>
              </a:rPr>
              <a:t>B</a:t>
            </a:r>
            <a:r>
              <a:rPr lang="en-US" sz="6000" dirty="0" smtClean="0">
                <a:solidFill>
                  <a:schemeClr val="bg1"/>
                </a:solidFill>
              </a:rPr>
              <a:t>lueprint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0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562" y="87923"/>
            <a:ext cx="4440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T</a:t>
            </a:r>
            <a:r>
              <a:rPr lang="en-US" sz="6000" dirty="0" smtClean="0">
                <a:solidFill>
                  <a:schemeClr val="bg1"/>
                </a:solidFill>
              </a:rPr>
              <a:t>he </a:t>
            </a:r>
            <a:r>
              <a:rPr lang="en-US" sz="6000" dirty="0" smtClean="0">
                <a:solidFill>
                  <a:srgbClr val="FF0000"/>
                </a:solidFill>
              </a:rPr>
              <a:t>B</a:t>
            </a:r>
            <a:r>
              <a:rPr lang="en-US" sz="6000" dirty="0" smtClean="0">
                <a:solidFill>
                  <a:schemeClr val="bg1"/>
                </a:solidFill>
              </a:rPr>
              <a:t>lueprint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3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562" y="87923"/>
            <a:ext cx="4440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T</a:t>
            </a:r>
            <a:r>
              <a:rPr lang="en-US" sz="6000" dirty="0" smtClean="0">
                <a:solidFill>
                  <a:schemeClr val="bg1"/>
                </a:solidFill>
              </a:rPr>
              <a:t>he </a:t>
            </a:r>
            <a:r>
              <a:rPr lang="en-US" sz="6000" dirty="0" smtClean="0">
                <a:solidFill>
                  <a:srgbClr val="FF0000"/>
                </a:solidFill>
              </a:rPr>
              <a:t>B</a:t>
            </a:r>
            <a:r>
              <a:rPr lang="en-US" sz="6000" dirty="0" smtClean="0">
                <a:solidFill>
                  <a:schemeClr val="bg1"/>
                </a:solidFill>
              </a:rPr>
              <a:t>lueprint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52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562" y="87923"/>
            <a:ext cx="4440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T</a:t>
            </a:r>
            <a:r>
              <a:rPr lang="en-US" sz="6000" dirty="0" smtClean="0">
                <a:solidFill>
                  <a:schemeClr val="bg1"/>
                </a:solidFill>
              </a:rPr>
              <a:t>he </a:t>
            </a:r>
            <a:r>
              <a:rPr lang="en-US" sz="6000" dirty="0" smtClean="0">
                <a:solidFill>
                  <a:srgbClr val="FF0000"/>
                </a:solidFill>
              </a:rPr>
              <a:t>B</a:t>
            </a:r>
            <a:r>
              <a:rPr lang="en-US" sz="6000" dirty="0" smtClean="0">
                <a:solidFill>
                  <a:schemeClr val="bg1"/>
                </a:solidFill>
              </a:rPr>
              <a:t>lueprint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5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562" y="87923"/>
            <a:ext cx="4440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T</a:t>
            </a:r>
            <a:r>
              <a:rPr lang="en-US" sz="6000" dirty="0" smtClean="0">
                <a:solidFill>
                  <a:schemeClr val="bg1"/>
                </a:solidFill>
              </a:rPr>
              <a:t>he </a:t>
            </a:r>
            <a:r>
              <a:rPr lang="en-US" sz="6000" dirty="0" smtClean="0">
                <a:solidFill>
                  <a:srgbClr val="FF0000"/>
                </a:solidFill>
              </a:rPr>
              <a:t>B</a:t>
            </a:r>
            <a:r>
              <a:rPr lang="en-US" sz="6000" dirty="0" smtClean="0">
                <a:solidFill>
                  <a:schemeClr val="bg1"/>
                </a:solidFill>
              </a:rPr>
              <a:t>lueprint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5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562" y="87923"/>
            <a:ext cx="4440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T</a:t>
            </a:r>
            <a:r>
              <a:rPr lang="en-US" sz="6000" dirty="0" smtClean="0">
                <a:solidFill>
                  <a:schemeClr val="bg1"/>
                </a:solidFill>
              </a:rPr>
              <a:t>he </a:t>
            </a:r>
            <a:r>
              <a:rPr lang="en-US" sz="6000" dirty="0" smtClean="0">
                <a:solidFill>
                  <a:srgbClr val="FF0000"/>
                </a:solidFill>
              </a:rPr>
              <a:t>B</a:t>
            </a:r>
            <a:r>
              <a:rPr lang="en-US" sz="6000" dirty="0" smtClean="0">
                <a:solidFill>
                  <a:schemeClr val="bg1"/>
                </a:solidFill>
              </a:rPr>
              <a:t>lueprint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32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562" y="87923"/>
            <a:ext cx="4440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T</a:t>
            </a:r>
            <a:r>
              <a:rPr lang="en-US" sz="6000" dirty="0" smtClean="0">
                <a:solidFill>
                  <a:schemeClr val="bg1"/>
                </a:solidFill>
              </a:rPr>
              <a:t>he </a:t>
            </a:r>
            <a:r>
              <a:rPr lang="en-US" sz="6000" dirty="0" smtClean="0">
                <a:solidFill>
                  <a:srgbClr val="FF0000"/>
                </a:solidFill>
              </a:rPr>
              <a:t>B</a:t>
            </a:r>
            <a:r>
              <a:rPr lang="en-US" sz="6000" dirty="0" smtClean="0">
                <a:solidFill>
                  <a:schemeClr val="bg1"/>
                </a:solidFill>
              </a:rPr>
              <a:t>lueprint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562" y="87923"/>
            <a:ext cx="4440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T</a:t>
            </a:r>
            <a:r>
              <a:rPr lang="en-US" sz="6000" dirty="0" smtClean="0">
                <a:solidFill>
                  <a:schemeClr val="bg1"/>
                </a:solidFill>
              </a:rPr>
              <a:t>he </a:t>
            </a:r>
            <a:r>
              <a:rPr lang="en-US" sz="6000" dirty="0" smtClean="0">
                <a:solidFill>
                  <a:srgbClr val="FF0000"/>
                </a:solidFill>
              </a:rPr>
              <a:t>B</a:t>
            </a:r>
            <a:r>
              <a:rPr lang="en-US" sz="6000" dirty="0" smtClean="0">
                <a:solidFill>
                  <a:schemeClr val="bg1"/>
                </a:solidFill>
              </a:rPr>
              <a:t>lueprint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3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562" y="87923"/>
            <a:ext cx="10137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Introduction: The </a:t>
            </a:r>
            <a:r>
              <a:rPr lang="en-US" sz="6000" dirty="0" smtClean="0">
                <a:solidFill>
                  <a:srgbClr val="FF0000"/>
                </a:solidFill>
              </a:rPr>
              <a:t>B</a:t>
            </a:r>
            <a:r>
              <a:rPr lang="en-US" sz="6000" dirty="0" smtClean="0">
                <a:solidFill>
                  <a:schemeClr val="bg1"/>
                </a:solidFill>
              </a:rPr>
              <a:t>eginning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9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562" y="87923"/>
            <a:ext cx="4440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T</a:t>
            </a:r>
            <a:r>
              <a:rPr lang="en-US" sz="6000" dirty="0" smtClean="0">
                <a:solidFill>
                  <a:schemeClr val="bg1"/>
                </a:solidFill>
              </a:rPr>
              <a:t>he </a:t>
            </a:r>
            <a:r>
              <a:rPr lang="en-US" sz="6000" dirty="0" smtClean="0">
                <a:solidFill>
                  <a:srgbClr val="FF0000"/>
                </a:solidFill>
              </a:rPr>
              <a:t>B</a:t>
            </a:r>
            <a:r>
              <a:rPr lang="en-US" sz="6000" dirty="0" smtClean="0">
                <a:solidFill>
                  <a:schemeClr val="bg1"/>
                </a:solidFill>
              </a:rPr>
              <a:t>lueprint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31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562" y="87923"/>
            <a:ext cx="4440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T</a:t>
            </a:r>
            <a:r>
              <a:rPr lang="en-US" sz="6000" dirty="0" smtClean="0">
                <a:solidFill>
                  <a:schemeClr val="bg1"/>
                </a:solidFill>
              </a:rPr>
              <a:t>he </a:t>
            </a:r>
            <a:r>
              <a:rPr lang="en-US" sz="6000" dirty="0" smtClean="0">
                <a:solidFill>
                  <a:srgbClr val="FF0000"/>
                </a:solidFill>
              </a:rPr>
              <a:t>B</a:t>
            </a:r>
            <a:r>
              <a:rPr lang="en-US" sz="6000" dirty="0" smtClean="0">
                <a:solidFill>
                  <a:schemeClr val="bg1"/>
                </a:solidFill>
              </a:rPr>
              <a:t>lueprint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81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31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2562" y="87923"/>
            <a:ext cx="10137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Introduction: SWE-</a:t>
            </a:r>
            <a:r>
              <a:rPr lang="en-US" sz="6000" dirty="0" smtClean="0">
                <a:solidFill>
                  <a:srgbClr val="FF0000"/>
                </a:solidFill>
              </a:rPr>
              <a:t>O</a:t>
            </a:r>
            <a:r>
              <a:rPr lang="en-US" sz="6000" dirty="0" smtClean="0">
                <a:solidFill>
                  <a:schemeClr val="bg1"/>
                </a:solidFill>
              </a:rPr>
              <a:t>perations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31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2562" y="87923"/>
            <a:ext cx="10137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Introduction: SWE-</a:t>
            </a:r>
            <a:r>
              <a:rPr lang="en-US" sz="6000" dirty="0" smtClean="0">
                <a:solidFill>
                  <a:srgbClr val="FF0000"/>
                </a:solidFill>
              </a:rPr>
              <a:t>OAWP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" y="2804746"/>
            <a:ext cx="5908431" cy="3974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68" y="2726787"/>
            <a:ext cx="4603750" cy="20650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0" y="105508"/>
            <a:ext cx="11243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SWE-OAWP : The D</a:t>
            </a:r>
            <a:r>
              <a:rPr lang="en-US" sz="6000" dirty="0" smtClean="0">
                <a:solidFill>
                  <a:srgbClr val="FF0000"/>
                </a:solidFill>
              </a:rPr>
              <a:t>e</a:t>
            </a:r>
            <a:r>
              <a:rPr lang="en-US" sz="6000" dirty="0" smtClean="0">
                <a:solidFill>
                  <a:schemeClr val="bg1"/>
                </a:solidFill>
              </a:rPr>
              <a:t>sign</a:t>
            </a:r>
            <a:endParaRPr lang="en-US" sz="6000" dirty="0">
              <a:solidFill>
                <a:schemeClr val="bg1"/>
              </a:solidFill>
            </a:endParaRPr>
          </a:p>
        </p:txBody>
      </p:sp>
      <p:pic>
        <p:nvPicPr>
          <p:cNvPr id="6" name="Picture 5" descr="Related imag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704">
            <a:off x="697111" y="1709467"/>
            <a:ext cx="1257935" cy="1257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mage result for .net mvc ico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0825">
            <a:off x="2544760" y="2552552"/>
            <a:ext cx="1768475" cy="636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Related image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9222">
            <a:off x="4808801" y="2235121"/>
            <a:ext cx="1626045" cy="16816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2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562" y="87923"/>
            <a:ext cx="10032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SWE-OAWP : </a:t>
            </a:r>
            <a:r>
              <a:rPr lang="en-US" sz="6000" dirty="0" smtClean="0">
                <a:solidFill>
                  <a:srgbClr val="FF0000"/>
                </a:solidFill>
              </a:rPr>
              <a:t>A</a:t>
            </a:r>
            <a:r>
              <a:rPr lang="en-US" sz="6000" dirty="0" smtClean="0">
                <a:solidFill>
                  <a:schemeClr val="bg1"/>
                </a:solidFill>
              </a:rPr>
              <a:t>rchitecture</a:t>
            </a:r>
            <a:endParaRPr lang="en-US" sz="6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21318" y="-1771648"/>
            <a:ext cx="4967655" cy="1146516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3189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2562" y="87923"/>
            <a:ext cx="10032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SWE-OAWP : C</a:t>
            </a:r>
            <a:r>
              <a:rPr lang="en-US" sz="6000" dirty="0">
                <a:solidFill>
                  <a:srgbClr val="FF0000"/>
                </a:solidFill>
              </a:rPr>
              <a:t>l</a:t>
            </a:r>
            <a:r>
              <a:rPr lang="en-US" sz="6000" dirty="0" smtClean="0">
                <a:solidFill>
                  <a:schemeClr val="bg1"/>
                </a:solidFill>
              </a:rPr>
              <a:t>ass-Diagram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910254" y="10111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10254" y="40019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910254" y="64213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910254" y="99360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910254" y="117076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4030954" y="8480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45" y="1266611"/>
            <a:ext cx="10938156" cy="552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2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6" y="1182198"/>
            <a:ext cx="11702130" cy="5596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562" y="87923"/>
            <a:ext cx="10032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SWE-OAWP : C</a:t>
            </a:r>
            <a:r>
              <a:rPr lang="en-US" sz="6000" dirty="0">
                <a:solidFill>
                  <a:srgbClr val="FF0000"/>
                </a:solidFill>
              </a:rPr>
              <a:t>l</a:t>
            </a:r>
            <a:r>
              <a:rPr lang="en-US" sz="6000" dirty="0" smtClean="0">
                <a:solidFill>
                  <a:schemeClr val="bg1"/>
                </a:solidFill>
              </a:rPr>
              <a:t>ass-Diagram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9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TU-formal-ppt-temp">
  <a:themeElements>
    <a:clrScheme name="">
      <a:dk1>
        <a:srgbClr val="000000"/>
      </a:dk1>
      <a:lt1>
        <a:srgbClr val="FFFFFF"/>
      </a:lt1>
      <a:dk2>
        <a:srgbClr val="000000"/>
      </a:dk2>
      <a:lt2>
        <a:srgbClr val="646464"/>
      </a:lt2>
      <a:accent1>
        <a:srgbClr val="B50C00"/>
      </a:accent1>
      <a:accent2>
        <a:srgbClr val="052147"/>
      </a:accent2>
      <a:accent3>
        <a:srgbClr val="FFFFFF"/>
      </a:accent3>
      <a:accent4>
        <a:srgbClr val="000000"/>
      </a:accent4>
      <a:accent5>
        <a:srgbClr val="D7AAAA"/>
      </a:accent5>
      <a:accent6>
        <a:srgbClr val="041D3F"/>
      </a:accent6>
      <a:hlink>
        <a:srgbClr val="BD8C00"/>
      </a:hlink>
      <a:folHlink>
        <a:srgbClr val="3F4A13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FF11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CC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50C00"/>
        </a:accent1>
        <a:accent2>
          <a:srgbClr val="052147"/>
        </a:accent2>
        <a:accent3>
          <a:srgbClr val="FFFFFF"/>
        </a:accent3>
        <a:accent4>
          <a:srgbClr val="000000"/>
        </a:accent4>
        <a:accent5>
          <a:srgbClr val="D7AAAA"/>
        </a:accent5>
        <a:accent6>
          <a:srgbClr val="041D3F"/>
        </a:accent6>
        <a:hlink>
          <a:srgbClr val="BD8C00"/>
        </a:hlink>
        <a:folHlink>
          <a:srgbClr val="3F4A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TU-formal-ppt [Compatibility Mode]" id="{3BE28541-2552-4C15-A5C2-462BCDCED2E7}" vid="{0FAA044B-2846-42B3-B461-8D3E3E15A9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TTU-formal-ppt-temp</Template>
  <TotalTime>176</TotalTime>
  <Words>264</Words>
  <Application>Microsoft Office PowerPoint</Application>
  <PresentationFormat>Widescreen</PresentationFormat>
  <Paragraphs>118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Times New Roman</vt:lpstr>
      <vt:lpstr>Wingdings</vt:lpstr>
      <vt:lpstr>TTU-formal-ppt-temp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 Batra</dc:creator>
  <cp:lastModifiedBy>Batra, Bhavya</cp:lastModifiedBy>
  <cp:revision>23</cp:revision>
  <dcterms:created xsi:type="dcterms:W3CDTF">2017-04-24T20:21:47Z</dcterms:created>
  <dcterms:modified xsi:type="dcterms:W3CDTF">2017-04-25T22:27:42Z</dcterms:modified>
</cp:coreProperties>
</file>