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7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5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9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3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33823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227R1A05J8</a:t>
            </a:r>
            <a:br>
              <a:rPr lang="en-IN" dirty="0" smtClean="0"/>
            </a:br>
            <a:r>
              <a:rPr lang="en-IN" dirty="0" smtClean="0"/>
              <a:t>T.VAISHNAVI</a:t>
            </a:r>
            <a:br>
              <a:rPr lang="en-IN" dirty="0" smtClean="0"/>
            </a:br>
            <a:r>
              <a:rPr lang="en-IN" dirty="0" smtClean="0"/>
              <a:t>PYTHON PPT</a:t>
            </a:r>
            <a:br>
              <a:rPr lang="en-IN" dirty="0" smtClean="0"/>
            </a:br>
            <a:r>
              <a:rPr lang="en-IN" dirty="0" smtClean="0"/>
              <a:t>DATA TYPES AND ARRAY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22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14" y="534942"/>
            <a:ext cx="5822578" cy="26236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14" y="3511331"/>
            <a:ext cx="5822578" cy="27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8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51" y="247242"/>
            <a:ext cx="6199451" cy="28868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51" y="3448594"/>
            <a:ext cx="6281057" cy="29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6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72" y="365125"/>
            <a:ext cx="7226282" cy="28059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72" y="3171049"/>
            <a:ext cx="7226282" cy="33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17" y="327235"/>
            <a:ext cx="6016714" cy="26772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17" y="3298535"/>
            <a:ext cx="6016329" cy="27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9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84" y="542938"/>
            <a:ext cx="6387498" cy="29299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84" y="3472880"/>
            <a:ext cx="6387498" cy="28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0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38" y="201051"/>
            <a:ext cx="6596743" cy="30726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38" y="3200884"/>
            <a:ext cx="6596743" cy="30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8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40" y="286603"/>
            <a:ext cx="7506514" cy="28412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40" y="3127883"/>
            <a:ext cx="7506514" cy="30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8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68" y="351917"/>
            <a:ext cx="7061373" cy="26995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69" y="3107872"/>
            <a:ext cx="7061373" cy="32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5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3" t="-500" r="-6983" b="21494"/>
          <a:stretch/>
        </p:blipFill>
        <p:spPr>
          <a:xfrm>
            <a:off x="1849375" y="286603"/>
            <a:ext cx="7578389" cy="27439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75" y="3165111"/>
            <a:ext cx="7163996" cy="30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6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97" y="104503"/>
            <a:ext cx="6957673" cy="28868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97" y="3082835"/>
            <a:ext cx="6923631" cy="31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5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98" y="365125"/>
            <a:ext cx="6602653" cy="29397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99" y="3543800"/>
            <a:ext cx="6602653" cy="30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8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227R1A05J8 T.VAISHNAVI PYTHON PPT DATA TYPES AND ARRAY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227R1A05J8 T.VAISHNAVI PYTHON PPT DATA TYPES AND ARRAY METHODS</dc:title>
  <dc:creator>dell</dc:creator>
  <cp:lastModifiedBy>dell</cp:lastModifiedBy>
  <cp:revision>2</cp:revision>
  <dcterms:created xsi:type="dcterms:W3CDTF">2024-01-19T09:17:29Z</dcterms:created>
  <dcterms:modified xsi:type="dcterms:W3CDTF">2024-01-19T09:32:29Z</dcterms:modified>
</cp:coreProperties>
</file>