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  <p:sldId id="263" r:id="rId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042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725" y="503825"/>
            <a:ext cx="8374549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421" y="1484885"/>
            <a:ext cx="7633157" cy="1701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503825"/>
            <a:ext cx="769619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85" dirty="0">
                <a:latin typeface="Arial MT"/>
                <a:cs typeface="Arial MT"/>
              </a:rPr>
              <a:t>Team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lang="en-IN" sz="2800" dirty="0">
                <a:latin typeface="Arial MT"/>
                <a:cs typeface="Arial MT"/>
              </a:rPr>
              <a:t>REVOLVERS                       TEAM:GAT38</a:t>
            </a:r>
            <a:endParaRPr sz="28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000" y="1352550"/>
            <a:ext cx="7668236" cy="22672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IN" sz="1800" b="1" spc="-5" dirty="0">
                <a:solidFill>
                  <a:srgbClr val="595959"/>
                </a:solidFill>
                <a:latin typeface="Arial MT"/>
                <a:cs typeface="Arial MT"/>
              </a:rPr>
              <a:t>Bhavya Bhosale*: </a:t>
            </a:r>
            <a:r>
              <a:rPr lang="en-IN" sz="1800" spc="-5" dirty="0">
                <a:solidFill>
                  <a:srgbClr val="595959"/>
                </a:solidFill>
                <a:latin typeface="Arial MT"/>
                <a:cs typeface="Arial MT"/>
              </a:rPr>
              <a:t>Lead Developer - Implemented AI models for crop recommendation and disease recognition, integrated Google Generative AI.</a:t>
            </a:r>
          </a:p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IN" b="1" spc="-5" dirty="0">
                <a:solidFill>
                  <a:srgbClr val="595959"/>
                </a:solidFill>
                <a:latin typeface="Arial MT"/>
                <a:cs typeface="Arial MT"/>
              </a:rPr>
              <a:t>Anuj Jadhav</a:t>
            </a:r>
            <a:r>
              <a:rPr lang="en-IN" sz="1800" b="1" spc="-5" dirty="0">
                <a:solidFill>
                  <a:srgbClr val="595959"/>
                </a:solidFill>
                <a:latin typeface="Arial MT"/>
                <a:cs typeface="Arial MT"/>
              </a:rPr>
              <a:t>: </a:t>
            </a:r>
            <a:r>
              <a:rPr lang="en-IN" sz="1800" spc="-5" dirty="0">
                <a:solidFill>
                  <a:srgbClr val="595959"/>
                </a:solidFill>
                <a:latin typeface="Arial MT"/>
                <a:cs typeface="Arial MT"/>
              </a:rPr>
              <a:t>UI/UX Designer - Designed the </a:t>
            </a:r>
            <a:r>
              <a:rPr lang="en-IN" sz="1800" spc="-5" dirty="0" err="1">
                <a:solidFill>
                  <a:srgbClr val="595959"/>
                </a:solidFill>
                <a:latin typeface="Arial MT"/>
                <a:cs typeface="Arial MT"/>
              </a:rPr>
              <a:t>Streamlit</a:t>
            </a:r>
            <a:r>
              <a:rPr lang="en-IN" sz="1800" spc="-5" dirty="0">
                <a:solidFill>
                  <a:srgbClr val="595959"/>
                </a:solidFill>
                <a:latin typeface="Arial MT"/>
                <a:cs typeface="Arial MT"/>
              </a:rPr>
              <a:t> interface and optimized the user experience.</a:t>
            </a:r>
          </a:p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IN" sz="1800" b="1" spc="-5" dirty="0">
                <a:solidFill>
                  <a:srgbClr val="595959"/>
                </a:solidFill>
                <a:latin typeface="Arial MT"/>
                <a:cs typeface="Arial MT"/>
              </a:rPr>
              <a:t>M Karthik: </a:t>
            </a:r>
            <a:r>
              <a:rPr lang="en-IN" sz="1800" spc="-5" dirty="0">
                <a:solidFill>
                  <a:srgbClr val="595959"/>
                </a:solidFill>
                <a:latin typeface="Arial MT"/>
                <a:cs typeface="Arial MT"/>
              </a:rPr>
              <a:t>Data Scientist - Handled data processing and model training for plant disease prediction.</a:t>
            </a:r>
          </a:p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IN" sz="1800" b="1" spc="-5" dirty="0">
                <a:solidFill>
                  <a:srgbClr val="595959"/>
                </a:solidFill>
                <a:latin typeface="Arial MT"/>
                <a:cs typeface="Arial MT"/>
              </a:rPr>
              <a:t>Darshan </a:t>
            </a:r>
            <a:r>
              <a:rPr lang="en-IN" sz="1800" b="1" spc="-5" dirty="0" err="1">
                <a:solidFill>
                  <a:srgbClr val="595959"/>
                </a:solidFill>
                <a:latin typeface="Arial MT"/>
                <a:cs typeface="Arial MT"/>
              </a:rPr>
              <a:t>Babji</a:t>
            </a:r>
            <a:r>
              <a:rPr lang="en-IN" sz="1800" b="1" spc="-5" dirty="0">
                <a:solidFill>
                  <a:srgbClr val="595959"/>
                </a:solidFill>
                <a:latin typeface="Arial MT"/>
                <a:cs typeface="Arial MT"/>
              </a:rPr>
              <a:t>: </a:t>
            </a:r>
            <a:r>
              <a:rPr lang="en-IN" sz="1800" spc="-5" dirty="0">
                <a:solidFill>
                  <a:srgbClr val="595959"/>
                </a:solidFill>
                <a:latin typeface="Arial MT"/>
                <a:cs typeface="Arial MT"/>
              </a:rPr>
              <a:t>Backend Engineer - Developed the API integration for Google Generative AI and managed model deployment.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800" y="1352550"/>
            <a:ext cx="30613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000000"/>
                </a:solidFill>
              </a:rPr>
              <a:t>Problem</a:t>
            </a:r>
            <a:r>
              <a:rPr sz="2800" spc="-85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Statement</a:t>
            </a:r>
            <a:endParaRPr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13445A-ADEF-D8C7-EBBD-60242A055693}"/>
              </a:ext>
            </a:extLst>
          </p:cNvPr>
          <p:cNvSpPr txBox="1"/>
          <p:nvPr/>
        </p:nvSpPr>
        <p:spPr>
          <a:xfrm>
            <a:off x="800100" y="1962150"/>
            <a:ext cx="754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Agriculture is heavily impacted by plant diseases and the lack of data-driven crop selection. Farmers often struggle to identify plant diseases early or to determine the best crop for their farm based on soil and climate conditions.</a:t>
            </a:r>
            <a:endParaRPr lang="en-IN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4571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4571999" y="0"/>
                </a:lnTo>
                <a:lnTo>
                  <a:pt x="4571999" y="51434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4800" y="1276350"/>
            <a:ext cx="3830320" cy="29623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IN" sz="4200" spc="-10" dirty="0">
                <a:latin typeface="Arial MT"/>
                <a:cs typeface="Arial MT"/>
              </a:rPr>
              <a:t>Idea Name: </a:t>
            </a:r>
            <a:r>
              <a:rPr lang="en-IN" sz="4200" spc="-10" dirty="0" err="1">
                <a:latin typeface="Arial MT"/>
                <a:cs typeface="Arial MT"/>
              </a:rPr>
              <a:t>AgriAI</a:t>
            </a:r>
            <a:endParaRPr lang="en-IN" sz="4200" spc="-10" dirty="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endParaRPr lang="en-IN" sz="4200" spc="-10" dirty="0">
              <a:latin typeface="Arial MT"/>
              <a:cs typeface="Arial MT"/>
            </a:endParaRPr>
          </a:p>
          <a:p>
            <a:pPr algn="just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latin typeface="Arial MT"/>
                <a:cs typeface="Arial MT"/>
              </a:rPr>
              <a:t>Empowering farmers with AI-driven crop recommendations and plant disease identification to improve yield and sustainability.</a:t>
            </a:r>
            <a:endParaRPr sz="1600" dirty="0">
              <a:latin typeface="Arial MT"/>
              <a:cs typeface="Arial MT"/>
            </a:endParaRPr>
          </a:p>
        </p:txBody>
      </p:sp>
      <p:pic>
        <p:nvPicPr>
          <p:cNvPr id="6" name="Image 1" descr="preencoded.png">
            <a:extLst>
              <a:ext uri="{FF2B5EF4-FFF2-40B4-BE49-F238E27FC236}">
                <a16:creationId xmlns:a16="http://schemas.microsoft.com/office/drawing/2014/main" id="{ECDB742D-D0B6-52C4-BCE8-3CC43CF2B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687" y="-9111"/>
            <a:ext cx="4572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05200" y="1352550"/>
            <a:ext cx="13081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 MT"/>
                <a:cs typeface="Arial MT"/>
              </a:rPr>
              <a:t>Solution</a:t>
            </a:r>
            <a:endParaRPr sz="28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7286" y="2004928"/>
            <a:ext cx="7162799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spc="-5" dirty="0">
                <a:solidFill>
                  <a:srgbClr val="595959"/>
                </a:solidFill>
                <a:latin typeface="Arial MT"/>
                <a:cs typeface="Arial MT"/>
              </a:rPr>
              <a:t>Crop Recommendation</a:t>
            </a:r>
            <a:r>
              <a:rPr lang="en-US" sz="1800" spc="-5" dirty="0">
                <a:solidFill>
                  <a:srgbClr val="595959"/>
                </a:solidFill>
                <a:latin typeface="Arial MT"/>
                <a:cs typeface="Arial MT"/>
              </a:rPr>
              <a:t>: Based on soil nutrients, pH, temperature, and rainfall, </a:t>
            </a:r>
            <a:r>
              <a:rPr lang="en-US" sz="1800" spc="-5" dirty="0" err="1">
                <a:solidFill>
                  <a:srgbClr val="595959"/>
                </a:solidFill>
                <a:latin typeface="Arial MT"/>
                <a:cs typeface="Arial MT"/>
              </a:rPr>
              <a:t>AgriAI</a:t>
            </a:r>
            <a:r>
              <a:rPr lang="en-US" sz="1800" spc="-5" dirty="0">
                <a:solidFill>
                  <a:srgbClr val="595959"/>
                </a:solidFill>
                <a:latin typeface="Arial MT"/>
                <a:cs typeface="Arial MT"/>
              </a:rPr>
              <a:t> recommends the most suitable crops for a farm.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spc="-5" dirty="0">
                <a:solidFill>
                  <a:srgbClr val="595959"/>
                </a:solidFill>
                <a:latin typeface="Arial MT"/>
                <a:cs typeface="Arial MT"/>
              </a:rPr>
              <a:t>Plant</a:t>
            </a:r>
            <a:r>
              <a:rPr lang="en-US"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lang="en-US" sz="1800" b="1" spc="-5" dirty="0">
                <a:solidFill>
                  <a:srgbClr val="595959"/>
                </a:solidFill>
                <a:latin typeface="Arial MT"/>
                <a:cs typeface="Arial MT"/>
              </a:rPr>
              <a:t>Disease Recognition</a:t>
            </a:r>
            <a:r>
              <a:rPr lang="en-US" sz="1800" spc="-5" dirty="0">
                <a:solidFill>
                  <a:srgbClr val="595959"/>
                </a:solidFill>
                <a:latin typeface="Arial MT"/>
                <a:cs typeface="Arial MT"/>
              </a:rPr>
              <a:t>: Farmers can upload images of plant leaves, and the AI identifies diseases, providing actionable information.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3445" y="1352550"/>
            <a:ext cx="19723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" dirty="0">
                <a:solidFill>
                  <a:srgbClr val="000000"/>
                </a:solidFill>
              </a:rPr>
              <a:t>Wow</a:t>
            </a:r>
            <a:r>
              <a:rPr sz="2800" spc="-95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factors</a:t>
            </a:r>
            <a:endParaRPr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91BD98-8DFF-4CB5-4B54-D8D804950470}"/>
              </a:ext>
            </a:extLst>
          </p:cNvPr>
          <p:cNvSpPr txBox="1"/>
          <p:nvPr/>
        </p:nvSpPr>
        <p:spPr>
          <a:xfrm>
            <a:off x="609600" y="1885950"/>
            <a:ext cx="76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AI-Powered Diagnosis</a:t>
            </a:r>
            <a:r>
              <a:rPr lang="en-IN" dirty="0"/>
              <a:t>: Advanced AI models that </a:t>
            </a:r>
            <a:r>
              <a:rPr lang="en-IN" dirty="0" err="1"/>
              <a:t>analyze</a:t>
            </a:r>
            <a:r>
              <a:rPr lang="en-IN" dirty="0"/>
              <a:t> plant images and environmental data to provide real-time insights.-</a:t>
            </a:r>
          </a:p>
          <a:p>
            <a:r>
              <a:rPr lang="en-IN" b="1" dirty="0"/>
              <a:t>Google Generative AI</a:t>
            </a:r>
            <a:r>
              <a:rPr lang="en-IN" dirty="0"/>
              <a:t>: For in-depth information about plant diseases, helping farmers with treatment recommendations.</a:t>
            </a:r>
          </a:p>
          <a:p>
            <a:r>
              <a:rPr lang="en-IN" b="1" dirty="0"/>
              <a:t>User-Friendly Interface</a:t>
            </a:r>
            <a:r>
              <a:rPr lang="en-IN" dirty="0"/>
              <a:t>: Streamlined design for non-tech-savvy users, making complex AI accessible.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438150"/>
            <a:ext cx="2362200" cy="502702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746125">
              <a:lnSpc>
                <a:spcPct val="100299"/>
              </a:lnSpc>
              <a:spcBef>
                <a:spcPts val="80"/>
              </a:spcBef>
            </a:pPr>
            <a:r>
              <a:rPr lang="en-IN" sz="3200" dirty="0"/>
              <a:t>DEMO</a:t>
            </a:r>
            <a:endParaRPr sz="3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2A92D4D-1420-4750-3D34-62D6F2C20E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76351"/>
            <a:ext cx="4274422" cy="21688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DCB2D0A-1388-B0A1-0C91-95F8A9FA7742}"/>
              </a:ext>
            </a:extLst>
          </p:cNvPr>
          <p:cNvSpPr txBox="1"/>
          <p:nvPr/>
        </p:nvSpPr>
        <p:spPr>
          <a:xfrm>
            <a:off x="1676400" y="3566492"/>
            <a:ext cx="172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HOME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BDB96E-215A-5DBB-CE3B-63DC89ADE9A7}"/>
              </a:ext>
            </a:extLst>
          </p:cNvPr>
          <p:cNvSpPr txBox="1"/>
          <p:nvPr/>
        </p:nvSpPr>
        <p:spPr>
          <a:xfrm>
            <a:off x="6400800" y="3562351"/>
            <a:ext cx="172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ABOUT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5E7ABDC-41CA-FE69-7B3B-FAB5796370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627" y="1276350"/>
            <a:ext cx="4423416" cy="216884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438150"/>
            <a:ext cx="2362200" cy="502702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746125">
              <a:lnSpc>
                <a:spcPct val="100299"/>
              </a:lnSpc>
              <a:spcBef>
                <a:spcPts val="80"/>
              </a:spcBef>
            </a:pPr>
            <a:r>
              <a:rPr lang="en-IN" sz="3200" dirty="0"/>
              <a:t>DEMO</a:t>
            </a:r>
            <a:endParaRPr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CB2D0A-1388-B0A1-0C91-95F8A9FA7742}"/>
              </a:ext>
            </a:extLst>
          </p:cNvPr>
          <p:cNvSpPr txBox="1"/>
          <p:nvPr/>
        </p:nvSpPr>
        <p:spPr>
          <a:xfrm>
            <a:off x="1219200" y="3562351"/>
            <a:ext cx="232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CROP PREDICTION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BDB96E-215A-5DBB-CE3B-63DC89ADE9A7}"/>
              </a:ext>
            </a:extLst>
          </p:cNvPr>
          <p:cNvSpPr txBox="1"/>
          <p:nvPr/>
        </p:nvSpPr>
        <p:spPr>
          <a:xfrm>
            <a:off x="5983635" y="3608517"/>
            <a:ext cx="270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DISEASE PREDICTION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DF6FF0-5B94-C3E9-27D4-957971915E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704" y="1287889"/>
            <a:ext cx="4340589" cy="21425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D3A65A-6E1F-6B48-E0B0-3474D8A969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35" y="1287889"/>
            <a:ext cx="4444520" cy="214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581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9477" y="1276350"/>
            <a:ext cx="48050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0000"/>
                </a:solidFill>
              </a:rPr>
              <a:t>Learnings</a:t>
            </a:r>
            <a:r>
              <a:rPr sz="2800" spc="-35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during</a:t>
            </a:r>
            <a:r>
              <a:rPr sz="2800" spc="-30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the</a:t>
            </a:r>
            <a:r>
              <a:rPr sz="2800" spc="-35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Datathon</a:t>
            </a:r>
            <a:endParaRPr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BD87EC-3A7F-D579-85EB-D0CE30E39727}"/>
              </a:ext>
            </a:extLst>
          </p:cNvPr>
          <p:cNvSpPr txBox="1"/>
          <p:nvPr/>
        </p:nvSpPr>
        <p:spPr>
          <a:xfrm>
            <a:off x="609599" y="1937703"/>
            <a:ext cx="792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Learned how to streamline AI workflows for better performance under real-time constraints.</a:t>
            </a:r>
          </a:p>
          <a:p>
            <a:pPr marL="285750" indent="-285750">
              <a:buFontTx/>
              <a:buChar char="-"/>
            </a:pPr>
            <a:r>
              <a:rPr lang="en-US" dirty="0"/>
              <a:t>Mastered integrating AI with external services (like Google Generative AI) to provide enhanced value to users.</a:t>
            </a:r>
          </a:p>
          <a:p>
            <a:pPr marL="285750" indent="-285750">
              <a:buFontTx/>
              <a:buChar char="-"/>
            </a:pPr>
            <a:r>
              <a:rPr lang="en-US" dirty="0"/>
              <a:t>Explored designing user-centric AI interfaces using </a:t>
            </a:r>
            <a:r>
              <a:rPr lang="en-US" dirty="0" err="1"/>
              <a:t>Streamlit</a:t>
            </a:r>
            <a:r>
              <a:rPr lang="en-US" dirty="0"/>
              <a:t> for ease of use.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7">
    <wetp:webextensionref xmlns:r="http://schemas.openxmlformats.org/officeDocument/2006/relationships" r:id="rId1"/>
  </wetp:taskpane>
  <wetp:taskpane dockstate="right" visibility="0" width="438" row="8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A94EC774-A33E-4F0D-AD34-A6B0CD44FFD9}">
  <we:reference id="wa200003964" version="1.0.0.0" store="en-US" storeType="OMEX"/>
  <we:alternateReferences>
    <we:reference id="wa200003964" version="1.0.0.0" store="wa200003964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5A2F7F3A-6524-4FB5-AA29-C5922832BBE9}">
  <we:reference id="wa200005669" version="2.0.0.0" store="en-US" storeType="OMEX"/>
  <we:alternateReferences>
    <we:reference id="WA200005669" version="2.0.0.0" store="WA20000566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296</Words>
  <Application>Microsoft Office PowerPoint</Application>
  <PresentationFormat>On-screen Show (16:9)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 MT</vt:lpstr>
      <vt:lpstr>Calibri</vt:lpstr>
      <vt:lpstr>Office Theme</vt:lpstr>
      <vt:lpstr>PowerPoint Presentation</vt:lpstr>
      <vt:lpstr>Problem Statement</vt:lpstr>
      <vt:lpstr>PowerPoint Presentation</vt:lpstr>
      <vt:lpstr>PowerPoint Presentation</vt:lpstr>
      <vt:lpstr>Wow factors</vt:lpstr>
      <vt:lpstr>DEMO</vt:lpstr>
      <vt:lpstr>DEMO</vt:lpstr>
      <vt:lpstr>Learnings during the Datathon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Datathon Presentation Template</dc:title>
  <dc:creator>anuj jadhav</dc:creator>
  <cp:lastModifiedBy>BHAVYA BHOSALE</cp:lastModifiedBy>
  <cp:revision>3</cp:revision>
  <dcterms:created xsi:type="dcterms:W3CDTF">2024-10-19T13:07:51Z</dcterms:created>
  <dcterms:modified xsi:type="dcterms:W3CDTF">2024-10-19T14:03:06Z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