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notesSlides/notesSlide6.xml" ContentType="application/vnd.openxmlformats-officedocument.presentationml.notesSlide+xml"/>
  <Override PartName="/ppt/ink/ink15.xml" ContentType="application/inkml+xml"/>
  <Override PartName="/ppt/notesSlides/notesSlide7.xml" ContentType="application/vnd.openxmlformats-officedocument.presentationml.notesSlide+xml"/>
  <Override PartName="/ppt/ink/ink16.xml" ContentType="application/inkml+xml"/>
  <Override PartName="/ppt/notesSlides/notesSlide8.xml" ContentType="application/vnd.openxmlformats-officedocument.presentationml.notesSlide+xml"/>
  <Override PartName="/ppt/ink/ink17.xml" ContentType="application/inkml+xml"/>
  <Override PartName="/ppt/notesSlides/notesSlide9.xml" ContentType="application/vnd.openxmlformats-officedocument.presentationml.notesSlide+xml"/>
  <Override PartName="/ppt/ink/ink18.xml" ContentType="application/inkml+xml"/>
  <Override PartName="/ppt/notesSlides/notesSlide10.xml" ContentType="application/vnd.openxmlformats-officedocument.presentationml.notesSlide+xml"/>
  <Override PartName="/ppt/ink/ink19.xml" ContentType="application/inkml+xml"/>
  <Override PartName="/ppt/notesSlides/notesSlide11.xml" ContentType="application/vnd.openxmlformats-officedocument.presentationml.notesSlide+xml"/>
  <Override PartName="/ppt/ink/ink20.xml" ContentType="application/inkml+xml"/>
  <Override PartName="/ppt/notesSlides/notesSlide12.xml" ContentType="application/vnd.openxmlformats-officedocument.presentationml.notesSlide+xml"/>
  <Override PartName="/ppt/ink/ink2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307" r:id="rId5"/>
    <p:sldId id="308" r:id="rId6"/>
    <p:sldId id="309" r:id="rId7"/>
    <p:sldId id="314" r:id="rId8"/>
    <p:sldId id="310" r:id="rId9"/>
    <p:sldId id="315" r:id="rId10"/>
    <p:sldId id="311" r:id="rId11"/>
    <p:sldId id="316" r:id="rId12"/>
    <p:sldId id="266" r:id="rId13"/>
    <p:sldId id="317" r:id="rId14"/>
    <p:sldId id="312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9" r:id="rId35"/>
    <p:sldId id="342" r:id="rId36"/>
    <p:sldId id="340" r:id="rId37"/>
    <p:sldId id="341" r:id="rId38"/>
    <p:sldId id="359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3" r:id="rId49"/>
    <p:sldId id="354" r:id="rId50"/>
    <p:sldId id="358" r:id="rId51"/>
    <p:sldId id="357" r:id="rId52"/>
    <p:sldId id="31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6:59:56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4862 13866 0,'25'0'47,"24"0"-31,26-25-16,-1 25 15,100-25 1,98-24 0,-24-1-1,-24 0 1,-26 1 0,-123 49-16,123 0 15,25 0 1,-24 0-1,-50 0 1,-75 25 0,-49-25-1,24 0 32,1 24-31,74 1-1,-25-25 1,-49 25 0,-1 0-16,-24-25 15,0 0 1,25 0 0,-1 0-1,26 0 1,-1 0-1,-24 0 1,-26 0 0,1 0 31,0 0 31,0 0-63,0 0 1</inkml:trace>
  <inkml:trace contextRef="#ctx0" brushRef="#br0" timeOffset="2230.06">9699 13742 0,'24'0'109,"51"25"-109,24-25 16,-25 24-16,1-24 16,74 25-16,124 25 15,-50-25 1,-25-25 15,1 0-15,-1 0-1,50 0 1,-25 0 0,-74 0-16,124 0 15,0 0 1,-50 0 0,-74 0-1,-50 0 1,0-25-1,-49 25 1,24-50 0,1 25-1,24-24 17,0-1-17,50-49 1,-25 25-1,-25-1 1,-49 26 0,0-26-1,-50 26 1,0-51 0,0 26-1,0-50 1,0 49-1,-25-49 1,-25 0 0,-49 50-1,49 24-15,-49-24 32,0 0-17,-25 24 1,-25 0-1,-49-24 1,49 49 0,50 0-1,-25 0 1,49 1 0,-49 24-1,-74 0 1,-174 0-1,198 0 1,25 24 0,75 1-1,-25 25 17,24 24-17,-74 1 1,25 49-1,0 0 1,25-50 0,0 1-1,24-1 1,-24 0 0,74-49-16,-74 25 15,50-1 1,-26 1-1,50-25 1,25 24 0,-24-24-1,-1 0 17,25 0-17,-25 25 16,25-26-15,0 1 0,0 0-1,0 0 1,0 0 15</inkml:trace>
  <inkml:trace contextRef="#ctx0" brushRef="#br0" timeOffset="4119.7">2133 15106 0,'25'0'47,"0"-25"-47,0 25 15,24-25 1,26 1-16,49 24 15,74 0 1,1 0 0,-51 0-1,26 0 1,-25 0 15,49 0-15,-99 0-16,100 0 15,24 0 1,-148 0 0,-51 0-1</inkml:trace>
  <inkml:trace contextRef="#ctx0" brushRef="#br0" timeOffset="6455.49">4390 15106 0,'25'0'110,"25"0"-110,-25 0 15,24 0-15,50 0 16,1 0 0,197 0-1,100 0 1,0 0-1,-25 0 1,0 0 0,-99 25-16,74-25 15,125 0 1,-51 0 0,51 0-1,-51 0 1,-24 0-1,-50 0 1,-74 0 0,-49 0-1,-125 0 17,-74 0-17,24 0 32,-49-25-16,0-25-31,0 1 16,0-50 0,0-25-1,-25 0 1,1 49-1,-1 1 1,0 49 0,25-25-1,-25 26-15,0-1 32,25 0-17,0 0 1,0 0 15,-24 25-15,-1-25 15,-50 1-15,51 24-16,-1 0 15,-99-50 1,24 25-1,51 25-15,-150 0 16,-173 0 0,0 0-1,-25 0 1,1 0 15,-26 0-15,25 0-1,-50 0 1,1 0 0,49 0-1,99 0 1,-24 0 0,-75 0-1,149 0 1,99 0-1,75 0 1,49 0 0,0 0 202,-24 0-202,24 0-16,0 25 16,0 25-16,-24-1 15,49-24 1,-50 99-16,0-25 31,26 1-15,24-51-16,0 26 15,0-1 1,0-49 0,0 24-1,0-24 1,24-25 140,1 0-140,0 0-16,25 0 15,-26 0 1,1 0 0,0-25-1,0 25 1,0 0-16,-1 0 16,1 0-1</inkml:trace>
  <inkml:trace contextRef="#ctx0" brushRef="#br0" timeOffset="13112.03">13419 14709 0,'0'-25'62,"0"-24"-46,0-1-16,0-24 16,0 24-16,0 25 15,0-74 1,0-25-1,0 25 1,0 0 0,0-1-1,0 26 1,0 24 15,0 1-15,0 24-16,0 0 15,0 0 1</inkml:trace>
  <inkml:trace contextRef="#ctx0" brushRef="#br0" timeOffset="14423.68">13345 13791 0,'0'0'0,"124"-74"31,-124 99 360,25 0-391,-25-1 16,25-24-1</inkml:trace>
  <inkml:trace contextRef="#ctx0" brushRef="#br0" timeOffset="18431.75">18678 7441 0,'25'-24'78,"0"24"-62,49 0-16,0 0 16,1 0-16,24 0 15,0 0-15,100 0 16,-1 0 0,75 0 15,-124 0-31,124 0 15,74 0 1,50 0 0,0 0-1,0 0 1,24 0 0,-74 0-1,1 0 1,-75 0-1,-50 0 1,-25 0 0,25 0-1,-74 0 17,-124-25-17,0 0 32,0 0-16,0 25-15,-25-49 0,24-26-1,1 26 1,-25-26-1,0 26-15,0-51 16,0-24 0,-49 25-1,-26-25 1,1 50 15,-50-26-15,24 1-1,-48 25 1,-1 24 0,-74 1-1,-1-1 1,26 0 0,-50 50-1,0 0 1,-124 0-1,-25 0 1,-74 0 0,49 0-1,50 0 17,99 0-17,149 0 1,-50 50-1,1 0 1,-150 24 0,125-24-1,74-26 1,25 1 0,24-25-1,-24 25 1,24 25-1,51-26 1,-26 1 0,25-25-1,0 25 1,25 0 15,-24-25 0,-1 25-15,25-1 15,0 1 1,0 0-32,0 25 15,0-1 1,25-24-1,-1 25 1,-24-26 0,25-24-1,-25 25 1,25 0 15</inkml:trace>
  <inkml:trace contextRef="#ctx0" brushRef="#br0" timeOffset="19928.11">25772 8558 0,'25'0'46,"0"0"-30,74 0 0,25 0-16,-25-25 15,75 0-15,123 25 16,100 0 15,25 0-15,-25 0-1,74 0 1,0 0 0,-24 0-1,-50 0 1,-75 0 0,-49-50-1,-174 26-15,100-1 16,-1 25-1,25 0 1,25-25 0,-24 0-1,-100-24 1,0 24 15,49 0-15,1 25-1,24 0 1,-73 0 0,-76 0-1</inkml:trace>
  <inkml:trace contextRef="#ctx0" brushRef="#br0" timeOffset="34279.76">11857 9699 0,'0'0'0,"272"49"31,-197-24-31,24 0 16,124 24 0,-24-49-1,123 0 1,50 0-1,25 0 1,-74 0 0,-150 0-16,75 0 15,-148-24 1,-1-26 15,0 0-15,25-24-1,0 0 1,0-26 0,-50-24-1,-49 75 1,-25-1 0,0-24-1,0 24 1,0-49-1,-25 49 1,-24-24 0,-1 24-1,-49 1 1,0-1 15,-50 0-15,0 1-1,0-1 1,-49 25 0,-25-24-1,-224-1 1,125 50 0,-100 0-1,75 0 1,0 0-1,123 50 1,75-1 0,-24 26-1,74 24 1,24 0 15,26 0-15,49 26-1,-25-1 1,25-25 0,0-25-1,0 25 1,0-24 0,49-1-1,-24-49 1,50 25-1,-51-50 1,51 24 0,-1 1-1,-24-25 1,-25 0 15</inkml:trace>
  <inkml:trace contextRef="#ctx0" brushRef="#br0" timeOffset="38878.81">30138 13816 0,'0'-25'31,"24"25"-16,-24-24 1,25-26 0,0 25-1,-25-24 1,25-1 0,0-24-1,-25 24 1,0 25-16,25-49 15,-1-25 1,1 24 0,-25 1-1,0-1 1,0 1 15,0 49-15,0-25-1,-25 1 1,-24 24 0,-26-25-1,1 50 1,-75-49 0,50-1-1,-75 1 1,75 24-1,-25 0 1,0 25 0,74 0-1,-24 0 1,49 25 0,-49 24 15,24-24-16,0 74 1,1-24 0,24-26-1,-25 26 1,1-26 0,24 1-1,0 0 1,0-1-1,-24 1 1,24 0 0,25-26-1,-25 51 1,25-50 0,0 74 15,0-50-16,0 26 1,25 24 0,0-49-1,24 24 1,1-24 0,0 24-1,-26-49 1,76 0-1,-26 24 1,-49-49 0,74 0-1,-49 0 1,49 0 0,-25 0 15,26-49-16,-1 24 1,-74 25 0,24-75-1,-24 51 1,25-26 0,-26 25-1,1 25 1,25-49-1,-50 24 1,25 0 0,-1-25-1,1 50 1,-25-24 0</inkml:trace>
  <inkml:trace contextRef="#ctx0" brushRef="#br0" timeOffset="40798.91">31105 13915 0,'25'0'110,"24"0"-95,26-24-15,-1 24 16,50-25-16,50 0 15,0-25 1,-50 26 0,-50 24-1,-24-25 1</inkml:trace>
  <inkml:trace contextRef="#ctx0" brushRef="#br0" timeOffset="42277.83">16966 14908 0,'50'-25'46,"49"0"-30,-24 0-16,24 25 16,50-25-1,173 25 1,125 0 0,98 0-1,-222 0 1,-174 0-1,24 0 1,-49 0 0,50-24-1,-50-1 1,74-25 0,-49 25-1,-25 1 16,-25-1-15,1 0 0,-51 25-16,50 0 15,-74 0 1,25 0 0,-25 0-1,24 0 1,1 0-1,-25 0 32,0-25-31,-1 25 31,1 0-32,0 0 64,0 0-64</inkml:trace>
  <inkml:trace contextRef="#ctx0" brushRef="#br0" timeOffset="53279.01">17140 16247 0,'25'0'125,"74"-25"-109,-25 0-16,-24 25 16,49-24-16,1 24 15,48-25 1,1 25-1,-25 0 1,-99 0 0,0 0-1</inkml:trace>
  <inkml:trace contextRef="#ctx0" brushRef="#br0" timeOffset="55910.8">19149 16148 0,'25'0'125,"0"0"-109,24 0-16,1 0 16,24 0-16,75 0 15,-25 0 16,0 0-15,25 0 0,-50 0-1,-24 25-15,98 24 16,1-49 0,0 50-1,-50-1 1,-25-49-1,0 0 1,-24 25 0,49 0-1,-50 0 1,50 0 0,0 0 15,174-25-16,-100 0 1,50 0 0,-49 0-1,49 0 1,-99 0 0,-25 0-1,-50 0 1,-24 0-1,-26 0 79,1-25-78,-25 0-16,0 0 15,25-49 1,-25 24 0,0-74-1,0 0 1,0 0 0,0 25-1,0-25 1,0 99-1,0-49 1,-25 24 0,0 0-1,25 26 1,-24 24 15,-1-25-31,0 25 47,0-25-31,-24 0-1,-1 25 1,25-25 0,0 25-1,-24-25 1,-51-24-1,51 49 1,-100 0 0,50 0-1,-50 0 1,75 0 0,-1 0-1,-49 0 16,0 0-15,50 0-16,-26 0 16,-197 0-1,49 0 1,-50 0 0,0 0-1,1 0 1,-1 0-1,-49 0 1,24 0 0,-49 0-1,0-50 1,50 1 0,148 24 15,25 0-16,100 25 1,-1 0 0,1 0-1,49 25 126,49-25-141,1 25 16,24-1-16,1-24 15,-1 25-15,25 25 31,0-1-15,-74-24 0,0-25-1,-25 25 126,25-25-141,-25 50 16,25 24-1,-25-24-15,24-1 16,-24-24-1,25 74 1,0-24 0,-25-1-1,25-24 1,-25-25 0,0-1 109,25-24-110,-1 0-15,1 0 16,0 25-16</inkml:trace>
  <inkml:trace contextRef="#ctx0" brushRef="#br0" timeOffset="56564.96">16942 17289 0,'24'25'32,"1"-25"-32,50 0 15,24 0 1,99 0 0,-99 0-1,-49 0 1,-25 0-1</inkml:trace>
  <inkml:trace contextRef="#ctx0" brushRef="#br0" timeOffset="58789.55">19000 17214 0,'25'0'31,"50"0"-15,-26 0-16,50 0 16,1 0-16,-1 0 15,223 0 1,50 0 0,0 0-1,50 0 1,-174 0-1,149 0 1,-74 0 0,-75 0-1,-75 0 1,-123 0 0,-25 0-1,24 0 1,-24 0-1,0 0 1,0 0 0,-1 0 46,-24-24-46,0-1-1,0-25 1,0-49 0,0 0-1,0 0 1,0-1 0,-24 1-1,-1 50 1,25-1-1,-25 0 1,0 50 0,25-49 15,-25 49-15,-24-25 15,-1 25-16,25 0 1,-24-25-16,-1 0 16,1 0-1,-1 25 1,-24 0 0,-150-24-1,75 24 1,1 0-1,-51 0 1,-24 0 0,25 0-1,-1 0 1,-49 0 15,50 0-15,-75 0-1,0 0 1,50 0 0,-75 0-1,174 0 1,74 0 0,26 0 187,-1 24-203,0 1 15,25 0-15,0 25 16,0 74 0,-25-50-1,0 1 1,1 24-1,24-74-15,0-1 16,0 1 0,0 25-1,-25-25 48,25-1-32,0 1-15,0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05:54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6003 11733 0,'0'74'32,"0"-24"-32,0 24 15,0 0-15,0-24 16,0 74-1,0-25 1,0-49 0,0-25 31,49-25-32</inkml:trace>
  <inkml:trace contextRef="#ctx0" brushRef="#br0" timeOffset="930.51">5407 10790 0,'0'0'0,"-595"174"31,421-100-31,26 25 16,-100 125-1,124 48 1,99 1 0,50 99-1,49-124 1,0-148-16,26-1 15,73-25 1,150-24 0,123-50-1,100-149 17,49-74-17,-123 49 1,-175 25-1,-123 0 1,-149 100 0,24-26-1,-49 1 1,0-50 0,0 0-1,-74 0 1,-100-25-1,-148-25 1,-50 75 0,-25 25-1,198 74 17,-49 25-17,50 74 1,49 0-1,0 75 1,100-75 0,24-25-1,25-49 1,0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05:43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15379 0,'25'0'78,"25"0"-62,-1 0-16,26 0 15,-50 0-15,49 0 32,25 0-17,-24 0 1,-1 0-1,0 0 1,-24 0-16,49 0 16,0 0-1,26 0 1,-26 0 0,25 0-1,-25 0 1,0 0-1,-24 0 1,24 0 0,-25 0-1,75-25 17,-25 0-17,0 25 1,-25-49-1,-24 49 1,-26-25 0,51 25-1,-76 0 1,26 0 0,24 0-1,-49 0 1,25 0-1,-25 0 17,49-50-17,-49 50 1,74 0 0,-49 0-1,-1 0 1,-24 0-1,0 0 1,24 0 62,-49-25-62,0-24-1,0 24 1,-24 0-16,24 0 16,0-24-16,-50-1 15,25 1 1,25 24 15,-49 0-15,49 0-1,-25 0 1,25 1 0,-50 24-1,25 0 1,1-25 0,-26 0 15,0 0-16,1 25 1,24-25 0,0 1-16,-24 24 15,-1 0 1,-24 0 15,-1 0-15,-49 0-1,50 0-15,-75 0 16,-50 0 0,51 0-1,-1 0 1,-25 0 0,1 0-1,-26 0 1,25 0-1,26 0 1,-1 0 0,0 0-1,0 0 17,-74 0-17,124 0 1,24 0-1,-24 0 1,49 0 0,1 0-1,-1 0 1,25 0 0,1 0 30,-1 0-14,0 0-17,0 0 1,0 0 0,-24 24-1,-1 1 16,25 25-15,25-25-16,-24 24 16,24-24-1,-50 49 1,50-49 0,0 50-1,0-1 1,0-24-16,0 24 15,50 0 1,-26-24 0,26 0 15,0-25-15,-1-1-1,1-24 1,49 0-1,0 0 1,25 0 0,25 0-1,149 0 1,-50 0 0,-50 0-1,1 0 1,-75 0-1,25 0 1,24-24 15,-74-1-15,-24 0 0,-26 25-1,51-25 1,-76 25-1</inkml:trace>
  <inkml:trace contextRef="#ctx0" brushRef="#br0" timeOffset="1343.82">1091 16297 0,'25'0'31,"0"0"-15,0 0-1,0 0 1,-1 0 0,1 0-1,25 0-15,-25 0 16,24 0-16,1 0 16,49 0-1,75-25 1,-50-25-1,0 50 1,0-25 0,0 1-16,25-26 15,-75 50 17,0 0-17,-24-25 1</inkml:trace>
  <inkml:trace contextRef="#ctx0" brushRef="#br0" timeOffset="4002.61">2778 15726 0,'0'50'78,"0"-1"-62,0 1-16,-25 24 16,25-49-16,0 74 15,0-74 1,0 25 15,0-25-15,0 24-1,0-24 1,0 0 0,0 0-1,0-1 1,25 26 0,25-25-1,-25-25 1,24 25-1,26-25 1,49 0 0,49 0-1,26 0 1,24 0 15,-124 0-31,25-25 16,0 25-1,-49 0 1,-1-50 0,-24 50-1,-1 0 1,26 0 0,24 0-1,25 0 1,-25 0-1,0 0 1,-49 0 0,0 0-1,-26 0 17,1 0-17,0 0 1,0 0-1,0 0 1,-1 0 15,1 0 735,25 0-766,49 0 16</inkml:trace>
  <inkml:trace contextRef="#ctx0" brushRef="#br0" timeOffset="5752.11">19943 9525 0,'0'0'0,"-124"-25"0,-74 25 31,49 0-31,25 0 16,-25 0-16,-149 0 16,-24 50-1,98 49 1,1 0 0,25 25-1,24-25 1,75 26-1,-25-1 1,25 0 0,24 49-1,26-24 17,24 49-17,25-98 1,0 48-1,25 26 1,24-50 0,50 0-1,75 0 1,99 25 0,74-50-1,25-24 1,75 24-1,49-25 1,25 1 0,273-75-1,-298 0 17,-99 0-17,24-25 1,-123-25-1,-25 25 1,124-99 0,-50 25-1,0-50 1,-74-24 0,-124-1-1,0-49 1,-50-100-1,-99 199 1,0-99 0,-99 0-1,-75 49 1,-124 1 15,75 24-15,-25 74-1,-99 1 1,-125-50 0,-73 99-1,98 25 1,100 0 0,198 0-1,25 25 1,25 0-1,0 0 1,49-1 0,1 1-1,24 25 17,0-50-1,25 25 0,0 24-15,0-24-1,0 0 1</inkml:trace>
  <inkml:trace contextRef="#ctx0" brushRef="#br0" timeOffset="6951.8">19968 7665 0,'0'-25'94,"25"25"-94,24-25 16,100 0-1,25 25 1,-125 0-16,1 0 15,49 25 1,25 49 0,-25 1-1,-49-26 17,-50-24-17,0 0 1,-25 49-1,-24 1 1,-26-1 0,-74-24-1,75 0 1,49-50-16,0 0 62,50 24-46,25-24 0,49 25-16,99 0 15,-49 25 1,-74-26 15,-26 26-15,-24-50-1,-25 50 1,0-26-16,0 76 16,-50-26-1,-24 50 1,-50-50 0,0 26-1,0-51 1,25-24-1,-25-25 1,24 0 0,1-25-1,50 25 17,-1-25-17,-24 1 1,24 24-1</inkml:trace>
  <inkml:trace contextRef="#ctx0" brushRef="#br0" timeOffset="15678.98">595 6871 0,'-24'0'62,"48"-25"-62,26 0 16,24-24-16,1 24 16,49-25-16,-50 1 15,-24 24-15,49 0 32,-74 25-1,0 0-16,49 25 1,-49 0 0,-25-1-1,0 1 1,0 25 0,-25 74-1,-49-25 1,24-49-16,-99 49 15,25 0 1,50 0 0,24-24-1,50-50 95,25-1-95,25 1-15,-1-25 16,50 0 0,1 0-16,148-25 15,-75-24 1,-123 49-1,-25 0 1,-1 0 78,1-25-79,-25 0-15</inkml:trace>
  <inkml:trace contextRef="#ctx0" brushRef="#br0" timeOffset="16736.41">521 6226 0,'0'0'16,"-75"25"-16,26-25 0,-1 25 16,-74 49-1,25 0 1,0 50-1,74 0 1,25 149 0,0-149-1,0 25 17,0-25-17,25 0 1,24-25-1,-24-24 1,50-1 0,73 1-1,51 49 1,49-75 0,25 1-1,-124 0 1,-25-50-1,-75 0-15,100-50 16,50 0 0,24-49 15,-74 25-15,-25-50-1,-25 0 1,0-124-1,-25 49 1,-49 26 0,-25-76-1,0 150 1,-25-124 0,-99 25-1,0 24 1,-24 50-1,-1 49 1,-25 1 15,50 49-15,0 25 0,-74 0-1,-150 50 1,-98 124-1,247-26 1,100-48 0,99 24-1,0 24 1</inkml:trace>
  <inkml:trace contextRef="#ctx0" brushRef="#br0" timeOffset="18622.84">1761 7392 0,'0'0'0,"75"0"0,98-75 31,174 1-16,-74 24 1,-173 26 0,-76 24-1,-98 0 63,-25 0-62,-25 24-16,24 1 16,1 0-16,-223 49 15,74-24 1,198-50 0,25 0 15,100 0 31,24 0-46,0 0-16,50 0 16,-25 0-16,50 0 15,-125 0 1,-49 25 46,-49 0-46,-1-25-16,0 24 16,-24 1-1,24-25 1,1 0-1,74 0 32,49 0-31,25 0-16,0-25 16,1 1-1,-1 24 1,-74 0-1,-50 0 48,-25 0-63,25 0 16,1 0-1,-1 0 1,99 0 62,-24 0-62,-25 0-16,-1 0 15</inkml:trace>
  <inkml:trace contextRef="#ctx0" brushRef="#br0" timeOffset="20871.13">17661 3845 0,'0'25'31,"74"-25"-31,50 0 15,75 0 1,49 0-16,422 0 16,49 0-1,0 0 1,-123 0 0,-200 0 15,-247 0-31,25 0 15,-50 0 1,-50 0 0,26 0-1,-76 0 1,26 0 0</inkml:trace>
  <inkml:trace contextRef="#ctx0" brushRef="#br0" timeOffset="28023.13">7045 16272 0,'49'0'16,"-24"-25"-16,0 0 16,0 0-1,-1-49 1,-24 49-1,0 0-15,25-24 16,-25-26 0,0 26-1,-25-50 1,1 24 0,-1 26-1,-50-26 1,1 1-1,-50-25 1,25 24 0,-50 25-1,25-24 1,0 49 15,49 25-15,-73-49-1,24 49 1,24 0 0,1 0-1,-25 0 1,50 49 0,-1 26-1,26-1 1,-26 50-1,50-74 1,25-25-16,-24 49 16,24-24-1,0 24 1,0-24 15,0-1-15,0-24-1,0 49 1,0 26 0,24-26-1,1 0 1,25 1 0,74 24-1,0-49 1,0 49-1,25-49 1,0-26 0,-25 1-1,-25-25 17,25 0-17,0 0 1,-25-25-1,25-24 1,-25-26 0,-24 26-1,-1-1 1,-49 25 0,-25-24-1,50-1 1,-50 0-1,0 26 1,0-1 0,0 0-1,0 0 1,0 0 140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27:03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 6548 0,'49'0'109,"1"0"-93,0 0 0,-1 0-16,75 0 15,0 50 16,-24-25-15,48 0 0,-24-25-1,0 0 1,25 0 0,25 0-1,0 0 1,-100 0-16,50 0 15,-25 0 1,-49 0 0,-25 0-1,24 0 1,-24 0 0,25 0-1,-26 0 16,26 0-15,-25-25 0,0 25-1,24-25 17,-24 25 155,0 0-171,0-25-16</inkml:trace>
  <inkml:trace contextRef="#ctx0" brushRef="#br0" timeOffset="2157.07">9426 4713 0,'0'0'0,"-75"0"15,1 0-15,-174 25 31,198-25-31,1 24 16,-51 1 0,26 50-1,24-1 1,-24 25 0,-25 25-1,24 25 1,26 0-1,-1 49 1,1 1 0,-1 24-1,50-148 1,0 24 0,0-50 15,0 26-16,0-26 1,0 1 0,25-25-1,0 0 1,24 24 0,1-24-1,49 0 1,75 0-1,49-25 1,50 0 0,99-25-1,-75-25 1,-98 1 0,-125 24-1,-24 0 16,0-25-15,-26 1 0,1-50-1,-25-100 1,0 26 0,0 24-1,0 0 1,0-25-1,-25 75 1,-49-99 0,0 74-1,-26 0 1,1 74 0,74 0-1,0 50 32,-24-25-47,-1 1 16,-24 24-1,24 0 1,1 0 0,-1 0-1,25 0 1,0 0-1,1 0 32,-1 0-47</inkml:trace>
  <inkml:trace contextRef="#ctx0" brushRef="#br0" timeOffset="5123.39">11658 6424 0,'0'0'16,"25"-24"-16,0-1 16,0 25-1,-25-25-15,24 25 110,1-25-79,0 0-31,49 25 16,1-24-16,49-1 15,223-25 1,-49 1-1,-125-26 1,-98 75 0</inkml:trace>
  <inkml:trace contextRef="#ctx0" brushRef="#br0" timeOffset="5848.03">13791 6623 0,'0'0'0,"50"-50"0,49 25 16,-24 1-16,49-51 15,24 26 1,-48 49 0,24-25-1,-99 25 1,49 0 0,-24 0-1,24 0 16,25 0-15,-24-25 0,-51 25-1</inkml:trace>
  <inkml:trace contextRef="#ctx0" brushRef="#br0" timeOffset="9598.76">2505 7317 0,'0'25'78,"50"-25"-62,24 0-16,26 0 16,48 0-16,249 0 15,99 0 1,75 0 15,-25 0-15,-50 0-1,-50 0 1,-49 0 0,-347 0-1,-26 0 1</inkml:trace>
  <inkml:trace contextRef="#ctx0" brushRef="#br0" timeOffset="12392.05">4490 6127 0,'0'0'16,"-100"0"-16,1 0 15,0 0-15,-50 0 16,-24 0-1,49 0 1,-25 0 0,25 25-1,99-1 1,-74 1 0,24 0-1,1 0 1,-1 24 15,-24-24-15,74 0-16,-24 0 15,-1 24 1,25 1 0,1-25-1,-26 49 1,50 25-1,-25 50 1,25-25 0,0-24-1,0 24 1,0-25 0,25 0-1,25-25 16,-1 26-15,-24-76 0,0 1-1,0 25 1,49-25 0,-49-1-1,24 1 1,51-25-1,24 0 1,74 0 0,-24 0-1,-1 0 1,26 0 0,-50 0-1,-1 0 16,26 0-15,-25 0 0,0 0-1,-25 0 1,-25 0 0,0 0-1,-24 0 1,73 0-1,-98-25 1,49-24 0,0 24-1,1 0 1,-1-24 0,0 24-1,-24-25 16,-1 1-15,-24 24 0,-1 0-1,1-25 1,-1-24 0,1 24-1,-25 1 1,0-26-1,-1 26 1,1-50 0,0 24-1,-25 25 1,0-24 0,0 0-1,0-1 1,-25 50 15,-24-99-15,-1 75-1,-49-26 1,-25 51 0,0-26-1,25 0 1,-50 26-1,-25-1 1,50 0 0,0 25-1,25 0 1,-50 0 0,25 0-1,-50 0 16,125 0-15,24 0 0,0 0 46,0 0-31,0 0-15,1 0 0</inkml:trace>
  <inkml:trace contextRef="#ctx0" brushRef="#br0" timeOffset="15311.87">7243 7144 0,'25'0'79,"24"0"-79,26 0 15,24 0-15,0 0 16,174 0-1,25 25 1,-25 24 0,-100-49-1,-74 0 1,-74 0 31</inkml:trace>
  <inkml:trace contextRef="#ctx0" brushRef="#br0" timeOffset="29480.12">2927 8781 0,'25'-25'16,"0"25"0,-1 0-1,1 0 1,25 0-1,24 0 1,25-50 0,1 26-1,-26-1 1,25 0 0,25 0-1,-24 0 1,-51 1-16,1 24 31,24 0-15,-49 0-1,25 0 1,-26-25 0,1 25-1</inkml:trace>
  <inkml:trace contextRef="#ctx0" brushRef="#br0" timeOffset="42032.32">4167 8731 0,'0'25'16,"25"0"-1,0 0 1,24-25 0,1 24-1,49 1 1,-49 0 0,-25 0-1,49-25 1,-24 49-1,-1-49 1,-24 0 0,25 0-1,24 0 1,1 0 0,-26 0-1,1 0 1,49-24-1,50-1 17,0-25-17,-25 25 1,49 1 0,1-1-1,-25 0 1,-124 25-16,99-25 15,-50 0 1,0 1 0,-24 24-1,-25 0 1,0 0 0,24 0-1,-24-25 16,0 25-31,24-25 32,-24 25-17,0 0 1,0 0 0,-25-25-1,25 25 1,-1-25 15,26-49-15,-50 24-1,50-24 1,-50 0 0,0 24-1,0 0 1,0 1 15,0 24-15,0-25-1,0 1 1,0-1 0,0 25-1,-25 0 1,25 1-1,-50-1 1,1 25 0,24 0-1,-50-25 1,1 25 0,0 0-16,-75 0 15,-50 0 1,26 0 15,24 0-15,0 0-1,0 0 1,0 0 0,25 0-1,0 25 1,50 0-1,-75 24 1,75 1 0,-26-25-1,51 0 1,-26 24 0,51-24-1,-1 0 1,-25 0-1,25-1 17,-24 1-17,49 25 1,-25-50 0,25 25-1,0-1 16</inkml:trace>
  <inkml:trace contextRef="#ctx0" brushRef="#br0" timeOffset="45880.03">8186 4514 0,'0'0'0,"-25"50"31,25-25-31,0 0 16,-25 49 0,25-24-1,0-26 1,0 1 0,0 0-1,0 0 1,0 0-1,0 0 1,25-1 0,0 1-1,-1 0 1,26-25 15,-25 0-15,0 0-1,-1 0 32,1 0-47,0-25 16,-25-49 0,25 24-1,0 0 1,-25 1-1,0-26 17,0 1-17,0 24 1,0 26 0,0-26-1,-25 25 1,0-49-1,0 49 1,-24-25 0,24 50 62,0 0-78,0 0 15,0 25 1,1 0 0,24 0 15,0 0-15,-25-1 15,25 1-16</inkml:trace>
  <inkml:trace contextRef="#ctx0" brushRef="#br0" timeOffset="46855.92">8161 3870 0,'-25'0'0,"0"0"0,0 0 16,-24 0-1,24 0 17,-74 0-17,74 0 1,-25 24 0,1-24-1,-1 25 1,0 0-1,1 0 1,24-25 0,0 0-1,25 25 79,0-1-78,0 1-16,0 25 15,0-1 1,0 26 0,0 49-1,0 74 1,0-74-1,0 25 1,0-50 0,0 25-1,0-74 1,0 0 0,0-26-1,25-24 110,25 0-125,-1 0 16,1 0-16,-25 0 15,74 0 1</inkml:trace>
  <inkml:trace contextRef="#ctx0" brushRef="#br0" timeOffset="48079.77">8607 3969 0,'0'25'16,"25"-25"0,49 24-1,-24 1-15,-25-25 16,24 25-16,51-25 15,-76 25 17,1 0 61,-25-1-93,25 1 16,-25 25 0,25 24-1,-25-49-15,0 99 16,0 25 0,0-50-1,0-49 1,0-1-1,0 1 17,0-25-17</inkml:trace>
  <inkml:trace contextRef="#ctx0" brushRef="#br0" timeOffset="50552.49">8880 8682 0,'25'0'47,"24"0"-31,-24 0-16,25 0 15,0 0-15,98 0 16,26 0-1,49 0 1,0 0 15,-24 0-15,24 0 0,-49 0-1,-50 0 1,25 24-1,-125-24-15,51 0 16,-26 0 0,1 0-1,49 25 1,-24 0 0,-1-25-1,25 25 1,-49 0 15,-25-25-15,0 0-1,-1 0 1,1 0 0,0 0 30,0 0 1,0 0-47,-1 0 32,1 0 77,0 0-62,0 0 172</inkml:trace>
  <inkml:trace contextRef="#ctx0" brushRef="#br0" timeOffset="52327.19">12254 7789 0,'0'0'16,"-75"-25"-16,-24 0 15,49 0 1,1-24-16,-1 49 16,-24-50-1,-26 50 1,1 0 0,-124-50-1,0 1 1,-25 49-1,-25 0 1,50 0 0,-25 0-1,49 0 1,1 0 0,-100 0-1,100 0 1,-1 0-1,25 0 17,50 25-17,50 24 1,0 1 0,-1-1-1,1 26 1,49 24-1,-25 0 1,26 50 0,24-50-1,0 1 1,0 24 0,74 0-1,0-25 1,1-25-1,74 1 17,-25-51-17,25 26 1,24-50 0,26 0-1,73 0 1,101 0-1,-175 0 1,0 0 0,-24 0-1,-50-25 1,25-24 0,0-26-1,-75 26 1,25-26-1,1 26 17,-76 24-17,26 0 1,0-25 0,-26 26-1,26-1 1,-25 0-1,0 0 1,-1 0 0,1 1-1</inkml:trace>
  <inkml:trace contextRef="#ctx0" brushRef="#br0" timeOffset="60654.47">7764 14238 0,'0'0'0,"273"-149"15,-124 75 1,24 24-16,150 0 15,-51 50 17,-73 0-17,-50 25 1,-50 50 0,-74-1-1,-25 75 1,0-100-1,0 51-15,0 148 16,-25-25 0,-74-49-1,74-50 1,0-100 0,25 1 62,50-25-63,49 0 1,75 25-16,-26 25 16,175 24-1,-224-24 1,-74-1-1,-25-24 1,0 25 0,0 24-1,0 1 1,-99 24 0,-25-25-1,-75 25 1,-49-24-1,-173-1 1,222-74 0,-24 0-1,-571-25 1,447-24 0,223 49-1,25-25 1,74 0-1</inkml:trace>
  <inkml:trace contextRef="#ctx0" brushRef="#br0" timeOffset="66016.23">13568 13395 0,'-49'0'109,"24"0"-78,-25 0 1,50 24-32,-25 1 15,1 0 1,-1 0 0,0-25-16,25 25 15,-50 49 1,1 50-1,-1-25 1,0 50 0,50-50-1,-49 100 1,-1 24 0,1 25-1,49-74 1,0-26-1,0 26 1,24-75 0,1-24-1,25-26 1,-25 1 0,24 0 15,1-50-16,0 0 1,24 0 0,50-25 15,0 0-15,50 0-1,-26-49 1,26-1-1,-50 1 1,-25-1 0,-24 1-1,-26-25 1,-24 24-16,0-24 16,-25 0-1,0-50 1,0 50-1,0-50 17,-25 50-17,-24 0 1,-26-25 0,1 24-1,24 51 1,-24-26-1,-125-73 1,1 48 0,49 26-1,99 74 1,26 0 0</inkml:trace>
  <inkml:trace contextRef="#ctx0" brushRef="#br0" timeOffset="66742.28">15999 13370 0,'0'0'0,"25"0"15,-25 49 1,25 26-16,-1-26 16,1 100-1,0-50-15,25 199 16,-1 0-1,1 49 17,-25-25-17,-25-49 1,0-124 0,0-25-1,0-49 1,0-51-1,0 1 1</inkml:trace>
  <inkml:trace contextRef="#ctx0" brushRef="#br0" timeOffset="68177.52">17983 13469 0,'0'0'16,"100"-99"-1,-51 74-15,50-49 16,25 24-1,-99 50 1,50-25 0,-26 25 15,-24 0-15,0 0-1,0 50 1,24 49-1,-49 25 1,25 149 0,-25 49-1,-25 100 1,-49-124 0,-50 74-1,-25-25 1,99-173-16,-74 148 15,0-74 17,50-49-17,49-125 1,25-49 46,75-25-46,73-25-16,51-25 16,471-49-1,520-124 1,-619 99-16,297-50 16,-471 100-1,-298 49 1,-74 0 437,-25 0-437,0 1-16</inkml:trace>
  <inkml:trace contextRef="#ctx0" brushRef="#br0" timeOffset="73762.73">3597 9550 0,'24'25'47,"51"-1"-31,-25-24-1,49 25 1,25-25-16,-25 25 15,223 49 1,1-24 0,-50-25-1,-50-25 1,-173 0-16,-1 0 16,-24 0 77</inkml:trace>
  <inkml:trace contextRef="#ctx0" brushRef="#br0" timeOffset="74824.39">5978 9649 0,'25'0'15,"0"0"95,-1 0-79,26 0-31,0 0 16,-1 0-1,125 0 1,24 0-1,-24 0 1,-50 0 0,-74 0-1,-26 0 1</inkml:trace>
  <inkml:trace contextRef="#ctx0" brushRef="#br0" timeOffset="76118.82">7665 8731 0,'0'-25'31,"-25"25"-15,0 0 0,-25-24-1,26 24 16,-1 0-31,0 0 16,0 0 0,0 0 15,1 0-31,-1 24 62,0 1-30,25 0-17,0 0 1,-25 0 0,25 24-1,0 26 1,-25 49-1,1 25 1,24-25 0,0-25-1,0-25 1,0-24 0,24-50 171,26 0-171</inkml:trace>
  <inkml:trace contextRef="#ctx0" brushRef="#br0" timeOffset="77223.98">8111 8706 0,'25'0'31,"0"25"-15,0-25-1,24 0 1,-49 25 0,50 0-1,-25-25 1,24 25 0,-24-25-1,0 24 48,-25 1-32,25 25-15,-1-25-1,-24-1-15,0 51 16,25 49-1,0 50 1,-25-100 0,0 0 15,0-24-15,0 24-1,0-49 1,-50-25 93,26 0-109,-26 0 16</inkml:trace>
  <inkml:trace contextRef="#ctx0" brushRef="#br0" timeOffset="78263.67">7888 9252 0,'0'25'31,"0"0"-15,0 0-16,0 49 16,0-49-1,0 49 1,0 75-1,25 0 1,-1-50 0,1 0-1,0-24 1,25-1 0,-1-24-1,26-1 1,-1-24-1,50-25 1,149 0 15,99-49-15,50-26 0,-100 1-1,-123 24 1,-150 50-16,26-50 15,-50 50 17,-1-24 93,-24-1-110,-24 0-15</inkml:trace>
  <inkml:trace contextRef="#ctx0" brushRef="#br0" timeOffset="78935.09">9624 9550 0,'0'0'15,"50"25"1,49-1-16,0 26 16,75 0 15,-25-26-15,-50 51-1,-49-50 1,-26-25 15,-24 49 0,0-24-15,0 0 0,0 0-16,-49 24 15,-26 51 1,1-1-1,0-25 1,-1 25 0,25-24 15,1-26-15,49-24 93,25-25-78,-1 0-31</inkml:trace>
  <inkml:trace contextRef="#ctx0" brushRef="#br0" timeOffset="80118.89">11311 9699 0,'0'0'0,"-25"49"15,-24-24 1,-26 49 0,1 1-1,24 24 1,0 0-1,26 1 1,-26 24 0,25-25-1,25 50 1,0-1 0,0 1-1,50-74 1,-1-26-1,-24-24 1,99 0 0,25-25 15,99 0-15,-49-99-1,-100-1 1,0 26-1,-49-25 1,-26 74-16,26-49 16,-25-1-1,0-49 1,-25-25 0,0 1-1,-50 23 1,0 51-1,-24 0 1,0 24 0,-26 0 15,1 1-15,-25 24-1,25-25 1,0 26-1,49 24 1,1 0 0,24 0-1</inkml:trace>
  <inkml:trace contextRef="#ctx0" brushRef="#br0" timeOffset="82639.78">13618 9550 0,'25'0'0,"-1"124"31,-24-25-31,0 50 16,0 99-1,0 0 1,0-50 0,0-49-1,0-74 1,0-26-1,0 1 1,0-25 0,0-1 15</inkml:trace>
  <inkml:trace contextRef="#ctx0" brushRef="#br0" timeOffset="86064.25">15329 9922 0,'0'-25'47,"0"-25"-32,0 1-15,50-1 16,-50 1 0,50-26 15,-26 50-15,1 25-1,25 0 1,49 0-1,50 0 1,0 0 0,-25 0-1,-25 0 1,-74 0 15,-1 0-15,-24 25 15,0 25-31,0 74 16,-24 124 15,-51-74-15,-24-26-1,-50-24 1,-24 25-1,-75 0 1,24 0 0,1-50-1,74-25 1,100 1 0,-1-50-1,50 0 1,25-25 156,24 0-172,1 0 15,24 0-15,1 0 16,24 0-16,0 0 16,447-75-1,-273 1 1,-100 24-1,-148 50 1,25 0 0,-25 0 15,24 0-15,-24-25-1,0 25 1,0 0-1,0 0 1,-1-25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34:24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17587 6524 0,'24'24'62,"51"-24"-46,74 0-16,24-24 15,50-1-15,-24 25 16,347 0 0,-26 0-1,-48-25 1,-175-25 0,-123 1-1,-149 49 1</inkml:trace>
  <inkml:trace contextRef="#ctx0" brushRef="#br0" timeOffset="992.03">17711 7714 0,'24'0'125,"26"0"-125,0 0 15,24 0-15,0 0 16,-24-25-16,74-24 16,25 24-1,-100 0 17,1 0-17,-25 25 1</inkml:trace>
  <inkml:trace contextRef="#ctx0" brushRef="#br0" timeOffset="4720.14">19968 8334 0,'49'0'141,"1"0"-141,24 0 15,26 0-15,48 0 16,225 0-1,123 0 1,0 0 0,-25 0 15,-248 0-31,199 0 16,-50 0-1,-50 0 1,-74 0-1,-99 0 1,-25 0 0,0 0-1,0 0 1,0 0 0,-24 0-1,24 0 1,74 0-1,-49 0 1,-50 0 0,0 0 15,1 0-15,-51 0-1,26 0 1,-26 0-1,75 0 1,-25 0 0,-49 0-1,-25 0 1</inkml:trace>
  <inkml:trace contextRef="#ctx0" brushRef="#br0" timeOffset="5889.11">18479 9500 0,'0'25'32,"25"-25"-17,25-25-15,24 25 16,1 0-16,-1-25 15,1 1 1,-51-1 0,1 25-1,25 0 1,-25 0 0,74 0-1,-25 0 1,-49 0-1,0 0 17,-25 25 61</inkml:trace>
  <inkml:trace contextRef="#ctx0" brushRef="#br0" timeOffset="10320.37">17835 9426 0,'-25'0'79,"0"0"-64,-25 25 1,26-1-1,-1-24-15,0 25 16,0 25 0,-24 24-1,24-24 1,0 49 0,25-49-16,0 98 15,50-23 1,24-51-1,-49-49 1,-25 0 109,-25-25-109,-25 24-16,1-24 15,-51 0 1,26 0 0,0 0-1,49 0 79</inkml:trace>
  <inkml:trace contextRef="#ctx0" brushRef="#br0" timeOffset="10791.83">17587 9327 0,'0'74'15,"0"-24"-15,0 24 16,0 100-1,0 24 1,0-24 0,0-50-1,0-75 1,0-24 0</inkml:trace>
  <inkml:trace contextRef="#ctx0" brushRef="#br0" timeOffset="13153.17">18132 10021 0,'0'25'0,"75"0"16,-26-25 0,26 25-16,24-1 15,75-24 17,24 0-17,50 0 1,99 0-1,25 0 1,-74 0 0,-199 0-16,-24 0 15,-51 0 1,1 0 109,25-24-94,-50-1-15,25 0-1,-25 0-15,0-25 16,0-24 0,0-50-1,0 0 1,-100 0 0,-73 25-1,-100 0 1,-99 24-1,25 50 1,24 25 0,-49 0-1,25 0 17,148 0-32,-148 50 15,49 24 1,50 26-1,-49 24 1,98-25 0,26 0-1,98-49 1,26 24 0,24-24-1,0 24 1,25 25-1,25 1 1,24-51 0,1-24 15,149 25-15,98 24-1,100-74 1,149 0-1,-100 0 1,-74 0 0,-223-25-1,-124 25 1,25-25 0,-50 1-1,24-1 1</inkml:trace>
  <inkml:trace contextRef="#ctx0" brushRef="#br0" timeOffset="14720.28">18504 11237 0,'25'0'78,"25"0"-62,-25 0-16,24 0 15,1 0 1,24 0-16,50 0 15,99 0 1,149 0 0,1 0-1,23 0 1,-48 0 15,-1 0-15,-223 0-16,124 0 15,-74 0 1,-75 0 0,-25 0-1</inkml:trace>
  <inkml:trace contextRef="#ctx0" brushRef="#br0" timeOffset="33657.75">17983 4415 0,'-74'-74'15,"0"74"1,24-25-16,0-25 15,-49 50 1,25 0 0,-26 0-1,-98 0 1,74 0-16,-223 75 16,0-1-1,-50 75 1,-25 0-1,75 25 1,74 24 0,99 0-1,50 75 17,0 25-17,50 24 1,-1 75-1,-24 223 1,99-124 0,0 125-1,0 73 1,50 100 0,99-25-1,24 25 1,125 49-1,-1-173 1,-24-100 0,25-74-1,99-49 17,25-150-17,-174-173-15,322 75 16,149-26-1,-24-73 1,0-76 0,73-24-1,101 0 1,-51 0 0,1 0-1,-125 0 1,-98-24-1,-125-51 1,0-123 0,-173-1-1,74-98 17,50-51-17,123-24 1,-49-49-1,0-1 1,-173 75 0,-75-25-1,0-75 1,-74 75 0,-50-99-1,-75-149 1,-49 148-1,-99 1 1,-75-25 0,-98-25-1,-76 25 1,-98 74 15,-75 75-15,-25-25-1,1 50 1,-26-1 0,-24-24-1,-224-75 1,298 224 0,-24-1-1,-1-24 16,298 124-31,0 0 0,-248-50 16,24 50 0,-24-25-1,-25 49 17,25 1-17,75 49 1,24 25-1,-199 0 1,175 25 0,-51 74-1,26 0 1,74 25 0,74-25-1,50 1 1,75-26-1,73 0 1,51-49 0,24-25-1</inkml:trace>
  <inkml:trace contextRef="#ctx0" brushRef="#br0" timeOffset="42457">25846 2604 0,'0'50'32,"0"25"-32,0 24 15,0 50-15,0 223 32,0-25-17,0-149 1,0-98-1,0-76 1</inkml:trace>
  <inkml:trace contextRef="#ctx0" brushRef="#br0" timeOffset="46641.33">27632 2381 0,'-24'0'78,"-26"25"-63,-49 25-15,0-26 16,-25 51-16,49-1 16,-148 100-1,74-25 1,0 24-1,50 1 1,49-75 0,50-74 15,0 0 47,0 0-78,25-1 16,25-24-16,24 50 15,149 24 1,174 100 0,0 0-1,-99-25 1,-174-75-1,-99-49 1,0-25 109,-1-25-125,26-49 16</inkml:trace>
  <inkml:trace contextRef="#ctx0" brushRef="#br0" timeOffset="47074.06">29766 1935 0,'0'25'0,"0"49"16,-25-24-1,0-1-15,-25 26 16,1 148 0,-26 75-1,1 24 1,24 100 0,-24-50-1,24-99 1,26-100-1,24-98-15,0-1 16,0 0 0,0-49-1,124-99 17</inkml:trace>
  <inkml:trace contextRef="#ctx0" brushRef="#br0" timeOffset="47741.56">31130 2629 0,'0'0'0,"-174"0"31,75 0-31,0 0 16,-25 25-1,-25 50 1,-198 272 0,173 0-1,50 75 1,74-75 0,50-149-1,50-123 1,-25-50-1,99-50 1,74-99 0,50-75-1,0-49 1,0-25 0,-99 75 15,-99 99-31,-25-100 15,-25 75 1,-25 0 0,-99 25-1,0 25 1,-50-1 0,50 50-1,75 25 1,-100 0-1</inkml:trace>
  <inkml:trace contextRef="#ctx0" brushRef="#br0" timeOffset="48574.83">12353 5159 0,'0'0'0,"99"100"0,50 48 15,99 51 1,74 24-16,174 174 15,621 422 1,-76-1 0,-619-471-16,372 273 15,-298-223 1,-198-99 0,-150-100-1,-73-74 1,-50-74-1,-1-50 32,1-74-31,50-75-16,148-298 16</inkml:trace>
  <inkml:trace contextRef="#ctx0" brushRef="#br0" timeOffset="49193.31">15701 6400 0,'0'0'0,"-421"694"31,297-421-31,0 0 16,-75 273-1,26 74 1,73-149 0,26-124-1,24-99 1,26-149 0,24-24-1</inkml:trace>
  <inkml:trace contextRef="#ctx0" brushRef="#br0" timeOffset="55623.44">17537 7565 0,'0'0'0,"0"-24"125,74 24-109,-24 0-1,24 0-15,26 0 16,-26 0-16,75 0 15,-50 0 1,-25 0 0,1 0-1,24 0 1,50 0 0,0 0 15,-50-25-31,25 25 15,50-50 1,-26 1 0,-48 49-1,-51-25 1,1 0 0,-25 0-1,24 0 1,-24 1-1,-25-26 1,0 0 0,25-98-1,-25 98 1,0-149 15,-75 125-15,26-25-1,-26 49 1,-73-24 0,24 24-1,0 1 1,-75 24 0,26-25-1,-51 25 1,-98 25-1,74 25 1,99 0 0,50 25-1,-1-1 17,51 26-17,-1-1 1,1 0-1,24 26 1,0-26 0,25 125-1,0-150 1,0 125 0,25-25-1,24-50 1,1-25-1,24 1 1,-24-26 0,25 1-1,-51-50 17,51 0-17,-26 0 1,-24 0-1,0 0 1,25 0 0,-26 0-1,26 0 173,-50-25-173</inkml:trace>
  <inkml:trace contextRef="#ctx0" brushRef="#br0" timeOffset="63000.59">18926 8260 0,'50'0'171,"-1"0"-155,26 0-16,-1 0 0,25 0 16,149 0-1,25 0 1,-50 0 0,-24 0 15,-1 0-16,-148 0-15,99 0 16,0 0 0,-75 0-1,0 0 1,1 0 0,24 0-1,25 0 1,0 0-1,-25 0 1,-24 0 0,-1 0-1,0 0 1,-24 0 15,0 0-15,-25 0-1,24 0 1,26 0 0,-26 25-1,1-25 1,-1 25 0,51-25-1,-26 0 1,25 0-1,100 0 1,-75 0 0,-25 0-1,25 0 1,-25 0 15,-24 0-15,-1 0-1,25 0 1,-74 0 0,25 0-1,24 0 1,0 0 0,1 0-1,-1 0 1,1 0-1,24 0 1,50 0 0,0 0-1,-25 0 1,0 0 15,0 0-15,49 0-1,1 0 1,-25 0 0,124 0-1,-149 0 1,0 0 0,-75 0-1,26 0 1,-26 0-1,-24 0 1,25 0 0,-1 0-1,-24 0 1,25 0 15,-1 0-15,1 0-1,-25 0 1,0 0 0,-1 0-1</inkml:trace>
  <inkml:trace contextRef="#ctx0" brushRef="#br0" timeOffset="65931.94">18033 11088 0,'25'0'0,"74"74"32,-49-74-32,-1 25 15,100 25 1,99-1 0,0 26-1,25-26 1,49 26-1,26-1 1,73 0 0,1 1-1,-149-26 1,-75-24 0,-123-25-1,24 0 1,75-25-1,123-24 1,75-1 0,25-49-1,-124 49 1,-74-24 0,-75 24-1,-50 1 1,0 24-1,-24-25 1,0 26 0,-50-26-1,24 25 1,-24-25 0,0 1 15,-24-100-16,-26 50 1,-99 0 0,-74-25-1,-50 24 1,-25 26 0,-24-25-1,-174 0 1,149 49-1,49-24 1,25 24 0,0 0-1,25 1 1,50 49 0,24 0 15,50 0-16,-25 0 1,25 0 0,-74 0-1,-125 24 1,199 1 0,50 0-1,-25-25 1,49 25-1,25-25 1,0 25 0,-49 0-1,49-1 1,-24 26 0,24-25 15,-25 74-16,25 0 1,-24 0 0,24 1-1,25-26 1,0-24 0,0-1-1,0-24 1,0 0-1,0 0 142,0-1-142,50-24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35:47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7665 7094 0,'49'0'31,"26"0"0,24 0-31,75 0 16,-50 0-16,49 0 16,497 0-1,-422 0 1,347 0 0,100 0-1,-1 0 1,-74 0-1,-74 0 1,-298 0-16,99 0 16,-98 0-1,-76 0 1,-49 25 15,0 0-15,-74 0-1,-25-25 1,24 0 0,125 0-1,49 0 1,-49 0 0,322 0-1,-99 0 1,-174-25-1,-74-25 1,-124 25 0,-1 25-1</inkml:trace>
  <inkml:trace contextRef="#ctx0" brushRef="#br0" timeOffset="976.07">2580 8062 0,'0'-25'31,"74"0"-31,75 0 16,-25 25-16,99 0 15,50 0 1,372 0 0,-223 0-16,297 0 15,-74 0 1,-149 0 0,-198 0-1,-199 0 1,-74 0-1</inkml:trace>
  <inkml:trace contextRef="#ctx0" brushRef="#br0" timeOffset="2586.09">17363 7516 0,'25'0'31,"49"0"-15,26 0-16,49 0 16,-1 0-16,51 0 15,297 0 1,149 0-1,99 0 1,273 0 0,-521 0-1,521 0 1,-198 0 0,-423 0-1,473 0 1,-448 0-1,-123 0 1,-124 0 0,-26 0-1,-98 25 1,0-25 0,-26 0-1,1 0 16,0 0-31,25 0 32,-1 0-32,26 0 31,-1-25-15,-49 25-1,49-25 1,-49 25-1,0 0 17,0-25-32,0 25 62,-1 0-31,1 0-15,50 0-16,-51 0 16</inkml:trace>
  <inkml:trace contextRef="#ctx0" brushRef="#br0" timeOffset="3977.59">18256 7069 0,'50'0'31,"74"25"-31,0-25 16,74 0-16,75 0 15,422 0 1,-298 0-16,-1 0 16,423 0-1,74 0 1,-174 0 0,149 0-1,-446 0 16,-25 0-31,-99 0 32,-174 0-32,372 75 15,99-26 32,-421-49-47,-25 0 16,99 0-1,273 0 17,-125 0-32,-48 0 15,-75 0 1,-174 0 0,223-25-1,-173 1 1,49 24 15,-148 0-15,25 0-16,-51 0 31,26 0-15,-25 0-1,49 0 1,100 0 15,-149 0-31,24 0 16,-24 0-16,49 0 15,26 0 1,24 0 0,24 0-1,51 0 16,-125 0-15,-24-25 0,0 25-1,-26 0 63,1-25-78,0 25 32</inkml:trace>
  <inkml:trace contextRef="#ctx0" brushRef="#br0" timeOffset="5464.69">17363 8037 0,'0'0'0,"25"0"15,25 0-15,-26 0 16,76 25-16,-1-1 15,25 1-15,198 0 32,224-25-17,74 0 1,100 0 0,49 0-1,-50 0 1,174 0-1,-422 0 1,-198 0 0,-248 0-1,0-25 1,-1 25 15,-24-25-15,0 1-16,0-76 15,-49 1 17,-1 49-32,-24-24 0,-224-75 15,-421-99 17,421 174-17,-372-1 1,-396 75-1,247 0 1,-297 0 15,521 0-31,173 0 16,248 0 0,-148 50-1,-25 99 16,297-124-15,0 49 0,1-24-16,49-26 15,0 26 1,0 49 15,0-49-15,25-25-1,123 24 1,-73-24 0,520 74 15,-421-99-15,272 0-1,75 0-15,-273 0 16,447 0 15,-621 0-15,-49 0-1</inkml:trace>
  <inkml:trace contextRef="#ctx0" brushRef="#br0" timeOffset="8798.36">2356 9079 0,'25'0'63,"0"0"-47,0 0-1,24 0-15,26 0 16,49 0-16,50 0 15,297 0 1,124 0 0,25 0-1,-297 0-15,297 0 32,372 0-17,-670 0 1,571 0-1,-372 0 1,-99 0 0,-50 0-1,-99 0 1,-25 0 0,-50 0-1,348 0 16,-422 0-15,25 0 0,74 0-1,-24 0 1,-75 0 0,198 0-1,-247 0 1,49 0-1,49 0 1,-49 0 0,0 0 15,50 0-31,0 0 16,148 0 15,-223 0-16,199 0 1,-224 0-16,100 0 31,49 0-15,-74 0 0,-75 0-1,125 0 1,-125 0-1,199 0 17,-198 0-17,-26 0 1,26 0 0,-26 0-16,26 0 15,-1 0 1,25 0 15,-74 0-15,124 0 15,-100 0-31,-24 0 16,74 0 15,-74 0-31,0 0 31,0 0 0,24-25 32,-49 0-63</inkml:trace>
  <inkml:trace contextRef="#ctx0" brushRef="#br0" timeOffset="10912.78">2307 10319 0,'0'-25'16,"49"25"-1,26 0 1,-1 0-16,125 0 16,-75 0-1,49 0 1,199 0 0,447 0-1,-199 0 1,99 0-1,-24 0 1,24 0 0,-123 0-1,173 0 1,-397 0 0,-199 0-1,125 0 1,148 0 15,-198 0-15,25 0-1,-99 0 1,24-25 0,-148 0 15,-50 1-31,25-26 15,0 0 1,24-49 0,-49 49-1,0-49 17,-25-25-32,-49 25 15,24 25 1,-123-26-1,-175-48 17,26-1-17,74 99 1,99 50 0,-198 0-1,-149 0 1,198 0-16,-768 0 31,867 0-15,-74 0-1,174 0-15,25 50 16,-1 74 15,75-75-15,0 75-16,0 25 31,0 25-31,174 124 47,-125-249-47,51 26 16,-1-51-1,25 1 1,0-25-1,99 0 1,-24 0 15,-75-25-15,-75 1-16,-24-1 16</inkml:trace>
  <inkml:trace contextRef="#ctx0" brushRef="#br0" timeOffset="12731.74">18231 9178 0,'248'0'0,"-496"0"0,720 0 15,49 0 1,-249 0-16,1 0 16,-25 0-1,-24 0-15,470 0 16,-495 0 0,247 0-1,50 0 1,248 0 15,-198 0-15,0 0-1,49 0 1,0 0 0,-49 0-1,124 0 1,-447 0-1,372 0 1,-396 0 0,470 0-1,-197 0 1,-274 0 0,1 0-16,173 0 15,25 0 16,-75 0-31,25-25 32,-74 0-17,0 25 1,-75 0 0,-49 0-1,-124 0 1,0 0 15,0 0 0</inkml:trace>
  <inkml:trace contextRef="#ctx0" brushRef="#br0" timeOffset="15256.98">19943 10344 0,'0'0'0,"25"0"0,0 0 32,-25-25-17,0 0-15,0-99 16,0 25 0,0-50 15,-75 0-16,26 99-15,24 1 16,-124-50-16,-99-1 31,74 26-15,50 49 0,-198 0-1,198 25 1,-224 0-1,1 0 1,25 0 0,49 0-1,25 25 1,124 0 0,49 49 15,-24-24-16,25 49 1,24-24 0,50-51-1,0 51 1,0-26 0,0-24-1,0 25 1,50-25-1,99 24 1,74 1 0,25 0-1,-25-50 1,-49 0 0,-75 0-1,25 0 16,-74 0-15,-50-25 0,24 25-1,-24-50 1,0 0 0,0 26-1,0-26 1,0 25 15,0 0-15</inkml:trace>
  <inkml:trace contextRef="#ctx0" brushRef="#br0" timeOffset="16201.77">19968 9996 0,'25'0'32,"24"25"-32,-24-25 15,173 0 1,-24 0-16,49 0 15,100 0-15,396 0 32,224 0-32,-398 0 15,1 0 1,1066 0 0,-719 0-1,-297 0 1,-274 0-1,-173 0 1,-50 0 0,-49 0-1,123 50 17,-123-50-17,49 25 1,-74-25-16,49 0 31,-24 0 94</inkml:trace>
  <inkml:trace contextRef="#ctx0" brushRef="#br0" timeOffset="20008">2431 12179 0,'49'0'0,"-98"0"0,148 25 16,75 25-1,-100-26 1,25-24-16,224 0 16,-150 0-1,249 0 1,372 0-1,-124 0 1,-1 0 0,26 0-1,297 0 17,-694 0-17,396 0 1,-545 0-1,99 0 1,25 0 0,-223 0-1,-1 0 1,26 0 0,-1 0-1,25 0 1,-24 0-1,-1 0 1,-49 0 0,49 0-1,-24 0 1,-1 0 15</inkml:trace>
  <inkml:trace contextRef="#ctx0" brushRef="#br0" timeOffset="20848.06">12030 11881 0,'0'0'0,"25"0"15,0 0 1,24 0-16,1 0 16,49 0-16,75 0 15,124 0 16,98 0-15,101 0 0,73 0-1,199 0 1,-298 0 0,-173 0-1,-124 0 1,-125 0-1</inkml:trace>
  <inkml:trace contextRef="#ctx0" brushRef="#br0" timeOffset="21917.84">2555 13593 0,'25'0'32,"24"-25"-17,-24 25-15,74 0 16,298 0 0,-99 0-16,24 0 15,571 0 1,248 0-1,25 0 1,-223 0 0,-323 0-1,-248 0 1,-124 0 15,-174 0-15,-49 0-1</inkml:trace>
  <inkml:trace contextRef="#ctx0" brushRef="#br0" timeOffset="25447.94">18107 12105 0,'50'0'16,"-100"0"-16,174 0 0,-49 0 0,-1 0 15,25 0 1,1 0-16,98 0 16,1 0-1,-1 0 1,75 0-1,99 0 1,0 0 0,-124-25-16,25 0 15,421-25 17,-222 50-17,24 0 1,25 0-1,74 0 1,-74 0 0,-248-24-1,421-1 1,-222 25 0,-26 0-1,-74 0 1,-74-25-1,-149 25 1,-1-25 0,-98 25-1,49 0 1,-74 0 15,0 0-31,0 0 31,0 0-15,-1 0 0,1 0-1,0 0 1,0 0 0,0 0-1,-1 0 1,26 0 15,0 0-31,24 0 16,25 0 15,-49 0-15,-25 0-16,49 0 15,25 0 16,-74 0-15,49 0 0,50-25-1,1 1 1,23-51 0,1 26-1,-25-1 1,-25-24-1,-49 24 1,0 25 0,-26 0 15,-24 1-31,0-1 16,0 0-1,0-49 16,0-26-15,0 51 0,-74-26-1,-25 1 1,-25 24 0,-50-24 15,50 74-31,50 0 15,-100 0 17,100 0-32,-100 0 15,-49 49 17,124-49-32,-174 100 31,248-100-16,-25 49 1,25 1 0,25-25-1,0 24 1,0 26 0,0-26-1,0 26 1,25 24 15,-25-74-31,25 0 16,0 24 15,0-24-15,0 0-16</inkml:trace>
  <inkml:trace contextRef="#ctx0" brushRef="#br0" timeOffset="26285.65">29890 11931 0,'24'0'78,"51"0"-62,24-25-16,124 0 15,-74 1 1,0-1-16,-50 0 16,75 0 15,-125 25-16,-24 0 1</inkml:trace>
  <inkml:trace contextRef="#ctx0" brushRef="#br0" timeOffset="27334.67">19323 13395 0,'0'0'15,"273"-25"-15,-50 25 16,0 0-16,25 0 16,149 0-1,-248 0-15,149 0 16,-100 0 0,-124 0-1,50 0 1,100 0-1,-26 0 1,-99 0 0,174 0-1,-248 0 1,0 0 0,0-25 30</inkml:trace>
  <inkml:trace contextRef="#ctx0" brushRef="#br0" timeOffset="29896.36">2406 15032 0,'149'0'31,"173"0"-16,224-25 1,-223-50 0,272 1-16,0 49 15,-272 25 1,272 0 0,-49 0-1,-274 0 1,249 0-1,-49 0 1,-1 25 0,50 25-1,-372-26 1,-1 1-16,-48 0 16,222 49-1,-99-74 1,-99 0-1,273 0 17,-322 0-17,98 0-15,51 0 32,-150 0-32,75-24 15,-100 24 1,125 0-1,25 0 1,-1 0 0,-74 0-1,74 0 1,125-50 0,-100 50-1,-124 0 1,199-25-1,-50 25 1,50 0 0,-1 0 15,-148 0-15,-99 0-1,74 0 1,25 0-16,74 0 31,-149 0-15,174 0-1,-74 0 1,24 0 0,-74 0-1,-24 0 1,-76 0-1,1 0 17,0 0-32,25 0 15,-1 0 1,1 0 0,49 0 15,-74 0 16,0 0-32</inkml:trace>
  <inkml:trace contextRef="#ctx0" brushRef="#br0" timeOffset="31511.07">2431 16247 0,'0'0'0,"25"0"16,24 0-1,1 0 1,99 0 0,-25 0-16,25 0 15,173 0 1,75 0-1,-149 0 1,471 0 0,-247 0-1,-274 0 1,546 0 0,-570 0-1,123 0 1,-49 0 15,-198 0-15,-25 0-16</inkml:trace>
  <inkml:trace contextRef="#ctx0" brushRef="#br0" timeOffset="33968.69">17884 15032 0,'0'0'0,"25"0"16,124 0 0,49 0 15,-74 0-31,199 0 15,98 0 1,-197 0 0,669 0-1,-174 0 1,-25-50 0,-24 50-1,-50 0 1,50 0-1,-124 0 17,-1 0-32,-48-25 15,-76 0 1,26 25 0,-1 0 15,-49 0-16,0 0 1,25 0 0,-199 0-1,0 0 1,-148 0 0,148 0-1,223 0 1,-247 0-1,173 0 1,-50 0 0,25 0 15,-247 0-15,-51 0-1,-24 0 95,0-24-79,0 24 0,0-25-15</inkml:trace>
  <inkml:trace contextRef="#ctx0" brushRef="#br0" timeOffset="34849.21">18604 16421 0,'24'0'31,"150"0"-15,-75 0-16,149 0 15,-124 0 1,174 0-16,74 0 16,-198 0-1,247 0 1,51 0-1,24 0 1,-99 0 0,-174 0-1,-124 0 17,-74 0 14,24-25-30,75-50 0,50 26-16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36:25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471 1687 0</inkml:trace>
  <inkml:trace contextRef="#ctx0" brushRef="#br0" timeOffset="3200.5">17562 10269 0,'0'0'0,"-248"-99"31,198 74-15,25 25 0,-74 0-1,-25 0 1,-74 0 0,-26 50-1,-49 49 1,125-25-16,-1-24 15,-99 99 1,149-100 0,49 51-1,0-1 1,50 0 0,0 25-1,0 0 1,0 25 15,75 25-15,49 49-1,273 50 1,-50-149 0,50-50-1,-50-49 1,0-25-1,1 0 1,-51 0 0,-49-25-1,-124-25 1,-49-24 0,-1-25-1,-24-50 1,-1-74 15,-24 24-15,-25 1-1,0 49 1,-25 25 0,-24 25-1,-1 24 1,-24 26-1,-50-50 1,-50 74 0,-49-25-1,-25 1 1,25 24 0,-1 0-1,100-25 1,99 50 15,-24 0-31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36:38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7689 9699 0,'0'0'0,"-74"0"16,-174-75-1,174 75 1,-50 0-16,-249 0 16,1 75-1,-49-26 1,24 50-1,50-24 1,99 49 15,124 0-15,49 0 0,75-74-16,-25 98 15,25-24 1,0 25-1,75-50 1,49-24 0,99-50-1,124-25 1,298-25 0,174-124-1,-26 0 1,-197 0-1,-150 50 17,-396 50-17,-50-1 1,49-24 0,-49-1-1,-49-49 1,-26 50-1,-98-26 1,-50 26 0,-125 0-1,-98-50 1,-75 49 0,-223 26-1,421 49 1,224 24-1,50-24 17,24 25-17,25 0 1,0 0 15,0 0-15,0-1-1,0 1 1</inkml:trace>
  <inkml:trace contextRef="#ctx0" brushRef="#br0" timeOffset="1506.37">19273 8979 0,'0'0'0,"-273"-99"31,125 74-31,-26-24 16,-248-1 0,-24 50-1,-26 25 1,175 49 0,148-24-16,-25 24 15,100 1 1,24-1 15,1 25-15,49-24-1,0 74 1,25-1 0,49 1-1,75-25 1,74 0-1,99-49 1,-24-75 0,74 0-1,224-50 1,-249-49 0,-99 0-1,-75-1 1,-49-24-1,-24 25 17,-26 25-17,-49-1 1,25 1 0,-26 49-1,-24-24 1,0-1-1,0 0 1,-24-24 0,-26 24-1,-24 1 1,49 49 46,-25-25-46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36:50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8905 6747 0,'0'-25'31,"-50"0"-15,1 0-16,-51 1 15,1-1-15,-74-50 16,24 1 15,25 49-15,0-24 0,49 49-1,-24 0 1,-50 49-1,25 1 1,25 49 0,0 0-1,-25 50 1,74-99-16,1 74 16,-1-50-1,25 25 1,0-49-1,1-25 1,24 24 15,0-24 1,0 0-1,0 0-16,0 0 1,74-1 0,25 26-1,100 24 1,24 1 0,50-1-1,-25-49 1,-124 0-1,-50 24 1,-24-49 15,-25 0-15,74 0 0,25-49-1,-99 24-15,74-25 16,50-74-1,0 0 1,-1 25 0,-24 25-1,-74-1 1,-25 26 0,-25 24-1,0-49 1,0-1-1,0 1 17,-25-50-17,-49 49 1,-1 50 0,26-24-1,24 49 1,-25-25-1,25 25 17,-24 0-17,24 0 17,0 0-17,0 0 1,0 0-1,-49 0 1</inkml:trace>
  <inkml:trace contextRef="#ctx0" brushRef="#br0" timeOffset="1918.02">3547 7516 0,'25'0'78,"0"0"-63,49 0-15,-24 0 16,-1 0-16,150 0 31,-1-25-15,1 25 0,98 0-1,150 0 1,-1 0-1,-74 0 1,-223 0-16,50 0 16,-75 0-1,-50 0 1,-49 0 31,0 0 15,-1-25-62,1 25 16</inkml:trace>
  <inkml:trace contextRef="#ctx0" brushRef="#br0" timeOffset="7815.06">5556 8310 0,'-25'0'16,"50"24"-1,0 1-15,0-25 16,99 0-1,-50 0 1,26 0 0,-26 0-1,75 0 1,99 0 0,-50-25-1,75 25 1,-174 0-16,75 0 15,-50 0 1,-74 0 15,-26 0-15</inkml:trace>
  <inkml:trace contextRef="#ctx0" brushRef="#br0" timeOffset="10319.92">6350 9475 0,'0'-24'16,"74"-26"15,-24 50-31,49 0 15,174-50 1,-174 50-16,174 0 16,50 0-1,73 0 1,1 0 0,50 0-1,-50 0 1,0 0-1,-25 0 1,-25 0 15,0 0-15,-49 0 0,74 0-1,-174 0 1,1 0-1,-1 0 1,1 0 0,-1 0-1,1 0 1,73 0 0,1 0-1,-49 0 1,-1 0-1,-25 0 1,1 0 15,-100 0-15,-25 0 0,-24 0-1,-1 0 1,1 0-1,24 0 1,-24 0 0,-25 0-1,0 0 1,0 0 15</inkml:trace>
  <inkml:trace contextRef="#ctx0" brushRef="#br0" timeOffset="12598.99">3969 8012 0,'49'25'16,"26"0"-16,24-1 15,75 1-15,-1 0 16,274-25-1,98 0 1,76 0 0,-1 0-1,-75 0 1,-346 0-16,98 0 16,-173 0-1,-74 0 1,-25 0 31,0 0-47,0 0 47</inkml:trace>
  <inkml:trace contextRef="#ctx0" brushRef="#br0" timeOffset="13797.81">6077 9575 0,'0'0'0,"174"-25"16,198 0-1,-149 25-15,25 0 16,50 0-16,347 0 16,-25 0-1,0 0 1,-25 0-1,-49 0 1,24 0 15,-123 0-15,-50 0 0,-75 0-1,-148 0 1,-50 0-1,-50 0 1,100 0 0,-50 0-1,25 0 1,49 0 0,1 0-1,49 0 1,-124 0-1,-50 0 1</inkml:trace>
  <inkml:trace contextRef="#ctx0" brushRef="#br0" timeOffset="16695.75">7491 10393 0,'0'0'0,"-50"0"16,26-49 0,24 24-16,-50 25 15,-49-50 1,-75 25 0,-99-24-1,-74-1 1,-50 50-1,-25 0 1,-49 0 0,74 0 15,25 0-15,75 0-1,222 25-15,-49 0 16,0 0-1,25-1 1,-25 1 0,49 0-1,51-25 1,-26 50 0,0-26-1,50 1 1,-24 25-1,24-1 1,0 26 15,0-26-15,0-24 0,0 0-1,24 49 1,26-49-1,74 50 1,124-1 0,50-24-1,74-26 1,124-24 0,-248 0 15,-149 0-31,149 0 31,-99 0-31,25 0 16,24 0 15,-24 0-15,49 0-1,50 0 1,25 0-1,-26 0 1,-73 0 0,-150-24-1,1-1 1,0 25-16,-26-25 16,-24 0 15,0 0-31,25 1 15,-25-1 17,0 0-17,0-25 1,0 26 0,-25-76-1,25 76 1,-49-1-1,-26-25 1,1 25 0,0 1-1,-26-1 1,26 0 0,-75 25-1,-49 0 16,49 0-15,124 0 0,-25 0-1,26 0 1,-1 25 78</inkml:trace>
  <inkml:trace contextRef="#ctx0" brushRef="#br0" timeOffset="22048.04">1885 10666 0,'25'0'31,"49"0"-15,1 0-16,24 0 15,0 0-15,25 0 16,-49 0-1,-1 0 1,-24 0 0,24 0-1,-49 0 1,25 0 0,24 0-1,-24-25 1,49 0-1,0-24 1,-74 24 0,24 0 15</inkml:trace>
  <inkml:trace contextRef="#ctx0" brushRef="#br0" timeOffset="22921.88">2927 10368 0,'0'0'0,"50"25"15,24 0-15,50 25 16,25-26 0,-50 51-1,-74-75 1,24 25-1,-24-25 17,-25 24-1,25-24-15,-25 25-1,0 0 1,0 25-1,0-1 1,-25 26 0,0-1-1,-24-49 1,-1 24 0,25-24-1,-24-25 1,49 25-1,-25 0 1,0-25 140</inkml:trace>
  <inkml:trace contextRef="#ctx0" brushRef="#br0" timeOffset="25391.08">7913 10666 0,'0'25'31,"0"0"0,24-1-15,-24 1 15,25-25-15,25 0-1,-25 0 173,0 25-157,-1-25 16,1 25-32,0-25 17,25 25-17,-26-25 1,26 0 0,24 0-1,50 49 1,75-24-1,49 0 1,0 24 0,50 1 15,-125-50-15,75 0-1,-49 25 1,-26-25-1,-24 0 1,74 49 0,-74-49-1,74 0 1,-24 0 0,148 0-1,-148 0 16,24 0-15,-25 0-16,-24 0 31,-100 0-15,1 0 0,-1 0-1,50 0 1,-74 0-16,123 0 15,26 0 1,24-24 0,25-26-1,75 50 1,49 0 0,49 0-1,-49-25 1,-124-24-1,1-1 1,123 0 15,99-49-15,372-50 0,-446 50-1,-149-50 1,-99 25-1,-50 25 1,-24 0 0,-26-25-1,-24-25 1,-25-99 15,0 149-31,-25-199 16,-74 75-1,0-75 17,-50 125-17,0 24 1,25 25 0,-50 0-1,-98-25 1,-51 0-1,-74-25 1,-49 1 0,-25-1-1,-75 25 1,-25 50 0,1-25-1,-323-50 1,322 75 15,-24-25-15,25 50-1,123-1 1,174 75 0,75 0-1,49 0 1,25 0-1,25 0 1,74 0 0,0 0-1,-99 25 1,50 0 0,-26 25-1,26 24 1,24-24 15,1-26-15,98-24 109,1-24-110</inkml:trace>
  <inkml:trace contextRef="#ctx0" brushRef="#br0" timeOffset="26295.2">9649 5804 0,'0'0'0,"-25"25"0,-24 25 16,-51 74-1,1 49 1,50-24-1,-26 50 17,1-51-32,24 1 31,25-49-15,25-51-1,0-24 1,0 25 62,50-50-62,24 0-16,26 0 15,-1 0-15,25 0 16,25 0-16,-25 0 15,-25 0-15,124 0 16,-173 0 15,-25 0-15</inkml:trace>
  <inkml:trace contextRef="#ctx0" brushRef="#br0" timeOffset="28399.77">6598 8483 0,'0'0'0,"149"-25"15,248 25 1,-224 0-1,26 0-15,148 0 16,0 0 0,-123 0 15,-125 0-15,-74 0-1</inkml:trace>
  <inkml:trace contextRef="#ctx0" brushRef="#br0" timeOffset="29095.56">10864 9599 0,'25'0'0,"0"0"16,25 25-1,-26-25 1,150 0 0,0 0-16,223 0 15,74 0 1,-49 0-1,-1 0 1,-24 0 0,0 0-1,-99 0 1,-125 0 0,-123 0-1,-25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37:27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10964 2480 0,'24'0'78,"125"-24"-78,25 24 16,124 0-16,98 0 16,1093 0-1,594 0 1,348 0 0,-99 0-1,-1191 0-15,546 0 16,-720 0-1,-496 0 1,-223 0 0,-49 0 15,24 24-15,-74 1-1,-25-25 1,0 0-1,149 0 1,24 0 0,26 0-1,148 0 1,-272 0 0,49 0-1,-75-25 1,50 1-1,-74-51 1,0 26 0,0-1 15,-75 0-15,1 1-1,-26-26 1,26-24-1,-50 25 1,-25 49 0,49-74-1,-49 49 1,0-24 0,-49-50-1,24-25 1,-50 0-1,-73-25 1,-76 50 0,1-24-1,-99 24 17,-249 0-17,125 49 1,-224 1-1,-99 24 1,-496 50 0,-99 0-1,-50 0 1,50 0 0,-100 0-1,224 0 1,223 0-1,-99 0 1,495 0 0,51 0 15,49 0-15,25 0-1,74 0 1,75 0-1,124 0 1,24 0 0,51 0-1,-1 0 1,74 0 0,1 0-1,-25 0 1,-25 0-1,49 0 1,1 0 0,24 25 31,-24 24-32,-25 26 1,-75 49-1,0 50 1,100-100-16,-50 100 16,99-100-1,-74 50 1,74-99 0,-25 24-1,50-24 1,0 0-1,-24 25 1,24-1 31,0 26-31,0-51-16,0 1 15,0 0 1,0 25-1,0-25 1,49 24 0,26 1-1,-51-50 1,1 0 0,0 25-1</inkml:trace>
  <inkml:trace contextRef="#ctx0" brushRef="#br0" timeOffset="15432.72">1811 6226 0,'49'25'140,"1"0"-124,-25-25-16,49 0 15,1 0-15,49 0 16,148 0 0,1 0-1,0 0 1,-50 0 0,1 0-1,-76 0 1,-23 0-1,-26 0 1,0 0 0,-74 0-16,74 0 15,0 0 17,50 0-17,0 0 1,24 0-1,-24 0 1,-25 0 0,-24 0-1,24 0 1,-50 0 0,-24 0-1,-1 0 1</inkml:trace>
  <inkml:trace contextRef="#ctx0" brushRef="#br0" timeOffset="18232.77">5383 6226 0,'49'0'16,"-24"0"-1,0 0-15,0 0 16,-1-25-16,1 25 31,0 0-15,0 0-1,0-25 1,-1 25 0,1 0-16,25 0 15,-25-24 1,-1 24 15,26 0-15,-25-25-1,49 25 1,-49 0 0,0 0-1,0 0 32,-25-50 406,0 25-437,0 1 0,0-1-16,0 0 15,0 0 1,0 0-1,0-24 1,-25 24 0,25-25-1,0-24 17,0 49-17,0-25 1,-25 26-1,25-1 17,-25 0-17,25 0 17,-24 25-1,-1 0 16,0 0-32,0 0-15,-25 0 32,26 0-17,-26 0 1,25 0-1,0 0 1,-24 0 0,-26 0-1,51 0 1,-1 0 0,0 0-1,0 0 1,0 0 15,1 0 63,-1 50-79,25-25-15,0-1 16,-25 51-16,25-50 16,0 148-1,0-24 1,0 0 0,0-50-1,25-24 1,-25-51 249,49-24-249</inkml:trace>
  <inkml:trace contextRef="#ctx0" brushRef="#br0" timeOffset="19671.21">6449 5383 0,'0'0'0,"-49"0"15,-51 0 1,76 0 0,-1 0-1,-25 0 1,25 0-16,1 24 15,-1-24 1,-25 25 0,1-25 15,24 25-15,0 25 30,25-26-30,0 26 0,0-25-16,0 24 15,0-24-15,0 99 32,25-24-17,-25-1 1,25 0-1,-1-74 1,-24 49 0,0-49-1,25-25 1,-25 25 15,0 0-15,0-1-16,-25 26 15,1-25 1,-51 0 0,50-1-1,1 1 17,-1-25-17,0 0 1,0 0-1,0 0 1,-24 0 0</inkml:trace>
  <inkml:trace contextRef="#ctx0" brushRef="#br0" timeOffset="20329.61">5854 4986 0,'0'0'0,"0"25"15,-25 49-15,0 100 32,25-26-17,-25 76 1,1 73-1,-1-73 1,-25-1 0,25-50-1,25-24 1,0 0 0,0-25-1,0-74 1,25-50 109,0-25-110</inkml:trace>
  <inkml:trace contextRef="#ctx0" brushRef="#br0" timeOffset="20959.93">6226 6424 0,'50'0'63,"-1"0"-47,75 0-16,0 25 15,0-25-15,199 0 16,49 0-1,-50 0 1,-99 0 0,-148 0-1,-50 0 1</inkml:trace>
  <inkml:trace contextRef="#ctx0" brushRef="#br0" timeOffset="28543.75">2356 7367 0,'0'-25'109,"25"25"-93,50-25-16,-1 1 16,-24 24-16,49-25 15,149-25 1,-50 50-1,-74-25 1,25 25 0,-25 0-1,75 0 1,-125 0 15,-24 0-15,24 0-1,50 25 1,0 0 0,50 0-1,-50 24 1,25-24 0,74 0-1,-49 25 1,-75-26-1,-74-24-15,24 0 16,-24 0 47,0 0 93,0 0-109,-1-24-16,-24-26 16</inkml:trace>
  <inkml:trace contextRef="#ctx0" brushRef="#br0" timeOffset="37144.43">2356 8136 0,'25'-25'141,"0"25"-126,0 0-15,24 0 16,1-25-1,-25 25 1,0 0-16,-1 0 16,51 0-1,-25 0 1,24 0 0,-24 0-1,-1 0 1,1 0-1,-25 0 1,-1 0-16,1 0 16,0 0 15,0 0 0,24 0-15,26 0-1,-1 0 1,-24 0 0,-25 0-1,24 0 1,-24 0 0,49 0-1,-49 0-15,50 0 16,-26 0-1,26 0 1,-50 0 0,24 0-1,-24 0 17,0 0-17,24 0 1,26 0-1,-26 0 1,-24 0 0,50 0-1,-51 0 17,1 0-17</inkml:trace>
  <inkml:trace contextRef="#ctx0" brushRef="#br0" timeOffset="40504.58">4663 8161 0,'25'0'109,"49"0"-109,1 0 16,-25 0-16,49 0 15,-25-25 1,25 25 0,50-25-1,0 25 1,0 0 0,-25 0-1,-75 0-15,76 0 16,-51 0-1,75 0 1,-50 0 0,25 0-1,25 0 1,-25 0 15,0 25-15,0 0-1,-74-25 1,-26 0 0,1 0-1,0 0 17,0 0 14,0 0 1</inkml:trace>
  <inkml:trace contextRef="#ctx0" brushRef="#br0" timeOffset="41215.98">7937 8161 0,'25'0'172,"50"0"-172,-1 0 15,1 0-15,-1 0 16,25 0-1,0 0 1,-74 0 0</inkml:trace>
  <inkml:trace contextRef="#ctx0" brushRef="#br0" timeOffset="41801.22">8855 8161 0,'25'0'63,"25"0"-48,-26 0-15,1 0 16,25 0-16,0 0 16,-1 0-16,26 0 31,-1 0-16,-24 0 1,-1 0 0,-24 0-1</inkml:trace>
  <inkml:trace contextRef="#ctx0" brushRef="#br0" timeOffset="43187.28">3001 9475 0,'0'-24'94,"75"24"-79,-26-25-15,1 0 16,24 0-16,26 0 31,48-24-15,1-1-1,-74 1-15,74 24 16,-50 0 0,-74 25-1,24 0 1,1 0 0,-1 0-1,26 0 1</inkml:trace>
  <inkml:trace contextRef="#ctx0" brushRef="#br0" timeOffset="47961.08">9277 7169 0,'0'0'0,"-50"-50"16,-148 0 0,148 1-1,-24 49-15,-25-50 16,24 1 0,50 49 15,1 0-16,-1 0 17,0 0-17,0 0-15,-24 49 16,24 26 0,-50 73-1,75-48 1,-49 48-1,24-24 1,25-74 0,0 49-1,-25-74 1,25 49 15,0-24-15,0 0-1,0-1 1,0-24 0,0 25-1,0-25 1,0 24 0,0-24-1,0 25 1,25 24-1,25-49 1,24 0 0,0 24-1,-24-49 1,74 50 15,-74-50-15,-26 0-1,26 0 1,-25-25 0,49-25-1,1-24 1,-1 0 0,-49-26-1,74-49 1,-49 1-1,-1-26 1,51-74 0,-100 149-1,24-25 1,-24 49 0,0 1 15,0 24-16,0 1 1,-24 24 0,-1 0-1,0 25 1,-74-50 0,49 50-1,-74-49 1,99 49-1,1 0 1,-26 0 0,25 0-1</inkml:trace>
  <inkml:trace contextRef="#ctx0" brushRef="#br0" timeOffset="49991.7">6251 7045 0,'0'-25'31,"0"0"-15,-50 25-16,1-25 15,24 25-15,-50 0 16,-49 0 0,-74 0-1,-1 0 1,1 0-1,99 25 1,-25 25 0,49-26-1,1 51 1,0-26 0,-1 51 15,25 24-16,26-50 1,-1-24-16,25 49 16,-25-25-1,25-24 1,0 24 0,0-24-1,0 49 1,50-49-1,24 24 1,25-24 0,100 24-1,49 1 1,322-26 15,-148-49-15,0 0-1,-125 0 1,-98 0 0,-100 0-1,50-49 1,-75 24 0,50-25-1,25 1 1,0-26-1,-50 26 1,0-100 0,-24 74-1,-50-49 1,24 0 0,-49 0 15,0-25-16,-25 1 1,-49 24 0,-25 24-1,24 76 1,-24-1 0,25-25-1,-125 25 1,1 25-1,-75 0 1,25 50 0,74-25-1,-24 49 1,74-24 15,49-25-15,51-1-1,-1-24 1,-25 25 0,50 0 109</inkml:trace>
  <inkml:trace contextRef="#ctx0" brushRef="#br0" timeOffset="51553.61">3076 11013 0,'49'0'78,"51"0"-62,73 0-16,50 0 15,50 0-15,50 0 16,297 0 0,-25 0-1,-123 0 1,-249 0 0,-124-25-1,-49 1 1</inkml:trace>
  <inkml:trace contextRef="#ctx0" brushRef="#br0" timeOffset="52502.58">1637 13568 0,'25'0'109,"25"-25"-109,-26 25 16,51 0-16,49-24 15,124-1 1,49 25 0,51-25-1,-150-25 1,-123 50-1</inkml:trace>
  <inkml:trace contextRef="#ctx0" brushRef="#br0" timeOffset="53152.48">3225 13469 0,'24'0'63,"1"0"-63,0 0 15,25 0 1,49 0-1,25 0 1,0 0 0,-25 0-1,-49 0 1,-25 0 0</inkml:trace>
  <inkml:trace contextRef="#ctx0" brushRef="#br0" timeOffset="54921">9599 12080 0,'0'74'47,"0"-49"-32,0 25-15,0 49 16,25-25-16,0 1 15,0 49 1,0-25 0,-25-49-16,24 24 15,1-24 1,-25-26 0,0 1 15,0 0-16,-25 25 1,-99-1 0,-124-24-1,-124 49 1,-25-49 0,-99-25-1,50 0 1,247 0-16,-98 25 15,272-25 1,0 0 0</inkml:trace>
  <inkml:trace contextRef="#ctx0" brushRef="#br0" timeOffset="55569.18">7466 12626 0,'0'24'15,"0"1"1,0 25-16,-25 24 16,1 1-1,-51 98 1,1-74-1,-1 26 1,1-76 0,49 1-1,0-25 1,25-1 93,0 1-93,25 0-16,50-25 16,-51 25-16,26 0 15,24-1 1,-24-24-1,0 0 1,24 25 0,-24 0-16,-26 0 15</inkml:trace>
  <inkml:trace contextRef="#ctx0" brushRef="#br0" timeOffset="57120.58">3026 13816 0,'0'0'15,"124"25"-15,248 25 16,50 24-1,0-74 1,-1 0 0,-24 0-1,25 0 1,-75 0 0,-24-74-1,-100 49 16,-74-74-15,-50 49-16,75-124 16,-26 1-1,76-51 1,-51 1 0,-49 25-1,-99 99 1,-25-25-1,0 0 1,-74 0 0,-100 49-1,-99 1 1,-99 24 15,-446 25-15,98 25-1,-98 0 1,49 50 0,248 74-1,124 25 1,174 0 0,74-50-1,50 50 1,49-1-1,25 51 1,25 24 0,0-49-1,50-25 1,24 24 0,50-24 15,50-75-16,0-24 1,98 0 0,76-50-1,-1 0 1,-25 0 0,-148 0-1,-124 0 1,-1-25-1</inkml:trace>
  <inkml:trace contextRef="#ctx0" brushRef="#br0" timeOffset="58496.5">4589 13072 0,'0'74'16,"0"-24"-1,0-25 1,0 0 0,0 24 15,0 26-16,0-26 1,0-24 0,0 0 124</inkml:trace>
  <inkml:trace contextRef="#ctx0" brushRef="#br0" timeOffset="63486.25">4762 13097 0,'-24'0'47,"24"-25"-32,24 25 1,1-25-16,25 0 16,0-24 15,-1 24-16,-24 25 1,49 0 0,-49 0-1,0 0 1,25 0 0,-26 0-16,26 25 15,0 24 1,24 26-1,-74-50 1,0-1 0,0 51-1,0 24 1,-25-24 0,0-1 15,-24 0-16,-1 1 1,1-26 0,24-24-1,0 25 1,0-25 0,50-25 140,49 0-156,-24 0 15,24 0-15,-49 0 16,50-25 0,-51 25-1,1 0 1,0 0 46,25-25-46,-1 25-16,-24-25 16</inkml:trace>
  <inkml:trace contextRef="#ctx0" brushRef="#br0" timeOffset="64555.46">5804 13146 0,'0'0'0,"0"-24"16,0-1-1,50-25 1,-25 25 0,24 25-1,-24 0 1,0 0 15,25 0-15,-26 0-1,1 0 1,-25 25 15,0 0-15,0 25-16,-25-1 16,-24 51 15,-1-1-16,1-50 1,-1 26 0,25-26-16,0-49 15,25 25 1,0 0 31,25-25-32,0 0 1,74 25 0,0 0-1,-49-25 1,-50 24 46,0 1-46,0 0 0,0 0-1,-25 24 1,0-24 0,-24 0-1,24 0 1,0-25-1,-49 49 1,74-73 62,25-26-78</inkml:trace>
  <inkml:trace contextRef="#ctx0" brushRef="#br0" timeOffset="65386.2">6375 12998 0,'0'24'0,"0"26"16,0 0-16,0-26 15,0 26 1,0 49 0,0-49-1,0-25 1,0 0 0,25-25 46,-1-25-46,1 0-16,0 25 15,-25-25-15,25 25 16,0 0 31,-1 0-16,-24 25-15,0 0-16,0 24 15,25 26 1,-25-1 0,25 25-1,0 1 1,0-51-1,-25-24 1,24 0 31,-24 0 0,25-25-16,0 0-31,0-50 31</inkml:trace>
  <inkml:trace contextRef="#ctx0" brushRef="#br0" timeOffset="71236.92">4341 14957 0,'25'25'94,"-25"0"-79,0 74-15,24-25 16,1 50-16,25 149 16,24-25-1,-49-24 16,0-100-15,0 0 0,-1-75-16,-24-24 15,0 0 1,0 0 15,0 0 0,25-1-15,0 1 0</inkml:trace>
  <inkml:trace contextRef="#ctx0" brushRef="#br0" timeOffset="72102.3">5358 15329 0,'0'-25'15,"25"-24"1,-1 24-16,1 0 16,0 25-1,49-74 1,26 49 0,-76 25-1,26 0 1,-25 0-1,0 25 1,-25 0-16,0 74 16,0 25-1,0 25 1,-25-50 0,0 25 15,-25 0-16,26-25 1,-26 0 0,50-24-1,0-26 1,0 26 0,0-26-1,25-49 1,148 0-1,51-24 1,123-26 0,-49 0-1,-150 26 1,-123 24 0</inkml:trace>
  <inkml:trace contextRef="#ctx0" brushRef="#br0" timeOffset="73018.82">7342 15156 0,'0'-25'31,"25"25"-15,25 0-1,-1 0-15,1 0 16,148 0 0,125 0-1,-150 0-15,75 0 16,-173 0 0,-50 0-1,-25 25 32,0 24-31,0 50-1,-75 50 1,1-49 0,-1 48-1,1-48 1,49-1-1,25-74-15,0-1 16,0 1 0,0 0-1,25 0 1,0 0 0,49 24 15,-24 26-16,-1 24 1,-24-50 0,-25 1-1,0 25 1,0 24 0,-49 0-1,-1-49 1,25-1-1,-24 1 1,24-50 0</inkml:trace>
  <inkml:trace contextRef="#ctx0" brushRef="#br0" timeOffset="73824.48">9971 15255 0,'0'25'16,"0"24"-16,0 26 16,0-1-16,0 25 15,25 149 1,0-99 0,25 0-1,-50-75 1,0-49-1,25-25 1,-1 0 0,1-25-1,74-148 1,-24 74 0,-26 24 15,1 1-16,-50 49 1,25 25 0,0 50 15,-25-26-31,0 26 16,0 99-1,0 0 1,0-25-1,0 74 1,0-148 0,0 24-1,0-49 17,24-25-17,51 0 1,-26-25-1</inkml:trace>
  <inkml:trace contextRef="#ctx0" brushRef="#br0" timeOffset="74369.02">12725 14982 0,'0'0'0,"-99"25"16,-25 99-1,-50 0 16,50 0-15,25 50 0,99-100-16,-25 50 15,25-25 1,0 25 0,25-25-1,24 25 1,1-49-1,-50-26 1,0 26 0,-25-25-1,-74-1 1,-25-24 0,-25-25 15,-149 0-16,125 0 1,-1-50 0,25 1-1</inkml:trace>
  <inkml:trace contextRef="#ctx0" brushRef="#br0" timeOffset="74769.53">13816 14957 0,'25'-25'63,"-25"1"-48,50 24-15,-26 0 16,76-25-16,-1 0 15,74 0-15,125-49 16,-50 49 0,-99-25-1,-124 50 1</inkml:trace>
  <inkml:trace contextRef="#ctx0" brushRef="#br0" timeOffset="79808.11">8384 521 0,'0'25'47,"0"0"-47,0-1 16,25 51-16,-25-26 15,49 100 1,-24 50 0,25 49-1,-1-25 1,1 25 0,-25-25-1,49 0 16,-24-148-31,49 98 16,0-24 0,75 0-1,-25-74 1,74-1 0,75 25-1,123 25 1,26 0-1,24-49 1,25 24 0,25-25-1,99 1 1,-273-75 0,-49 0 15,0 0-16,49 0 1,-24 0 0,49 0-1,24 0 1,-23 0 0,-76 0-1,1 0 1,-25-25-1,148-50 1,-148 26 0,50-26-1,49-24 1,49 50 0,-24-51 15,-25 51-16,-49 24 1,-1 25 0,50 0-1,0-25 1,-24-49 0,24-25-1,-124 49 1,0 0-1,-25 1 1,0-75 0,-74 49-1,-74 1 1,24-1 0,-25-24 15,1-25-16,-1 25 1,-24-75 0,-1-99-1,-49 125 1,0-26 0,0 25-1,-25 25 1,-24 0-1,-50 0 1,-75 0 0,-49 0-1,-50 0 1,25 25 0,-50-25 15,-223 0-16,75 99 1,-125 25 0,-24 0-1,-25 0 1,0 0 0,74 0-1,-49 0 1,74 0-1,-25 0 1,149 0 0,25 0-1,-25 0 1,174 0-16,-273 0 16,-25 25 15,99 49-16,75 1 1,50-26 0,48 1-1,26-1 1,-25 26 0,0-1-1,-50 26 1,26-1-1,48 0 1,76-25-16,-100 50 16,-25 0-1,74-24 1,75-51 0,50 1 15,49-25-16,-25-1 1,26 1 0,24 0-1,-25 0 1,0 49 0,-25-24-1,50 24 1,-24-24-1,-1 0 1,25 24 0,0-49-1,0 24 1,0 1 0,0 0-1,0-1 16,0 1-15,0-25 0,0 24-1,25-24 17,-25 0 30</inkml:trace>
  <inkml:trace contextRef="#ctx0" brushRef="#br0" timeOffset="81672.03">16173 5234 0,'0'-25'16,"24"25"-1,26 0 1,-25 0-16,24 25 15,1 0 1,-25 24 0,0 26-1,24 24 1,1 99 0,-25 1-1,0 74 16,-25 99-15,-25 0 0,-50 49-1,26-24 1,49-74 0,0-26-1,0-222-15,0 74 16,0-75-1,49-49 1,-24 0 0,0 24-1,25 1 1,-26 49 0,51 25-1,-1 25 16,-24 99-15,-25 25 0,-25 248-1,0-50 1,0 25 0,0 0-1,24 0 1,-24-74-1,50 24 1,0-49 0,-50 0-1,0-50 1,0-98 0,0-76-1,0-49 16,0-99-15,0 0 0,0 0-1,0-1 1,0 26 0,-25 24-1,0 50 1,-25-24-1,-49-26 1,50 0 0,-1-24-1,50-25 1,-25 0 125</inkml:trace>
  <inkml:trace contextRef="#ctx0" brushRef="#br0" timeOffset="87703.84">7094 14312 0,'25'0'110,"0"0"-95,0 25 1,24 0-16,-24-25 16,0 25-16,24 0 15,125-1 16,99 26-15,-25 0 0,99 24-1,100 25 1,24-24 0,0-51-1,-99-24 1,-24 0-1,-1 0 1,25-74 0,0 0-1,50-75 1,24-75 0,-247 125-16,123-174 15,-24-99 16,-50-74-15,-50-50 0,-24-75-1,-25-198 1,-25-99 0,-100 0-1,-24 99 1,-74 25-1,-50 124 1,-99-100 0,24 324-1,1 98 1,-1 25 0,-49 0-1,25 50 16,-25 49-15,25 1 0,-149-26-1,-124-98 1,-50-100 0,-24-25-1,-274-198 1,447 322-1,75 50 1,74 99 0,173 100-1,-24 49 1,-25 49 0,-198 125-1,-50 49 16,-25 25-15,74-49 0,100-26-1,0 26 1,99-26 0,49 26-1,1 24 1,0 75-1,24 24 1,50 1 0,0 24-1,25 25 1,24-99 0,26-50-1,-26-99 16,-24-25-15,0-49 0,-25-25-1,25-25 1,0 25 0,-1-1 15,1-24-16,0 0 1,0 0 0,-25 25-1,25-25 17,-1 0 77,1-49-78,-25-26-15,25 1-16,0 24 15,0 1-15</inkml:trace>
  <inkml:trace contextRef="#ctx0" brushRef="#br0" timeOffset="89704.62">7020 4688 0,'0'25'16,"0"0"0,0-1-1,0 1 1,0 50-1,0-1 1,0 25 0,0 25-1,0-24 1,0-51 0,-25-24 46,0-25-46,-24 0-1,-26-25 1,-24 0 0,24 1-1,-73-76 1,-1-24-1,-25 0 1,-49-49 0,0 49-1,74 24 1,124 100-16,0-24 16</inkml:trace>
  <inkml:trace contextRef="#ctx0" brushRef="#br0" timeOffset="91901.13">22498 8012 0,'0'0'0,"-75"-25"15,-173-74 1,75 49-16,-50 1 15,-150-1 1,225 50 0,24 0-1,49 50 1,50 49 0,1-50-16,24 26 15,0 74 16,24 0-15,51-50 0,24 74-1,0-49 1,-74 0 0,-25-99-1,0 25 1,0-1-1,0 1 1,-99-25 0,-50 0-1,-173-25 1,-51 0 0,101 0-1,172 0 16,76 0-15,-1 0 15</inkml:trace>
  <inkml:trace contextRef="#ctx0" brushRef="#br0" timeOffset="92528.86">21158 6871 0,'0'0'0,"-49"50"0,24-1 15,-25 75 1,1 75-1,-1 148 1,1 75 0,24 74-1,25 25 1,0 24 0,0-123-1,49-100 1,-24-173 15,-25-124-31</inkml:trace>
  <inkml:trace contextRef="#ctx0" brushRef="#br0" timeOffset="94138.55">22324 8483 0,'0'50'62,"0"-25"-46,0 24-16,0 1 16,0-1-16,0 1 15,0 74 1,0 75 0,0-51-1,0-24 1,0 0-1,0-49 17,0-50-17,0-75 63,25-24-78,-25 24 16,25-74-16,0 25 16,-25 24-16,74-74 15,-49 25 1,24 50 0,-49 49 46,25 25-46,0 0-1,0 50-15,0-1 16,-25 1 0,24 0-1,26-1-15,-25 51 16,0-51-1,-25-24 1,25 0 140,-1-25-140</inkml:trace>
  <inkml:trace contextRef="#ctx0" brushRef="#br0" timeOffset="95919.01">22994 8682 0,'-25'24'16,"25"1"-16,0 50 16,-25 49-1,25 0 1,0 25 0,0-25-1,0-25 1,0-25-1,0-49 1,25 0 31,0-25-31,25-50-16,49-49 15,25-75 1,-25 26 15,-49 48-15,-50 51-1,0 73 48,0 26-63,0 0 15,0-1-15,0 26 16,0-1-16,0 50 16,49 25-1,-49-99 1,50-50 46,-50-50-46,74-99 0,-24 25-1,-1 0 1,26 0 0,-75 99-16</inkml:trace>
  <inkml:trace contextRef="#ctx0" brushRef="#br0" timeOffset="96751.51">23837 8830 0,'0'25'15,"0"0"1,0 25 0,0 49-1,0-49 1,0-1-16,0 26 16,0-51-1,0 1 188,0 0-203,0 0 32,25-25-17,0 0 1,0 25-1,0-25-15,-1 24 63,1 1-47,0 25-1,-25-25 1,25-1-1,0-24-15,-25 25 16,24-25 78,1 0-79,0-49-15,25-1 16,-1-24-16,26-125 16</inkml:trace>
  <inkml:trace contextRef="#ctx0" brushRef="#br0" timeOffset="98692.33">24557 8012 0,'0'0'0,"0"74"0,-25 26 16,25-26 0,-50 199-1,25-149-15,1 25 16,-1-50-16,0 75 15,0-50 1,25 0 0,0-75-1,0-24 1,0-50 46,25-24-46,-25-1 0,74-74-1,1 74 1,-50 50-16,-1 0 16,1 0-1,74 25 1,-24 25-1,-50-1 1,-25 1 0,0 0-1,-25 74 1,-74-50 0,-25-49-1,24 0 16,-24-25-15,50 0 0,99 0 93,24-25-109,51 0 16,24 0-16,0 0 15,49 1-15,-24-1 16,0-50 0,-149 26-1,25-50 1,-25-1-1,0 26 17,0-1-17,-25 75 1,-25 0 0,-24 0-1,0 75 1,24 24-1,0-24 1,50-26 0,0-24-16,25 25 15,0-26 1,25 1 0,123 0-1,-24 0 16,-75-25-15,-24 0 0,-25 0-1,0 0 48,-25-25-48,24-25-15,-24-24 32,0 49-32,25-74 15,0 49 1,-25 26 0,-25 24 46,-24 0-46,49 24-16,-50 1 15,50 0 1,0 0-16,0 0 16,0-1-1,0 1 1,0 0-1,0 25 1,0-26 0,0 1-1,0 0 17,25-25-17,-25 25 1,0 0 15,0-1-31,25 1 16,-25 25-1,0-25 1,24-1 62,26-24 110,-25 0-173,24-24-15,-24 24 16</inkml:trace>
  <inkml:trace contextRef="#ctx0" brushRef="#br0" timeOffset="100392.52">26739 8855 0,'0'0'0,"-49"50"16,-75 49-1,99-24-15,0-26 16,-24 50 0,24 1-1,25-51 1,0-24 31,0 0-47,49-50 15,26-25 17,24-24-17,75-25 1,-75 0 0,-25 49-1,-49 25 1,-25 75 31,0-1-47,0 51 15,0-1 1,0-25 0,0 1-1,0-1 1,0-24-1,0-1 17,0-24-17,50-25 1,99-50 0,-50 26-1,-50 24 1,-24 0-1,-50 24 32,-24 26-31,24-50-16,-25 50 16,-98 49-1,23-25 1,1 1-1,50-1 17</inkml:trace>
  <inkml:trace contextRef="#ctx0" brushRef="#br0" timeOffset="101018.56">29716 8161 0,'0'0'0,"-25"25"0,-24-1 16,-75 76-1,-149 24 1,0 0-1,0-50 1,199 0 0,24-24-16,25-25 15,25 0 1,0 74 0,149 75-1,149-1 1,-25 26 15,-149-100-15,-75-25-1,-49-24 1,-25 49 0,-49-74-1,-50-25 1,-149 0-1,174-50 1,-50-49 0,50-50-1,24 25 1</inkml:trace>
  <inkml:trace contextRef="#ctx0" brushRef="#br0" timeOffset="101418.49">28798 8062 0,'0'0'0,"0"74"0,0 0 16,0 174-1,-74 50 1,49 74 0,25 25-1,0-50 1,0-123 15,0-1-15,0-198-1,25-1 1,24-24 0,-24-24-16</inkml:trace>
  <inkml:trace contextRef="#ctx0" brushRef="#br0" timeOffset="102018.32">29592 9178 0,'0'0'0,"0"273"32,0-174-32,0 0 15,0 99 1,25-74-1,0-99 17,24-99-17,50-75 1,25-25 0,-49 26-1,-26 98 1,-49 25-1,0 50 32,0 0-31,0 74 0,0 25-1,0-25 1,25-24-1,-25-51-15,25 1 16,74-25 15,1 0-15</inkml:trace>
  <inkml:trace contextRef="#ctx0" brushRef="#br0" timeOffset="102624.52">23912 11187 0,'0'0'0,"1017"0"31,-620 0-31,74 0 16,248 0-1,-49 0 1,-323 0 0,-223 0-1,-99 0 1</inkml:trace>
  <inkml:trace contextRef="#ctx0" brushRef="#br0" timeOffset="107241.55">9426 6871 0,'0'0'0,"-25"0"0,-99-75 31,74 75-31,-49 0 16,0 0-1,0 0 1,-1 0-1,1 50 1,0 25 0,0 49-1,24 24 1,1 1 0,49 0-1,0 0-15,25 24 16,0 26 15,25-25-15,25-50-1,24-50 1,-24-49 0,-25-25-1,74 0 16,0 0-15,25-25 0,99-25-1,-148 26-15,49-1 16,-25-25 0,-49 1-1,-1-75 1,-24 24 15,25-49-15,-26 1-1,-24 24 1,0 0 0,0 74-1,0-49 1,-24 0-1,-1-1 1,0 76 0,-25-26-1,26 50 1,-1-25 0,-25 25-1,25 0 32,1 0 0,-1 0-16</inkml:trace>
  <inkml:trace contextRef="#ctx0" brushRef="#br0" timeOffset="114057.46">1488 17413 0,'25'0'15,"0"0"17,0 0-32,-1 0 15,76-25 1,-26 0 0,25 0-1,149 1 1,25-26-1,25-24 1,24-1 0,-24 1-1,24-25 1,-98 24 0,-75 1-1,-75 24 1,0 1-1,-24 24 17,-25 0-17,0 0 1,-1 0 0,1-24-1,0-1 1,0 50-1,-25-25-15,0 1 16</inkml:trace>
  <inkml:trace contextRef="#ctx0" brushRef="#br0" timeOffset="115864.56">3795 16321 0,'25'0'16,"25"0"-16,-1 0 15,26 0-15,24 0 16,124 0 0,-74 0-1,-75 0 1,-24 0-1,-25 0 17,-1 0 15,1 0-1,-25 25-14,0 0-1,0 0-31,0 25 16,0-26-16,0 26 15,-25 0 1,1 49-1,-26-25 1,50-49 0,-25 25-1,0-1-15,1-24 16,-1 25 0,0-26-1,0 26 1,25-25 31</inkml:trace>
  <inkml:trace contextRef="#ctx0" brushRef="#br0" timeOffset="119634.58">19397 11931 0,'-25'0'15,"1"0"-15,24 25 16,-50 0 0,0-25-1,1 24-15,-1 1 16,-74 50 0,50-51-1,49 1-15,-74 75 16,24 48-1,51-24 1,-26 50 0,25-75-1,25 0 1,0 25 0,0-24-1,50 49 1,24-25 15,1-50-15,-51 0-16,1-24 15,25 0 1,-25-26 0,-25 1-1,0 0 1,0 49-1,-100-24 1,-148-25 0,-74-25-1,-75 0 1,124 0 0,174 0-1,74 0 32,25-25-31,50-124-1,49-74 1</inkml:trace>
  <inkml:trace contextRef="#ctx0" brushRef="#br0" timeOffset="120101.09">18876 11509 0,'0'0'0,"0"348"15,0-150 1,0 224 0,0-1-1,0 26 1,0-75-1,0 124 1,0-297 0,0-125-1,25-49 17,-25-75-17,25 1 1,0-26-16,74-148 15,-74 74 1</inkml:trace>
  <inkml:trace contextRef="#ctx0" brushRef="#br0" timeOffset="120768.41">19621 12650 0,'0'0'0,"49"149"15,-24-50-15,25 174 16,-50-149-1,0 25 17,0-99-32,0-1 15,0-24 1,24-74 31,1-1-47,-25-24 15,75-100 1,24 50 0,-25-25-1,25 50 1,-24 0 0,-50 74-1,-1 50 16,1-1-15,0 125 0,0 0-1,24 0 1,-49-75 0,25 1-1,-25-50 1,0-1-1,25-24 17,-25 25-32,99-25 15,50 0 1,50 0-16</inkml:trace>
  <inkml:trace contextRef="#ctx0" brushRef="#br0" timeOffset="121233.98">21208 13047 0,'74'0'15,"1"-49"1,24 24-16,25-25 16,-25 25-1,75-49 1,-75 49 0,-74 25-1,49 0 1,1 25-1,24 0 1,-74 0 0</inkml:trace>
  <inkml:trace contextRef="#ctx0" brushRef="#br0" timeOffset="121601.49">21233 13444 0,'25'0'31,"24"0"-15,-24 0-16,49-25 16,1 25-16,-1-24 15,150-26 1,98 0 0,-74 1-1,-174 24-15,1-25 16,-1-24 15,-49 24-15</inkml:trace>
  <inkml:trace contextRef="#ctx0" brushRef="#br0" timeOffset="123028.36">22895 12005 0,'0'0'0,"25"50"16,-25 0 0,24-1-16,1 1 15,0 124 1,-25-125-16,25 174 16,0 25-1,-1 50 1,-24 25-1,0-51 17,0-123-17,0-74 1,0-51 0,0-48 93,0-1-109,0-25 16</inkml:trace>
  <inkml:trace contextRef="#ctx0" brushRef="#br0" timeOffset="126801.34">8632 9004 0,'0'0'0,"-25"0"31,0 0-31,-24 0 16,24 25 0,-25 25-1,26-1 1,-1 75-1,0 50 17,25-100-32,0 50 15,0 25 1,25-50 0,24-24-1,1-26 1,-25-49-1,49 0 1,50 0 0,0-74-1,0-1 1,-24 1 0,-51-25-1,-24-100 1,-25 75-1,0 25 17,0 0-17,-50 49 1,1 26 0,24 24-1,0 0 1,0 0-1,-24 0 1,-1 24 0,25-24-1,25 50 1,0-25 0,0 0-1</inkml:trace>
  <inkml:trace contextRef="#ctx0" brushRef="#br0" timeOffset="127217.09">9798 9227 0,'0'0'0,"124"-99"32,-99 74-32,-1 25 15,125-24 1,-124 24 0</inkml:trace>
  <inkml:trace contextRef="#ctx0" brushRef="#br0" timeOffset="129234.22">8582 9128 0,'0'0'0,"-99"0"0,-50 25 15,100 0 1,-50 0-16,49-1 15,25 1 1,0 0 15,25 0-15,0 0 0,124 24-1,75 50 1,49 1-1,0-51 1,-174 1-16,-49-25 16,25-25-1,-50 24 1,0 1 0,0 50-1,-50 49 1,-74 0-1,-74 0 17,-75-25-17,0-49 1,74-26 0,100-24-1,74 0 32,50-24-31</inkml:trace>
  <inkml:trace contextRef="#ctx0" brushRef="#br0" timeOffset="129917.1">9525 9599 0,'25'0'63,"0"0"-48,49 0-15,-49 0 16,49 0-16,25 0 15,1 0 1,49 0 15,49 0-15,75-49 0,-149-1-16</inkml:trace>
  <inkml:trace contextRef="#ctx0" brushRef="#br0" timeOffset="130585.29">10914 8880 0,'-25'25'16,"50"-50"-16,-50 99 0,-24-24 16,24 0-16,25 24 15,-25 1 1,-25-1-16,26 75 15,24 0 1,24-25 0,51-25-1,49 0 1,25-74 0,0-25-1,-25 0 1,-50-75-1,-49-123 17,-25 148-17,0-198 1,0 75 0,-99-1-1,24 75 1,26 24-1,-1 51 1,0 24 0,1 0-1,24 49 1,-25 26 0,25 24-1,50 0 1,25-49-1</inkml:trace>
  <inkml:trace contextRef="#ctx0" brushRef="#br0" timeOffset="130983.25">11956 9277 0,'0'-50'0,"25"26"15,-1-1 1,1 0-16,25 0 15,-25-24 1,74 24 0,-49-25-1,24 50 1,75 0 0,49 0-1,-99 0 1,-74 0-1,-25-25 1</inkml:trace>
  <inkml:trace contextRef="#ctx0" brushRef="#br0" timeOffset="131402.22">11981 8235 0,'0'0'0,"24"124"0,1-25 16,0 1-16,-25 24 16,74 124-1,-24 25 1,49 24 0,1-98-1,-51-75 1,1-100 62,-25-24-62</inkml:trace>
  <inkml:trace contextRef="#ctx0" brushRef="#br0" timeOffset="131816.29">13221 8558 0,'0'49'0,"0"-98"0,-25 222 16,0-49-16,0-25 15,25-24-15,0-1 16,0 50-1,0-24 1,0-76 0,0 1-1,0 0 32</inkml:trace>
  <inkml:trace contextRef="#ctx0" brushRef="#br0" timeOffset="132232.74">13618 9128 0,'25'-25'16,"24"-24"15,-24 49-31,-25-25 16,25 25 0,49 0-16,50-25 31,-74 0-31,49 0 15,-49 25 1</inkml:trace>
  <inkml:trace contextRef="#ctx0" brushRef="#br0" timeOffset="132984.35">13022 9847 0,'0'-24'16,"25"24"-1,0-50-15,49 25 16,-24-24 0,124-1-1,99-49 1,-75 74-1,-99-49 1,-74 49 0,0 0-16</inkml:trace>
  <inkml:trace contextRef="#ctx0" brushRef="#br0" timeOffset="133399.79">14536 8930 0,'0'24'0,"0"26"16,0 74 0,0-99-16,0 124 15,0 0 1,0-25 0,0 0-1,0-25 1,0 0-1,0-49 1,0-26 15,0 1-15</inkml:trace>
  <inkml:trace contextRef="#ctx0" brushRef="#br0" timeOffset="138332.81">19075 16197 0,'0'-24'0,"0"-1"47,-50 25-31,-24 25-16,-25-1 15,-50 51 1,74-26 0,-24-24-16,-25 99 15,74-24 1,26-51 0,24 26-1,49-1 1,1-49 15,49 49-15,0 1-1,1 24 1,-51-74 0,-24 24-1,-25 26 1,-25-1-1,-74-24 1,-25 24 0,-99 25-1,-25 1 1,173-51 0,50-49-1</inkml:trace>
  <inkml:trace contextRef="#ctx0" brushRef="#br0" timeOffset="138933.46">19596 16520 0,'25'-25'47,"24"0"-31,1-24-16,24 24 15,50-25-15,75-49 32,-75 49-17,-75 26 1,-24 24 0,0 0-1</inkml:trace>
  <inkml:trace contextRef="#ctx0" brushRef="#br0" timeOffset="139287.87">19720 17066 0,'0'-25'15,"25"0"-15,-1 25 16,1-50-16,25 26 16,-25-1-1,74-50 1,-50 51-16,75-51 15,0 50 1,-74 25 0,24-24-1</inkml:trace>
  <inkml:trace contextRef="#ctx0" brushRef="#br0" timeOffset="139783.32">21729 15329 0,'0'0'0,"-25"50"0,25 0 0,-25 98 32,0 51-17,-24-50 1,49-50 0,0 0-1,0 0 1,0 0-1,0-24 1,0-1 0,0-24-1,0 0 1,0-26 0</inkml:trace>
  <inkml:trace contextRef="#ctx0" brushRef="#br0" timeOffset="140200.54">22076 15850 0,'0'0'0,"124"-49"31,-49-1-31,123 0 15,25-49 1,1-25 15,-100 99-15,-50-24 0,-24 24-1,-26 0 1</inkml:trace>
  <inkml:trace contextRef="#ctx0" brushRef="#br0" timeOffset="140657.24">22820 14908 0,'0'49'0,"0"26"16,0-26-16,0 26 16,0 148-1,0-74 1,0 0 0,-24 24-1,-1 1 1,-25-25-1,50-125-15,0 26 32,25-75 15</inkml:trace>
  <inkml:trace contextRef="#ctx0" brushRef="#br0" timeOffset="141349.24">23738 15280 0,'50'-25'79,"-1"0"-79,1 0 15,24 25-15,-24 0 16,49 0-1,75 0 1,-125 0-16,-24 0 16,0 0-1,-25 124 1,-25 50 0,-24 49-1,-1 0 1,0-123-1,26-51 1,24-24 15,24-50 1,26 0-17,24-24 1,75-26-16,124-73 15,50-1 1,-51 74 0,-172 1-1,-76 74 1,1 0 15</inkml:trace>
  <inkml:trace contextRef="#ctx0" brushRef="#br0" timeOffset="148465.38">25474 3497 0,'0'0'0,"25"0"31,25 0-31,24 0 16,149 0-1,174 0 1,124-24-1,-25-76 1,-99-24 0,25-99-1,-50 25 1,-25-50 0,-24-25-1,-50 99 1,-149 25-1,-100 75-15,26-25 16,-25 0 15,-100-150-15,-197-73 0,-423-100-1,-520-148 1,-348 421-1,-446 149 1,-422 0 0,-25 0-1,174 0 1,-74 0 0,396 0-1,1166 0-15,-570 0 16,471 0-1,298 0 1,347 50 15,124-26-15,25 1 0,24 25-1,1-1 1,-26 26-1,26-1 1,-25-24 0,49 24-16,1 26 15,-1 24 1,0 0 0,26-25-1,24 50 1,49 123-1,75 51 1,75-1 15,49 26-15,124-125 0,99 0-1,769 100 1,125-51-1,247-98 1,-124-124 0,-198-50-1,-397 0 1,-223 0 0,-224-50-1,-74 0 1,25-49-1,-50 50 1,-24-51 15,-125 1-15,-74 0 0,-74 0-1,-25 74 1,-25-25-1,25 26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40:20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 6276 0,'0'24'93,"25"-24"-77,25 0 0,-1 0-16,26 0 15,-26 0 1,26 0-16,123 0 15,50 0 1,25 0 0,0 0-1,-75 0 17,1 0-17,-1 0 1,-49 0-1,-25 0 1,-25 0 0,-49 0-1,-25 0 1,24 0 31,-24 0-32,0 0-15,49 0 16,-49 0 0</inkml:trace>
  <inkml:trace contextRef="#ctx0" brushRef="#br0" timeOffset="445.5">4986 6300 0,'0'0'0,"25"0"79,-1 0-64,1 0 1,0 0-16,25 0 15,-26 0 1,1 0-16,25-24 16,-25-1-1,-1 25 17,1 0-17</inkml:trace>
  <inkml:trace contextRef="#ctx0" brushRef="#br0" timeOffset="3208.27">7590 5308 0,'-25'0'16,"1"-25"-1,-26 1 1,25 24 0,-49-50-1,-1 50 1,51-25 0,-26 25-1,0 0 1,-49 0-1,25 0 1,-25 0 0,-125 0-1,125 0 17,25 0-17,-26 0 1,76 0-1,-76 50 1,76-25 0,-51-25-1,50 24 1,-24 1 0,24-25-1,-25 25 1,26-25-1,-1 25-15,0 0 32,25-1-17,-25 1 17,25 25-17,0-25 1,-25 74-1,25-50 1,0 51 0,0-51-1,0 26 1,0-26 0,0-24-1,0 25 1,25-25-1,-25 24 1,25-24 15,-25 0-15,0 0 0,25-1-1,0-24 1,-1 0-1,1 50 1,0-25 0,0-25-1,0 25 1,-1-25 0,26 24 15,-25-24-16,0 25-15,-1-25 16,26 0 0,-25 0 15,0 0-15,24 0-1,-24 0 1,25 0-1,24 0 1,-24 0 0,49 0-1,-50 0 1,26 0 0,-25 0-1,24 0 1,-49 0-1,24 0 1,-24 0 0,74 0-1,-24 0 17,-50 0-17,24-25 1,-24 1-1,0 24 1,0 0 0,-1-25-1,1-25 17,0 25-17,0 25 1,0-49-1,-25 24-15,24-25 16,1 26 0,-25-26 15,0 25-15,0 0-1,0-24 1,0 24-1,0 0 1,0 0 0,0 0-1,0 1 17,0-26-32,0 0 31,0 26-16,-25 24 1,25-25 0,0 0-1,-24 0 17,24 0-17,-25 25 1,0-24-1,25-1 32,0 0-31,-25 0 0</inkml:trace>
  <inkml:trace contextRef="#ctx0" brushRef="#br0" timeOffset="9117.46">2381 7962 0,'25'0'110,"25"0"-95,-1 0-15,26 0 16,24 0-1,174 25 1,0 25 0,-50-1-1,-124-24 1,-74-25 0,0 0-16</inkml:trace>
  <inkml:trace contextRef="#ctx0" brushRef="#br0" timeOffset="10255.08">4539 8012 0,'25'0'63,"0"0"-63,24 0 15,26 0-15,-26 0 16,224 0 0,99 0-1,0 0 1,25 0-1,-198 0-15,148 0 16,0 0 0,-24 0 15,49 0-15,-50 0-1,-49 0 1,-50 0-1,-74 0 1,-25 0 0,0 0-1,0 0 1,0 0 0,-99 0-1</inkml:trace>
  <inkml:trace contextRef="#ctx0" brushRef="#br0" timeOffset="11622.76">2480 8111 0,'0'0'0,"75"-25"15,-50 25-15,24-24 16,1-1-16,0 25 16,24-25-1,0 0 17,1 25-17,-1 0 1,-49 0-16,49 0 15,26 0 1,-51 0 0,1 0-1,-25 0 1,-1 0 0,26 0-1,-25 0 1,0 0-1,24 0 1</inkml:trace>
  <inkml:trace contextRef="#ctx0" brushRef="#br0" timeOffset="17295.02">1389 9847 0,'74'-24'47,"-49"-1"-31,25 25-1,-25 0-15,-1 0 16,26-25 0,49 25-1,1-25 1,48 0 0,-98 25-16,24 0 15,26 0 1,-51 0-1,1 0 1,-25 0 0,-1 0-1,1 0 17,0 0-1,0 0 16</inkml:trace>
  <inkml:trace contextRef="#ctx0" brushRef="#br0" timeOffset="18703.03">3770 9773 0,'124'0'62,"-24"25"-62,48 0 16,1 24-16,25-24 15,-25 0 1,173 49 0,-74-49-1,-149 0-15,25 25 16,-99-50 0,0 0 46</inkml:trace>
  <inkml:trace contextRef="#ctx0" brushRef="#br0" timeOffset="22895.6">8210 10542 0,'-49'0'140,"-1"0"-140,-24 0 16,-26 0-16,1 0 15,-223 0 1,-50 50 0,-50 24-1,-99 25 17,248-49-17,149-25 1,50-25-1,49 0 17,0 0-1,0 0-31,1 0 16,-26 0-1,-24 0 1,-1 0-1,50 0 1,1 0 109,-1-25-94,25 0-31,-25 0 16</inkml:trace>
  <inkml:trace contextRef="#ctx0" brushRef="#br0" timeOffset="24014.55">5259 10443 0,'-25'0'94,"0"0"-78,-25 0 15,26 0-15,-1 0-1,0 25 1,0-25 0,-24 24-1,24 1 16,25 0 79,0 0-79,0 0-31,0-1 16,0 1-1,0 0-15,0 0 16,0 74 0,25-25-1,-1-49 1,1 25-1,25-25 1,-50-1-16,49 1 16,-24 0 15</inkml:trace>
  <inkml:trace contextRef="#ctx0" brushRef="#br0" timeOffset="29083.02">3324 10815 0,'25'0'203,"-1"0"-203,1 0 16,50 25 0,-51-25-1,1 0 1,25 24 0,-25 1-1,24 0 1,-24-25-1,25 0 17,-25 0 15,-1 0-32,1 0 1,0 0-1,49 0 1,-24 0 0,-25 0-1,0 0 17,-1 0-17,1 0-15,0 0 16,25 0-1,-26 0 1,1 0 0,25 0-1,-25 0 17,24 0-17,-24 0 1,0 0-1,0 0 1,49 0 0,0-25-1,-24 25 1,0 0 0,-1-25 15,-49 1-16,25 24-15,-25-25 16,0 0 31,0 0-31,0-24-1,0-1 1,0-24-1,0 49-15,0 0 16,0-25 0,0 1-1,-25 24 1,-24 0 0,-1 0-1,25 1 1,-24-1-1,-1 0 1,25 0 0,-74 0-1,25-24 17,24 49-17,0-25 1,-24 0-1,49 25 1,-49-25 0,24 25-1,1 0 1,24 0 0,0 0-1,0 0 1,-74 0-1,74 25 1,-25-25 0,1 50-1,24-50 17,0 25-17,0-1 1,1 1-1,-1 25 1,0-50 0,25 49 15,0-24 31,0 0-46,0 0 15,0 0-31,0-1 16,0 26 0,25 0-1,49 24 1,-24-49-16</inkml:trace>
  <inkml:trace contextRef="#ctx0" brushRef="#br0" timeOffset="29925.12">6474 10443 0,'0'25'15,"0"49"1,0-24-16,0-1 15,0 26-15,0 24 16,25 198 0,0-123-1,-1-99 17,1 24-17,-25-74 16</inkml:trace>
  <inkml:trace contextRef="#ctx0" brushRef="#br0" timeOffset="30732.48">6623 11212 0,'0'0'0,"25"-50"0,24 50 15,26-50-15,24-24 16,0 24 0,25-24-1,0 49 1,-49-24 15,-51 24-15,26 25-1,-50 25 173,0 49-172,0 0-16,0 1 15,0 24-15,0 0 16,50 100-1,-26-26 1,1-98 0,-25-50-1,0-1 1,25 1 15,0-25 0</inkml:trace>
  <inkml:trace contextRef="#ctx0" brushRef="#br0" timeOffset="33695.04">7937 11485 0,'25'0'109,"0"24"-109,25-24 16,-25 0-1,49 25-15,-24 0 16,-1-25-1,-24 0 17,0-25-1,-25 0-15,0 1-1,0-26 1,0-74-1,-25 99 1,0-24 0,0 49-1,1-25 17,-1 25-1,0 25 0,25-1-15,0 26-1,0 74 1,0 25 15,25-75-15,24-24-1,1-1 1,-25-49 0,24 0-1,-24 0 1,0 0 0,49 0-1,1-74 1,-26 24-1,1-49 1,-25 50-16,49-125 16,-24 0-1,49-49 17,-74 74-17,-25 25 1,0 0-1,0 50 1,0 49 0,0 0 15,-25 25 0,0 0-15,-24 25-16,24 49 15,0 50 1,0 0 0,25 75-1,0 49 17,25-99-17,49-25 1,1-25-1,-50-49 1,-1-50 15,1 0-15,0 0 0,50 0-1,-1-75 1,25 1-1,-24-25 1,-26-1 0,-24 1-1,0 0 1,-25 0 15,0-1-15,0 26-1,-25-50 1,0 99-16,0-49 16,-24 24-1,24 1 1,0 49 15,0 0-15,1 0-1,-1 0 1,0 0 0,-25 74-1,1 50 1,24 25 15,25-50-31,0 124 16,0-74-1,50 25 1,-26-25 0,51-50-1,-26-25 1,-24-49 0,0 0-1,0-25 1,24 25-1,-24-25 1,99-25 0,-49-50-1,73-49 17,-48-49-17,-26 24 1,-24 25-1,-50 74 1,0 1 0,0 24-1,-25 25 32,-25 0-31,25 25-16,-24 24 15,24 1 1,-49 74 0,74-50-1,0 26 17,0-26-17,0 0 1,24-24-1,26 0 1,-25-50 0,0 0-1,74 0 1,-50-50 0,26-49-1,-1-50 1,-74 50-1,0-25 1,0 49 0,0-24-1,-24 99 17,-1 0-17,-25-25 1,25 25 15,0 0-31,1 0 16,24 25 15,0 25-15,0-1-1,24-24 1,1 0-1,75 0 1,-51 0 0,1-25-1,-25 0 1,24 0 15</inkml:trace>
  <inkml:trace contextRef="#ctx0" brushRef="#br0" timeOffset="35110.26">1637 11683 0,'0'0'0,"25"0"31,25 0-31,-1 0 16,75 0-1,99 0 1,100 0 0,-1 0-1,75 0 1,-25 0 0,-99 0-1,-74 0 1,-75 0-1,-25 0 1,-25 0 0,-49 25-16,25-25 31,-26 0-15,1 0 15,0 0-16,0 0 17</inkml:trace>
  <inkml:trace contextRef="#ctx0" brushRef="#br0" timeOffset="40839.69">4961 11435 0,'0'25'47,"0"24"-31,0 26-1,0-1-15,0 1 16,0 98-1,0-49 1,0-25 0,0-74-16,0 0 15,25 0 48,0-25-48</inkml:trace>
  <inkml:trace contextRef="#ctx0" brushRef="#br0" timeOffset="41872.86">4713 11385 0,'0'0'0,"-124"149"31,99-99-15,-25 24-16,26 100 15,24-25 1,0-1 0,0 26 15,49-75-16,1 25 1,-1-99-16,51 25 16,-26-50-1,25 0 1,1 0 0,24-50-1,74-24 1,0-50-1,1 0 1,-100 24 0,-24 1-1,-51 0 1,-24 0 15,-24-75-15,-51 125-1,-74-51 1,0 51 0,1-1-1,73 25 1,26 1 0,24 24-1,0 0 1,0 0 62,0 0-47,1 24-15</inkml:trace>
  <inkml:trace contextRef="#ctx0" brushRef="#br0" timeOffset="47110.92">3696 10120 0,'-75'0'31,"51"0"-16,24 25 1,-25-25 0,-25 25-1,50 0 1,-25-25 0,1 49 15,24-24-16,-25-25-15,25 25 16,0 25 0,0-1-1,-25 1 1,25-25 0,0 49 15,0-49-16,0 24 1,0 1 0,0 0-16,0 24 15,50 0 1,-26-49 0,1 0-1,0 0 1,25 0-1,-1-1 1,26 1 0,-50-25-1,74 25 1,-50-25 15,1 25-15,-25-25-1,24 0 1,1 0 0,0 0-1,24-25 1,-24 25 0,49-25-1,-74 25 1,49-25-1,-74 1 1,25-1 0,24-50-1,-24 26 17,0-1-17,-25 25 1,50-74-1,-50 50 1,0-26 0,0-24-1,0 25 1,0-26 0,-25 76-1,0-26 16,0 50 1,25-25-17,-25 25 1,-24 0 0</inkml:trace>
  <inkml:trace contextRef="#ctx0" brushRef="#br0" timeOffset="48864.39">4539 10492 0,'0'0'0,"25"0"15,49 25-15,1 0 16,74 0 0,74 0-1,50-25 1,124 49-1,49-24 1,1-25 0,24 0-1,0 0 1,-148 0 0,24 0 15,-198 0-31,148 0 15,26 0 1,-75 0 0,-25-25-1,-74-24 1,0-26 0,0-24-1,74-75 1,25-49-1,-25-25 1,-74 0 0,-75 99-16,50-74 15,-74 0 1,-25 49 15,0 0-15,-25 26-1,0-26 1,0-49 0,0 24-1,-25-123 1,-74-25 0,-1 24-1,-48-24 1,-76-50-1,100 149 1,-24 49 0,24 75-1,-25-24 1,-124-26 15,-74-74-15,99 25-1,-1-25 1,26 49 0,50 50-1,24 50 1,-50 0 0,50 49-1,125 26 1,-26 24-1,-24 0 1,-26 0 0,1 0-1,25 0 1,-1 0 15,26 0-15,-1 24-1,25-24 1,-74 100 0,74-51-1,1 1 1,-1-1 0,0-24-1,0 74 1,0-49-1,1 24 1,24-24 0,-50 49-1,25-49 1,25-25 15,0 24-15,0-24-1,0 0 1,0 24 0,-25 1-1,25-25 1,0 0 0,0 0 15,0-1-16,-24 26 1,-1 0 0,25-26-1,0 1 1</inkml:trace>
  <inkml:trace contextRef="#ctx0" brushRef="#br0" timeOffset="49702.61">7293 4663 0,'-25'0'31,"0"0"-15,0 25-16,0-25 16,-24 25-16,-1 0 15,-49 49 1,0 1 0,24-1 15,26-24-16,24-26 1,0-24 93,0-24-109,0-26 16,1 25-16,-1-24 16,0-26-16,0 25 15,0-49 1,-49 0 0,74 49 15</inkml:trace>
  <inkml:trace contextRef="#ctx0" brushRef="#br0" timeOffset="51053.33">6176 6201 0,'25'0'78,"25"0"-62,24 0-16,1 0 15,-1 0-15,0 0 16,26 0-1,24 0 1,-75 0 0,26 0-1,-50 0-15,24 0 32,-24 0-17,0 0 1</inkml:trace>
  <inkml:trace contextRef="#ctx0" brushRef="#br0" timeOffset="70514.64">3746 7962 0,'0'0'0,"24"-25"31,26 1-16,0 24 17,-26 0-17,1-25 1,0 0-16,0 25 16,24-25-1,-24 0 1,-25 1-1,25-1 1,-25 0 0,25 0-1,-25 0 1,0 1 0,0-1 15,0 0-16,0 0 1,0-24 0,0-51-1,-25 26 1,-25 0 0,1-1-1,-1 26 1,1-1-1,-1 0 1,25 50-16,-24-24 16,-26-26-1,-24 25 1,74 0 0,-25 1 15,1 24-16,24-25 1,-25 25 0,1 0-1,-26-25 1,26 25 0,-50-50-1,49 50 1,0 0-1,-24 0 1,24 0 0,-24 0-1,0 0 1,-26 0 0,51 25-1,-1-25 16,-49 25-15,49 0 0,25-25-1,1 25 1,-26-1 0,0 1-1,26 25 1,-1-1-1,25-24 1,-25 50 0,25-51-1,-25 76 1,25-76 0,0 1 15,-25 25-16,25-25 1,0 24 0,0-24-1,0 49 1,0-49 0,0 25-1,25 24 1,0 25-1,-25-74 1,50 25 0,-50-25-1,0-1 1,24 26 0,1-25 15,0 0-16,0 0 1,0-1 0,-1-24-1,26 0 1,24 50 0,-49-50 15,0 0 16,0 0-32,0 0 1,-1 0 0,1 0-1,0 0 360,-25 25-375,25-25 31,25 25-31,-26-25 47</inkml:trace>
  <inkml:trace contextRef="#ctx0" brushRef="#br0" timeOffset="71501.57">4068 7541 0,'25'0'125,"0"0"-125,24 0 15,1 0-15,-25 0 16,-1 0-16,76 0 16,-1 0-1,-25 0 16,-99 0 126</inkml:trace>
  <inkml:trace contextRef="#ctx0" brushRef="#br0" timeOffset="72045.19">3994 7789 0,'24'0'78,"1"0"-78,0-25 16,0 25 0,24 0-1,-24 0 1,0 0 0,0 0-1,0 0 1,-1 0-1</inkml:trace>
  <inkml:trace contextRef="#ctx0" brushRef="#br0" timeOffset="72844.87">4787 7094 0,'-25'0'16,"1"0"-1,24 25 17,-25 0-17,25 0 17,0-1-17,-25 26 1,25-25-1,0 0 1,0-1 0,-25 26-1,25-25 63</inkml:trace>
  <inkml:trace contextRef="#ctx0" brushRef="#br0" timeOffset="74326.46">5060 7342 0,'0'0'16,"-25"-25"-1,1 25 17,-1 0-17,0 0 32,0 0-47,0 0 16,1 0-1,-1 25 1,-25-25 0,25 0-1,0 25 1,1 0 0,24 0-1,-25-1 1,25 1 31,-25 0-32,25 0 17,0 0-17,0-1 16,0 1-15,0 25 0,0-25-1,0-1 1,0 1 0,0 0-1,0 0 1,25-25-1,-25 25 1,25-1 0,-1 1-1,1-25 1,0 0 15,0 25-15,0-25 46,0 0 126</inkml:trace>
  <inkml:trace contextRef="#ctx0" brushRef="#br0" timeOffset="76302.06">4986 8582 0,'25'0'16,"-1"0"-1,1 0 17,25 25-17,-1-25 1,100 0-1,-25 0 1,75 0 0,-1 0-1,1 0 1,222 0 0,-173 0-1,25 0 16,-25 0-15,25 25 0,-75 0-1,50-25 1,-74 0 0,-25 0-1,-50 0 1,0 0-1,-24 0 1,24 0 0,-49 0-16,24 0 15,-24 0 1,-1 0 0,1 0 15,-1-25-16,1-25 1,-25 26 0,25-76-1,-26 26 1,1-50 0,0-25-1,-25-25 1,0 75-1,0-25 1,-25-25 0,0 25-1,-49 50 1,49 0 0,0 24 15,0 25-16,-24 0 1,24 25 0,-49-24-1,-26-1 1,51 0 0,-26 0-1,-24-24 1,-25 24-1,-99 0 1,0-25 0,-1 50-1,-48 0 1,-1 0 0,74 0 15,-148 0-16,173 0 1,1 0 0,24 0-1,50 0 1,-25 0 0,49 0-1,26 0 1,-1 0-1,0 0 1,1 0 0,24 0-1,-25 0 1,1 0 0,-50 0 15,74 0-16,-50 0 1,26 25 0,24-25-1,-74 25 1,74-25 0,-49 50-1,49-26 16,-25 26-15,25 0 0,1-26-16,24 51 31,0 49-31,-25-50 16,25 50-1,0-25 16,0 1-15,0-1 0,0 0-1,0-49 1,49 24 0,-49-49-1,0 49 1,0-49-1,25 0 1,0 0 0,-25 0 31</inkml:trace>
  <inkml:trace contextRef="#ctx0" brushRef="#br0" timeOffset="76990">1712 8161 0,'49'0'32,"26"0"-32,24 0 15,25-25-15,25 0 16,74 0 0,-124 25-16,50 0 31,-25 0-16,-74 0 1,-1 0 0,-24 0-1</inkml:trace>
  <inkml:trace contextRef="#ctx0" brushRef="#br0" timeOffset="97469.91">2530 4713 0,'-50'0'15,"-98"0"1,-1 0 0,-99 0-16,-273 0 15,298 0-15,-199 0 31,0 0-15,100 0 0,297 0-1,25 49 17,0-24-17,0 99 1,0 100-1,0 48 1,0 100 0,0 25-1,0-149-15,0 298 16,0 124 0,0 49-1,50 50 16,49-50-15,0-148 0,0-174-1,-24-75 1,-51-173 0,1-25-1,0-99 1,0 49-1,-25-49 1,0 0 0,25 0-1,24 49 1,1 1 0,99-1-1,24 75 16,51-25-15,73 0 0,51 25-1,48 0 1,-24-25 0,199-25-1,-174-99 1,99 0-1,99 0 1,25 0 0,50 0-1,-25 0 1,74 0 0,1 0-1,-100 0 1,-50 0 15,125 0-15,-447-50-1,-50-24 1,-74 24 0,0 1-1,25-1 1,99-74-1,50 25 1,-75-1 0,-74-48-1,-50-26 1,-24-49 0,-75-124-1,-25-75 16,-99-25-15,-25 1 0,0 24-1,-24 25 1,24-24 0,25 24-1,24 49 1,-24 1-1,25 25 1,0 74 0,-25-25-1,0 124 1,-50 0 0,-49 0-1,-50 75 1,25-25 15,-74-25-15,-125-25-1,-98-25 1,-51 75 0,26-25-1,49 74 1,25 50-1,198 0-15,-372 0 16,-99-24 0,75-1-1,123 25 1,125 0 0,148 0-1,174 0 16,75 0-15,24 0 0,0 0 77</inkml:trace>
  <inkml:trace contextRef="#ctx0" brushRef="#br0" timeOffset="99854.56">5804 11237 0,'0'24'16,"50"175"15,-50-75-31,25 25 16,0 24-16,74 75 15,-50-99 1,1-124-1,-50 0 1,50-25 15,148-149-15,124-74 0,1-125-1,-50 26 1,-75 74 15,-99 99-15,-74 124-1,0 0 1</inkml:trace>
  <inkml:trace contextRef="#ctx0" brushRef="#br0" timeOffset="112879.85">1736 10492 0,'0'25'141,"0"0"-125,0 0-1,0 0 1,0-1-16,0 1 15,0 0-15,0 0 16,0 0 0,0-1 15,0 1 16,0 0-32,0 0 64,50 0-64,-50-1 1,50-24-16,-26 25 15,26 0-15,24 0 16,50 24 0,25-24-1,-50-25 1,-74 0-16,50 0 16,24 50-1,-50-50 1,51 0-1,-1 0 17,-25 0-17,26 0 1,-51 0 0,26 0-1,-26 0 1,50 0-1,50 0 1,-50 0 0,1 0-1,-1 0 1,0 0 0,0 0-1,-24 0 1,24 0 15,0 0-15,-49 0-1,24 0 1,25 0 0,1 0-1,-51 0 1,1 0-1,74 0 1,-75 0 0,1 0-1,-25 0 1,25 0 0,-26 0-1,26 0 1,-25 0 15,0 0 32,-25-50-32,24-24-31,1 49 15,0-74 1,-25-25 0,0 74-1,0-24 1,0-1 0,0 1-1,0 24 1,0 26 15,0-1 110,-25 25-126,-49 0-15,-25 0 16,-75 0-16,-49 0 16,-25 0-16,-273 0 15,25 0 1,124 0-1,198 0 17,75 0-17,49 0 1,-24 0 0,-1 0-1,-24 0 1,25 25-1,-26-25 1,1 0 0,25 24-1,49-24 1,0 0 31,0 25 125,1 0-141,24 0-15,0 0-1,0-1-15,0 1 16,0 0-16,0 0 15,0 0-15,0 49 32,0-24-17,0-1 1,0-24 0</inkml:trace>
  <inkml:trace contextRef="#ctx0" brushRef="#br0" timeOffset="118006.41">4614 10716 0,'24'0'93,"1"0"-93,0 0 47,0 0-15,0 0-32,-1 0 15,26 0-15,25 0 16,-1 24-1,-24-24 17,24 0-17,0 0 1,50 0 0,0 0-1,25 0 1,-50 0-1,1 0 1,73 0 0,-73 0-1,24 0 1,-50 0 0,0 0-1,-24 0 1,0 0-1,-26 0 17,26 0-17,0 0 1,-1 0 0,1 0-1,-25 0-15,-1 0 16,26 0-1,-25 0 1,0 0 0,-1 0-1,1 0 1,25 0 0,-25 0-1,49 0 1,-49 0 15,25 0-15,-1 0-1,-24 0-15,0 0 16,0 0 15,-1 0-15,1 0 62,0 0-47,0 0-15,0 0-16,-1 0 15,1 0 17,0 0-17,0 0 1,0 0 0,-1 0-1,26 0 1,-25 0-1,0 0 1,49 0 0,0 0-1,-24 0 1,-25 0-16,0 0 16,24 0-1,1 0 1,24 0 15,-49 0-15,50 0-1,-51 0 1,51 0 0,-50 0-1,24 0 1,26 0-1,-1 0 1,-24 0 0,24 0-1,0 0 1,50-24 0,-24 24-1,-1-25 1,0 0 15,-24 0-15,49 0-1,-25-24 1,0-1 0,0 25-1,25-24 1,-49-1-1,-26 25 1,1-24 0,24 24-1,1-49 1,24 49 0,-74-25-1,24 25 1,26-49-1,-50 49 17,74-49-17,-74 49 1,24-25 0,-24-24-1,0-1 1,24 1-1,-24 0 1,25-26 0,-50 51-1,49-100 1,-24 75 0,-25-50-1,0 24 1,0-73 15,0 49-15,0 0-1,0 0 1,0-25 0,0 0-1,0 25 1,-25-25-1,1 25 1,-26 0 0,0 0-1,-24-50 1,0 50 0,-1-24-1,-24-1 1,0 0-1,-1 0 17,-24 0-17,0 0 1,-24-24 0,-51-1-1,-49-24 1,0 24-1,50 0 1,-100-49 0,124 99-1,75 50 1,0-1 0,24 1-1,-24 49 1,0-25 15,49 1-15,-24-1-1,0 25 1,-1-24 0,-49-26-1,25 51 1,0-26-1,24 25 1,26 0 0,24 25-1,0-24 1,0 24 31,1 0-16,-1 0-15,0 24-1,0 1 1,0 25 0,0-1-1,1 1 1,-1 49-1,25 0 1,-25 26 0,0-26-1,25-25 1,0 1 0,0-26-1,0 26 1,0-51-16,0 51 31</inkml:trace>
  <inkml:trace contextRef="#ctx0" brushRef="#br0" timeOffset="118870.71">6697 5209 0,'25'0'31,"-25"50"-15,0-26-1,0 1 17,0 25-32,0-25 15,0 24 1,0 26 0,0-51-1,0 1 16,-25-50 79,25 1-79,-25 24-31</inkml:trace>
  <inkml:trace contextRef="#ctx0" brushRef="#br0" timeOffset="119733.34">7020 5358 0,'-25'25'78,"25"-1"-62,-25 26 0,0-25-1,1 24 1,-1-24 0,0 0 30,0-25-14,0 0-32,-24 0 15,24 0 1,-74-50 0,24 1-1,-49-26 1,75 26-16,-26-1 15,-24 1 1,49-26 0,1 50-1,24 1 1,0-1 0,0 0 15,1 25 125</inkml:trace>
  <inkml:trace contextRef="#ctx0" brushRef="#br0" timeOffset="124110.02">4663 7293 0,'25'74'63,"-25"-49"-47,0 0-16,25 49 15,-25-49-15,0 49 16,0-24-1,25-1 1,-25-24 0,24 25-1,-24-25 1,0 49 0,0-24-1,25-26 1,-25 1 15,25 0-15,-25 0-1,25 0 1,25 0 0,-26-1-1,26-24 1,-25 0-1,24 25 1,26 0 0,-1-25-1,100 0 1,24 0 0,25 0-1,-24 0 1,-1 0-1,-74 0 1,50 0 0,273-50-1,-175 26 1,26-26 0,-100 25-1,-74 0 1,0 25-1,1 0 1,-26 0 0,25 0-1,-25 0 1,124 0 0,-74 0-1,-25 0 1,0 0-1,0 0 17,-25 0-17,-24 0 1,-1 0 0,-24 0-1,-25 0 16,-1-25 79,1 1-95,-25-1 1,0-25-16,0 1 16,0-1-16,0 0 15,0 1 1,0-75 0,0 0-1,-25 25 1,25 74-16,-24-74 15,-26 24 1,50 50 15,-25 25 63,-24-24-78,24-1-16,-50 25 15,1-25-15,-25 25 16,-273 0 0,-100 0-1,-49 0 1,1 0-1,48 0 1,51 0 0,73 50-1,75-1 1,25-24 0,25 25-1,50-26 1,24 26-1,99-50 1,-74 0 0,25 0-1,24 0 1,26 0 0,24 0 155,25 25-155,0 24 0,0-24-1,0 0-15,0 0 16,0 24 0,0 51-1,0-1 1,0 0-1,0-25 1,0 1 0,0-26-1,0 1 1,25-50 0,-25 25-1,0 0 1,0 0-1,0-1 17,25-24 140,-1 0-110,1 0-46,0 0 15,0 0-15,0 0-1,-1 0 1,1 0-1,0 0 17</inkml:trace>
  <inkml:trace contextRef="#ctx0" brushRef="#br0" timeOffset="127027.1">1910 7119 0,'25'0'16,"0"0"-16,-1-25 15,1 0 1,0 25 0,0-24-1,0 24 1,-1-25-16,26 25 15,-50-25 1,25 25 0,24-25-1,1 25 1,24-25-16,-24 25 16,24-24-1,26-1 1,-26 25-1,50 0 17,25 0-17,0 0 1,-50 0 0,25 0-1,0 0 1,25 0-1,-25 0 1,74 0 0,-123 0-1,-26 0 1,75 0 0,-74 0-1,24 0 1,1 25 15,24-1-15,-25 1-1,-24 0 1,-25 0 0,24 0-1,-24-1 1,25 1-1,-25 25 1,-25-25 31,0-1-31,0 1-1,0 0 1,0 0-1,0 0 1,0 24 0,-25-24-1,0 49 1,0-24 0,-24-25-1,-26 49 1,26-24-1,-1-1 1,0-24 0,-24 25-1,-25-1 1,0-24 0,-1 25-1,26-25 1,-25 24-1,74-49 1,-49 25 0,24 0-1,0-25 1,-24 25 0,-1 0-1,26-25 1,24 0-1,-25 0 1,1 24 0,-1-24-1,-24 0 1,-25 0 0,74 0-1,-25 0 1,-24 0-1,49 0 17,-25 0-17,26 0 1,-1 0 0,-25 0-1,25 0 1,-24 0-1,24 0 17,0 0-32,0 0 15,0 0 1,-24-24 0,24-1-1,-49 0 1,24 0-1,0 0 17,26 0-17,-1 25 1,0 0 0,0 0-1,-49-49 1,24 24-1,1 25 1,-1-50 0,-24 26-1,49-1 1,0 0 0,0 0-1,0 0 1,-24-49 15,49 49-15,-25 0-1,0-74 1,0 50 0,25-26-1,0 26 1,0-26-1,-24-24 1,24 25 0,0-1-1,0 26 1,0-51 0,24 51-1,1 24 1,0-25-1,74 25 17,-49 1-17,24-1 1,-49 25 0,0 0-1,0 0 1,-1 0-1</inkml:trace>
  <inkml:trace contextRef="#ctx0" brushRef="#br0" timeOffset="128935.29">2505 6821 0,'0'0'0,"174"0"31,-124 0-31,49 25 16,0 0-1,-25-25 1,26 50-1,48-50 17,-73 49-17,-1-24 1,-49-25-16,74 50 16,-24-26-1,49 26 1,-75 0-1,26-26 1,-26 51 0,1-1-1,-25-24 1,0-1 0,-25 1-1,24 0 1,-24-26-1,0 51 17,0-26-17,0 1 1,0 0 0,-49-1-1,24 1 1,-25-1-1,1-24 1,-50 0 0,-1 0-1,-24 25 1,25-26 0,49-24-1,-49 25 1,74-25 15,-24 0-15,-26 0-1,1 0 1,-25 0 0,24 0-1,1 0 1,-25 0-1,-1 0 1,-24 0 0,75 0-1,-1 0 1,1 0 0,-1 0-1,-49-25 1,49 25-1,-24-24 17,24-1-17,1 0 1,-26 0 0,1-25-1,24 1 1,1-1-1,24 25 1,0-24 0,0-26-1,0 26 1,25-1 0,0 1-1,0-1 1,0-24-1,0-26 17,0 26-17,25-50 1,50 0 0,-1 50-1,25 24 1,0 0-1,25 25 1,-74 25 0,49-24-1,-49 24 1,24 0 0,-24 0-1,-1 0 1,-24 0 15,0 0 16,-25 24-16</inkml:trace>
  <inkml:trace contextRef="#ctx0" brushRef="#br0" timeOffset="130294.8">4911 8285 0,'25'-50'16,"0"50"0,-25-25-1,25 1 1,0-1-1,-1 25-15,51-25 16,24 0 15,124-24-15,75-1 0,-100 25-16,249-25 15,-50 50 1,24 0-1,-123 0 1,-75 0 0,-74 0-1,-25 0 1,25 0 0,25 0-1,-26 0 1,1 0-1,50 0 17,-75 0-17,-50 0 1,-49 0 0</inkml:trace>
  <inkml:trace contextRef="#ctx0" brushRef="#br0" timeOffset="133318.67">769 10319 0,'-25'0'110,"0"0"-95,1 25 1,24 24 0,0-24-16,-25 25 15,25-26-15,0 26 16,0-25 0,0 0-1,0-1 1,0 26-1,0-25 1,0 0 0,49-25 15,-24 24-31,0 1 16,49-25-1,50 0 1,-49 0-16,24 0 15,174-49 17,-100 24-17,-98 0 1,-1 25 0,-49 0-1,0-25 157,-25 0-156,0 1-16,-25-26 15,0 25 1,1-24 0,24 24-1,-25 25 48,25-25-32,-25 25 0,0 0-31,25 25 156,25-25-156,0 49 16,0-24 0,-25 0-16,49 25 0,1 24 31,-50-49-15,0 24-1,0-24 1,0 25 15,0-25-31,0 24 16,-25 50-1,0-49 1,-99 74 0,74-99-1,26-25 532</inkml:trace>
  <inkml:trace contextRef="#ctx0" brushRef="#br0" timeOffset="136245.21">1637 11509 0,'0'25'140,"25"0"-140,-25 0 16,25-25-16,0 49 16,-1-24-1,-24 0 1,75 0-1,-50 24 1,74 1 0,0-25-1,-25 24 1,26-49 0,-1 25-1,74 25 1,1-25-1,49-1 1,-24-24 0,24 0-1,25 0 1,-49 0 0,73 0-1,-123 0 1,-25-24-1,0-1 17,0 0-17,-74-25 1,-1 1 0,1 24-1,-50-25 16,0 26-15,0-51 0,0 1-1,0 24-15,0-74 16,-50 50 0,-24-25-1,-25 24 1,-25-24-1,0 24 17,-25 26-17,-49-26 1,-26 26 0,51 24-1,-26 25 1,-123 0-1,123 0 1,1 0 0,24 0-1,75 0 1,-25 0 0,99 0-1,0 25 1,-24-25-1,24 25 17,0 24-17,0-24 1,1 25 0,24-26-1,-25 26 1,25-25-1,0 0 1,0 24 0,0 1-1,0-25 1,0 24 0,0 1-1,0 24 1,0-24 15,25 24 0,-1-49-15,-24 0 0,25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7-28T07:43:21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18231 1712 0,'-24'0'94,"-26"0"-78,-24 0-16,-26 0 15,-98 0-15,0 49 16,-299 50 0,-222 25-1,-273 100 1,-124-26 0,-50 25-1,298-24 1,372-100-1,297-74 1,150-25 0,-1 0-1,-24 0 17,24 0-32,-49 0 15,-50-25 1,25 0-1,49 25 1,1-25 0,-25 1-1,49-1 1,1 25 0,24 0-1</inkml:trace>
  <inkml:trace contextRef="#ctx0" brushRef="#br0" timeOffset="9576.18">2009 10740 0,'25'25'32,"49"-25"-17,1 25 1,24 0-16,25 0 16,0-1-16,50 1 15,-25 0-15,198 49 16,25 1-1,-50-26 1,-49-49 0,-50 0 15,-99 0-15,-49 0-1,-50 0 1,-1 0-1,26 0 1,-25 0 0,99-24-1,-25-51 1,0 50 0,-74 1-1,-25-1 16,25-74-15,-25 74 0,0-50-1,0 26 17,0-1-17,0-24 1,0-1-1,-25 26-15,-24-26 16,-26-24 0,1 25-1,-26 24 1,1 25 0,25-24-1,-25 24 1,-1-25-1,-24 25 1,-24 25 0,-1 0-1,25 0-15,-149 0 32,-198 0-17,148 0 1,-49 0-1,99 0 1,100 0 0,49 0-1,0 50 1,49-25 0,1 25-1,-26-1 1,51-24-1,24 49 1,25 1 0,0-1 15,0 1-15,50 98-1,-1-123 1,100 49-1,25-25 1,-50-49 0,-50-25-1,50 0 1,-25 0 0,1 0-1,-1 0 1,-25 0-1</inkml:trace>
  <inkml:trace contextRef="#ctx0" brushRef="#br0" timeOffset="13279.09">1513 9699 0,'25'0'47,"49"0"-31,-24 0-16,74 24 15,0 1-15,74-25 16,150 0 15,-26 50-15,75 24-1,-25 25 1,99-24 0,-49-25-1,25-50 1,-249 0-16,149 0 16,0 0-1,-74 0 1,50 0-1,24 0 17,-74 0-32,-99 0 15,-75 0 17,-50 0-17,1 0 1,24-50-1,1-25 1,-75 26 0,0-75-1,0-25 1,-50 25 0,-49 0-1,-50-25 1,-24 50-1,24 25 1,-50-1 15,150 50-31,-199-49 32,49 74-17,-123 0 1,-75 0-1,-50 0 1,-24 0 0,0 0-1,74 0 1,74 0 0,1 0-1,49 0 1,25 0-1,50 0 1,-50 0 0,24 0 15,51 49-15,24-24-1,50 0 1,49 0-1,25-25 1,25 25 0,0 0-1,0 24 1,0 26 0,0 24-1,75 74 1,-1-73-1,-24-1 1,74-25 0,-25-24-1,0-25 17,-74-1-17,0-24 1,0 0 78,-1 0-94</inkml:trace>
  <inkml:trace contextRef="#ctx0" brushRef="#br0" timeOffset="14136.02">3944 9823 0,'0'0'0,"25"0"16,124 74 0,-75-74-1,0 25 1,125 24 0,-75-49-1,-25 0 1,-25 0-1,-49 0 1,0 0 0,0 0-1,0 0 1,0 0 0,-1 0-1,1 0 1,0-24-16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07:05:16.9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9398E-D7D8-43E9-9755-C17D43813E00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48DA5-53A9-46BE-B4FD-AE6A17FCA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4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0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55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39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09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86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68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8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6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4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2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0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3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2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78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448DA5-53A9-46BE-B4FD-AE6A17FCAC54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8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F7F3-C5BA-47A9-AD7E-3BD3FD45F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A7962-745A-4613-B065-F28F13C2F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8F8D-9BB1-4375-9D47-5E12BE06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FDE2-6A88-4AD6-900E-0EFD22B1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4AD30-D713-4A81-BE6B-771B063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5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EAD3-A9E4-42B8-8848-183D82AB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E4D34-D1CC-470B-862D-BEFA2ED5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0BCF-4E8C-4109-8A9B-5B53338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4C88-66A1-44CF-8392-363AD08C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4D90-36C1-4B96-BAE5-3C15D67C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8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7F1B4-F262-405C-B35A-A18519E1D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EF412-5D1D-46B1-B535-8749526D5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69D85-021C-4EFF-856A-0FB42143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2029-CE00-46DC-B92F-8DD1FA81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E54E-809C-4132-BFE0-84ABC721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5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1705-6DF1-4FD7-BA3F-46CE9DBA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7585-2098-4611-AC65-F0743BCC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96C0-C6DA-4FD3-B51D-0D061B48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444F-BB94-4388-B1EF-87E4F365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1954-9B77-4DE0-BD51-CFBB552F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EB53-9880-4165-A548-6AE0E667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034A-99CA-4732-8493-8D0715CE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2108-C69C-43DD-913C-7FA2C399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EE88-EBC8-4670-B83E-1484EF5A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950F-B1EC-4019-BF72-F8B71A2D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426D-1D9C-4B22-8D17-6255A5D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AA44-3C51-42EA-9313-4CAAB9FD6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CFF19-46BB-4939-B7AB-0227BBD0A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4B61-DC84-45A0-BA1B-03493C12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33F8-3A2A-4B4A-912F-1EBE6F87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EF8F2-E296-49AA-8A84-C33DDCC3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2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D71A-7C5F-4E1E-82E7-36EEADB4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85943-2D13-4AC2-9C99-6374CC8E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65E14-EF3F-4B91-9C3F-C0494A5D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DA46-C2DA-479E-90E9-D81D23E38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F5998-6F7D-4D52-8F70-652DFE6D4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A316D-3F32-49CD-8BE9-B3D28633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187C1-368F-4355-85F3-8BBB4123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0930B-949D-489B-8067-36481D6C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68A-6556-4BBD-9053-2B509051D1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19" y="162902"/>
            <a:ext cx="11975123" cy="685800"/>
          </a:xfrm>
        </p:spPr>
        <p:txBody>
          <a:bodyPr/>
          <a:lstStyle>
            <a:lvl1pPr>
              <a:defRPr b="0" u="none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85C17-BD25-46A7-A98B-BAF39172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7A661-98C1-41DA-91A4-6A67A144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D2CD1-24D4-4C89-9C08-ACA31C5C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EF37F-2888-4AE2-98E6-1147984FBE45}"/>
              </a:ext>
            </a:extLst>
          </p:cNvPr>
          <p:cNvCxnSpPr>
            <a:cxnSpLocks/>
          </p:cNvCxnSpPr>
          <p:nvPr userDrawn="1"/>
        </p:nvCxnSpPr>
        <p:spPr>
          <a:xfrm>
            <a:off x="104043" y="826477"/>
            <a:ext cx="119839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6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83C1A-6082-4911-8C78-AD7F13A3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72F24-3261-4036-8BDF-60C5B3D6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A7958-EE72-45B8-A45A-EAD4A700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ADFD-97E1-406E-B996-4ECEB164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BD95-233D-4796-9769-A8100CBE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32E6-ED38-4DF5-A93A-1828B9A4D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5C028-7BD5-4F4D-88A6-656D8EAE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643C-16CE-4D94-AD88-73AA6758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4FCB6-03C5-411E-8192-1D107A0C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4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FC96-C4D0-4D58-AF0B-37624D31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24943-FF2D-4687-8400-DF39C7AB3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56BA-E01B-4C73-89E5-A517DC1AF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9D2C-6EB5-42B3-9260-FE7F13B3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FADD2-9D0F-4B65-8998-37DF69E4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D0CF-3C58-4322-91CC-BA658FC7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1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55DE3-D275-4506-A15C-0C8E6357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D8DFC-EF8E-40DF-89D1-7E9B381F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2DFB-F72E-462B-A50D-4D07DA25D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580C-B1F6-4111-A228-A68FA7663A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16B2-53AE-473A-9291-56F25C789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F2215-7AFC-4CC2-9C09-7FB75EF0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6D5D-C73A-4A94-A507-4783225EB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6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hp-data-types#resource" TargetMode="External"/><Relationship Id="rId3" Type="http://schemas.openxmlformats.org/officeDocument/2006/relationships/hyperlink" Target="https://www.javatpoint.com/php-data-types#integer" TargetMode="External"/><Relationship Id="rId7" Type="http://schemas.openxmlformats.org/officeDocument/2006/relationships/hyperlink" Target="https://www.javatpoint.com/php-data-types#object" TargetMode="External"/><Relationship Id="rId2" Type="http://schemas.openxmlformats.org/officeDocument/2006/relationships/hyperlink" Target="https://www.javatpoint.com/php-data-types#boolea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avatpoint.com/php-data-types#array" TargetMode="External"/><Relationship Id="rId5" Type="http://schemas.openxmlformats.org/officeDocument/2006/relationships/hyperlink" Target="https://www.javatpoint.com/php-data-types#string" TargetMode="External"/><Relationship Id="rId4" Type="http://schemas.openxmlformats.org/officeDocument/2006/relationships/hyperlink" Target="https://www.javatpoint.com/php-data-types#float" TargetMode="External"/><Relationship Id="rId9" Type="http://schemas.openxmlformats.org/officeDocument/2006/relationships/hyperlink" Target="https://www.javatpoint.com/php-data-types#NUL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hp-data-types#resource" TargetMode="External"/><Relationship Id="rId3" Type="http://schemas.openxmlformats.org/officeDocument/2006/relationships/hyperlink" Target="https://www.javatpoint.com/php-data-types#integer" TargetMode="External"/><Relationship Id="rId7" Type="http://schemas.openxmlformats.org/officeDocument/2006/relationships/hyperlink" Target="https://www.javatpoint.com/php-data-types#object" TargetMode="External"/><Relationship Id="rId2" Type="http://schemas.openxmlformats.org/officeDocument/2006/relationships/hyperlink" Target="https://www.javatpoint.com/php-data-types#boolea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avatpoint.com/php-data-types#array" TargetMode="External"/><Relationship Id="rId5" Type="http://schemas.openxmlformats.org/officeDocument/2006/relationships/hyperlink" Target="https://www.javatpoint.com/php-data-types#string" TargetMode="External"/><Relationship Id="rId4" Type="http://schemas.openxmlformats.org/officeDocument/2006/relationships/hyperlink" Target="https://www.javatpoint.com/php-data-types#float" TargetMode="External"/><Relationship Id="rId9" Type="http://schemas.openxmlformats.org/officeDocument/2006/relationships/hyperlink" Target="https://www.javatpoint.com/php-data-types#NUL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func_math_is_infinite.asp" TargetMode="External"/><Relationship Id="rId2" Type="http://schemas.openxmlformats.org/officeDocument/2006/relationships/hyperlink" Target="https://www.w3schools.com/php/func_math_is_finite.asp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if-else#if-else" TargetMode="External"/><Relationship Id="rId2" Type="http://schemas.openxmlformats.org/officeDocument/2006/relationships/hyperlink" Target="https://www.javatpoint.com/php-if-else#i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javatpoint.com/php-if-else#nested-if" TargetMode="External"/><Relationship Id="rId4" Type="http://schemas.openxmlformats.org/officeDocument/2006/relationships/hyperlink" Target="https://www.javatpoint.com/php-if-else#if-else-i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AA7450-B2BA-4358-9B66-D96DA9C24FFB}"/>
              </a:ext>
            </a:extLst>
          </p:cNvPr>
          <p:cNvSpPr/>
          <p:nvPr/>
        </p:nvSpPr>
        <p:spPr>
          <a:xfrm>
            <a:off x="486032" y="453081"/>
            <a:ext cx="10981038" cy="570882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FDD2B-D9B6-40B7-A4DC-9D022C1FD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PHP Training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DDED2-8C07-47E9-A52A-2853FD66B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Module 2 : PHP Basics </a:t>
            </a:r>
          </a:p>
        </p:txBody>
      </p:sp>
    </p:spTree>
    <p:extLst>
      <p:ext uri="{BB962C8B-B14F-4D97-AF65-F5344CB8AC3E}">
        <p14:creationId xmlns:p14="http://schemas.microsoft.com/office/powerpoint/2010/main" val="9855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PHP $ and $$ Variables</a:t>
            </a:r>
            <a:r>
              <a:rPr lang="en-IN" dirty="0"/>
              <a:t>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$var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(single dollar) is a normal variable with the name var that stores any value like string, integer, float, etc.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$$var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(double dollar) is a reference variable that stores the value of the $variable inside it.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difference better, let's see some examples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A4A3AC-1667-30ED-12FA-77154D2DE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44046"/>
              </p:ext>
            </p:extLst>
          </p:nvPr>
        </p:nvGraphicFramePr>
        <p:xfrm>
          <a:off x="516190" y="2617279"/>
          <a:ext cx="5521990" cy="3673412"/>
        </p:xfrm>
        <a:graphic>
          <a:graphicData uri="http://schemas.openxmlformats.org/drawingml/2006/table">
            <a:tbl>
              <a:tblPr firstRow="1" firstCol="1" bandRow="1"/>
              <a:tblGrid>
                <a:gridCol w="5521990">
                  <a:extLst>
                    <a:ext uri="{9D8B030D-6E8A-4147-A177-3AD203B41FA5}">
                      <a16:colId xmlns:a16="http://schemas.microsoft.com/office/drawing/2014/main" val="2625275571"/>
                    </a:ext>
                  </a:extLst>
                </a:gridCol>
              </a:tblGrid>
              <a:tr h="3307292">
                <a:tc>
                  <a:txBody>
                    <a:bodyPr/>
                    <a:lstStyle/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 1 </a:t>
                      </a:r>
                    </a:p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 = "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";  </a:t>
                      </a:r>
                    </a:p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$$x = 200;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$x."&lt;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/&gt;";  </a:t>
                      </a:r>
                    </a:p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$$x."&lt;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/&gt;";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?&gt;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037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3075BF-6E1D-16D3-1440-2594C67A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45172"/>
              </p:ext>
            </p:extLst>
          </p:nvPr>
        </p:nvGraphicFramePr>
        <p:xfrm>
          <a:off x="6041780" y="2617279"/>
          <a:ext cx="5725160" cy="3673412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297236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Example 2 </a:t>
                      </a:r>
                    </a:p>
                    <a:p>
                      <a:pPr algn="just"/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$x="U.P";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$$x="Lucknow";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$x. "&lt;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$$x. "&lt;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"Capital of $x is " . $$x;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?&gt;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3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98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PHP constants</a:t>
            </a:r>
            <a:r>
              <a:rPr lang="en-IN" dirty="0"/>
              <a:t>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constants can be defined by 2 ways: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define() function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keyword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Constants are similar to the variable except once they defined, they can never be undefined or changed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constants follow the same PHP variable rules.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can be started with a letter or underscore only. Conventionally, PHP constants should be defined in uppercase letters.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Unlike variables, constants are automatically global throughout the script.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11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constant : define()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6E971-546B-593F-2106-EF6402221AF3}"/>
              </a:ext>
            </a:extLst>
          </p:cNvPr>
          <p:cNvSpPr txBox="1"/>
          <p:nvPr/>
        </p:nvSpPr>
        <p:spPr>
          <a:xfrm>
            <a:off x="748224" y="1096171"/>
            <a:ext cx="111119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define() function to create a constant. It defines constant at run time. Let's see the syntax of define() function in PHP.</a:t>
            </a:r>
          </a:p>
          <a:p>
            <a:pPr algn="just"/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(name, value,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-insensitive)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case-insensitive: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Specifies whether a constant is case-insensitive.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 value is false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means it is case sensitive by default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ctr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1A5ED6-4FB0-D10F-2FC7-3AC1C1B6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19184"/>
              </p:ext>
            </p:extLst>
          </p:nvPr>
        </p:nvGraphicFramePr>
        <p:xfrm>
          <a:off x="773820" y="3480811"/>
          <a:ext cx="5267960" cy="3206052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771616674"/>
                    </a:ext>
                  </a:extLst>
                </a:gridCol>
              </a:tblGrid>
              <a:tr h="3206052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Constant1.php</a:t>
                      </a:r>
                    </a:p>
                    <a:p>
                      <a:pPr algn="just"/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define("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MESSAGE","Hello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PHP");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MESSAGE;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6244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FDB79D-D217-CB6D-E3CB-4E3015C4B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79286"/>
              </p:ext>
            </p:extLst>
          </p:nvPr>
        </p:nvGraphicFramePr>
        <p:xfrm>
          <a:off x="6041780" y="3467298"/>
          <a:ext cx="5725160" cy="3206052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4033831563"/>
                    </a:ext>
                  </a:extLst>
                </a:gridCol>
              </a:tblGrid>
              <a:tr h="3195258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Constant2.php  </a:t>
                      </a:r>
                    </a:p>
                    <a:p>
                      <a:pPr algn="just"/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define("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MESSAGE","Hello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PHP",true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);//not case sensitive  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MESSAGE, "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";  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message;  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?&gt;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011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FE14A2-7F72-96CA-A9DB-4DD88386E1D1}"/>
                  </a:ext>
                </a:extLst>
              </p14:cNvPr>
              <p14:cNvContentPartPr/>
              <p14:nvPr/>
            </p14:nvContentPartPr>
            <p14:xfrm>
              <a:off x="767880" y="2178720"/>
              <a:ext cx="10885680" cy="405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FE14A2-7F72-96CA-A9DB-4DD88386E1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520" y="2169360"/>
                <a:ext cx="10904400" cy="40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DA50E2-1B88-7098-CBCA-27CA517D2B19}"/>
                  </a:ext>
                </a:extLst>
              </p14:cNvPr>
              <p14:cNvContentPartPr/>
              <p14:nvPr/>
            </p14:nvContentPartPr>
            <p14:xfrm>
              <a:off x="1473480" y="3884400"/>
              <a:ext cx="1214640" cy="74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DA50E2-1B88-7098-CBCA-27CA517D2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4120" y="3875040"/>
                <a:ext cx="123336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29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constant : const keyword and constant function()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6E971-546B-593F-2106-EF6402221AF3}"/>
              </a:ext>
            </a:extLst>
          </p:cNvPr>
          <p:cNvSpPr txBox="1"/>
          <p:nvPr/>
        </p:nvSpPr>
        <p:spPr>
          <a:xfrm>
            <a:off x="748224" y="1096171"/>
            <a:ext cx="1111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63C70-8558-9F4B-9DC4-28FB4807995B}"/>
              </a:ext>
            </a:extLst>
          </p:cNvPr>
          <p:cNvSpPr txBox="1"/>
          <p:nvPr/>
        </p:nvSpPr>
        <p:spPr>
          <a:xfrm>
            <a:off x="331859" y="957671"/>
            <a:ext cx="115282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introduced a keyword const to create a constant. The const keyword defines constants at compile time. It is a language construct, not a function. The constant defined using const keyword are case-sensitive.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2DFBB4-2BB0-EB6B-32CC-AF7B27C2B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07342"/>
              </p:ext>
            </p:extLst>
          </p:nvPr>
        </p:nvGraphicFramePr>
        <p:xfrm>
          <a:off x="370840" y="2005076"/>
          <a:ext cx="5725160" cy="1341438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816932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MESSAGE="Hello 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by PHP";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MESSAGE;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13721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792FC7-B72A-C019-D1EE-886C10F0ECD8}"/>
              </a:ext>
            </a:extLst>
          </p:cNvPr>
          <p:cNvSpPr txBox="1"/>
          <p:nvPr/>
        </p:nvSpPr>
        <p:spPr>
          <a:xfrm>
            <a:off x="316620" y="3621018"/>
            <a:ext cx="113848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another way to print the value of constants using constant() function instead of using the echo statement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4DD2BE7-5AAF-C319-CB63-9E7BE933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13937"/>
              </p:ext>
            </p:extLst>
          </p:nvPr>
        </p:nvGraphicFramePr>
        <p:xfrm>
          <a:off x="370840" y="4621124"/>
          <a:ext cx="5725160" cy="2073974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245582634"/>
                    </a:ext>
                  </a:extLst>
                </a:gridCol>
              </a:tblGrid>
              <a:tr h="1076960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  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define("MSG", "Hello");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MSG, "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constant("MSG");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//both are similar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9181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69A513-F683-33EB-E8F0-71C1410B6650}"/>
                  </a:ext>
                </a:extLst>
              </p14:cNvPr>
              <p14:cNvContentPartPr/>
              <p14:nvPr/>
            </p14:nvContentPartPr>
            <p14:xfrm>
              <a:off x="0" y="1384200"/>
              <a:ext cx="8831880" cy="459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69A513-F683-33EB-E8F0-71C1410B6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74840"/>
                <a:ext cx="8850600" cy="46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78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Data Types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228600" y="1251284"/>
            <a:ext cx="11800742" cy="256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data types are used to hold different types of data or values. PHP supports 8 primitive data types that can be categorized further in 3 types: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Scalar Types (predefined)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Compound Types (user-defined)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 Types</a:t>
            </a:r>
          </a:p>
        </p:txBody>
      </p:sp>
    </p:spTree>
    <p:extLst>
      <p:ext uri="{BB962C8B-B14F-4D97-AF65-F5344CB8AC3E}">
        <p14:creationId xmlns:p14="http://schemas.microsoft.com/office/powerpoint/2010/main" val="377901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Data Types : Scalar Types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228600" y="1251284"/>
            <a:ext cx="118007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Data Types: Scalar Types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holds only single value. There are 4 scalar data types in PHP.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boolean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integer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float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string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Data Types: Compound Types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hold multiple values. There are 2 compound data types in PHP.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array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Object</a:t>
            </a:r>
            <a:endParaRPr lang="en-IN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Data Types: Special Types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2 special data types in PHP.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resource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NULL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9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Data Types : Scalar Types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228600" y="1251284"/>
            <a:ext cx="118007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Data Types: Scalar Types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holds only single value. There are 4 scalar data types in PHP.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boolean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integer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float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string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Data Types: Compound Types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hold multiple values. There are 2 compound data types in PHP.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array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Object</a:t>
            </a:r>
            <a:endParaRPr lang="en-IN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Data Types: Special Types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2 special data types in PHP.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resource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NULL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8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Scalar Types: </a:t>
            </a:r>
            <a:r>
              <a:rPr lang="en-US" dirty="0" err="1"/>
              <a:t>boolean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228600" y="1251284"/>
            <a:ext cx="1180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Booleans are the simplest data type works like switch. It holds only two values: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(1)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or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(0)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often used with conditional statements. If the condition is correct, it returns TRUE otherwise FALSE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BC0A9F-9CA0-CC07-050E-3032F762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67209"/>
              </p:ext>
            </p:extLst>
          </p:nvPr>
        </p:nvGraphicFramePr>
        <p:xfrm>
          <a:off x="342264" y="2685959"/>
          <a:ext cx="10016173" cy="2448179"/>
        </p:xfrm>
        <a:graphic>
          <a:graphicData uri="http://schemas.openxmlformats.org/drawingml/2006/table">
            <a:tbl>
              <a:tblPr firstRow="1" firstCol="1" bandRow="1"/>
              <a:tblGrid>
                <a:gridCol w="10016173">
                  <a:extLst>
                    <a:ext uri="{9D8B030D-6E8A-4147-A177-3AD203B41FA5}">
                      <a16:colId xmlns:a16="http://schemas.microsoft.com/office/drawing/2014/main" val="262496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 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(TRUE)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“This condition is TRUE.”;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(FALSE)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“This condition is FALSE.”;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26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68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Scalar Types: integer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228600" y="848702"/>
            <a:ext cx="11800742" cy="288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 for integer: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integer can be either positive or negative.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integer must not contain decimal point.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can be decimal (base 10), octal (base 8), or hexadecimal (base 16).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range of an integer must be lie between 2,147,483,648 and 2,147,483,647 i.e., -2^31 to 2^31.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Note: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Another important thing to know is that even if 4 * 2.5 is 10, the result is stored as float, because one of the operands is a float (2.5).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BC7BD2-5FA2-2EB4-5DDE-EE3388110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08235"/>
              </p:ext>
            </p:extLst>
          </p:nvPr>
        </p:nvGraphicFramePr>
        <p:xfrm>
          <a:off x="346661" y="3678301"/>
          <a:ext cx="10840452" cy="3179699"/>
        </p:xfrm>
        <a:graphic>
          <a:graphicData uri="http://schemas.openxmlformats.org/drawingml/2006/table">
            <a:tbl>
              <a:tblPr firstRow="1" firstCol="1" bandRow="1"/>
              <a:tblGrid>
                <a:gridCol w="10840452">
                  <a:extLst>
                    <a:ext uri="{9D8B030D-6E8A-4147-A177-3AD203B41FA5}">
                      <a16:colId xmlns:a16="http://schemas.microsoft.com/office/drawing/2014/main" val="1104666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 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$dec1 = 34;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$oct1 = 0243;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$hexa1 = 0x45;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"Decimal number: " .$dec1. "&lt;/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"Octal number: " .$oct1. "&lt;/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"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HexaDecimal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number: " .$hexa1. "&lt;/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05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0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Scalar Types: integer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95629" y="848702"/>
            <a:ext cx="11800742" cy="290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 for integer: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integer can be either positive or negative.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integer must not contain decimal point.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can be decimal (base 10), octal (base 8), or hexadecimal (base 16).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range of an integer must be lie between 2,147,483,648 and 2,147,483,647 i.e., -2^31 to 2^31.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BC7BD2-5FA2-2EB4-5DDE-EE3388110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98369"/>
              </p:ext>
            </p:extLst>
          </p:nvPr>
        </p:nvGraphicFramePr>
        <p:xfrm>
          <a:off x="346661" y="3678301"/>
          <a:ext cx="10840452" cy="3179699"/>
        </p:xfrm>
        <a:graphic>
          <a:graphicData uri="http://schemas.openxmlformats.org/drawingml/2006/table">
            <a:tbl>
              <a:tblPr firstRow="1" firstCol="1" bandRow="1"/>
              <a:tblGrid>
                <a:gridCol w="10840452">
                  <a:extLst>
                    <a:ext uri="{9D8B030D-6E8A-4147-A177-3AD203B41FA5}">
                      <a16:colId xmlns:a16="http://schemas.microsoft.com/office/drawing/2014/main" val="1104666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 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$dec1 = 34;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$oct1 = 0243;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$hexa1 = 0x45;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"Decimal number: " .$dec1. "&lt;/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"Octal number: " .$oct1. "&lt;/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"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HexaDecimal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number: " .$hexa1. "&lt;/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05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3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EAFF-F908-469A-8AFE-075D6DD9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Content(s)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061E-FD12-4138-BA9F-ECF49EE775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219" y="125333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PHP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PHP Constants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PHP Datatypes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PHP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PHP Control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PHP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PHP Math Functions</a:t>
            </a:r>
          </a:p>
        </p:txBody>
      </p:sp>
    </p:spTree>
    <p:extLst>
      <p:ext uri="{BB962C8B-B14F-4D97-AF65-F5344CB8AC3E}">
        <p14:creationId xmlns:p14="http://schemas.microsoft.com/office/powerpoint/2010/main" val="284738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Scalar Types: integer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848702"/>
            <a:ext cx="11800742" cy="360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has the following predefined constants for integers: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PHP_INT_MAX - The largest integer supported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PHP_INT_MIN - The smallest integer supported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PHP_INT_SIZE -  The size of an integer in bytes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has the following functions to check if the type of a variable is integer: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is_int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is_integer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- alias of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is_int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956A1A-E52F-F5FA-9B79-80A85038B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20369"/>
              </p:ext>
            </p:extLst>
          </p:nvPr>
        </p:nvGraphicFramePr>
        <p:xfrm>
          <a:off x="618807" y="4276217"/>
          <a:ext cx="5725160" cy="1288415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957583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&lt;?php</a:t>
                      </a:r>
                      <a:b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$x= 5985;</a:t>
                      </a:r>
                      <a:b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var_dump(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is_int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($x));</a:t>
                      </a:r>
                      <a:b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Scalar Types: Float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1063014"/>
            <a:ext cx="11800742" cy="440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float is a number with a decimal point or a number in exponential form.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2.0, 256.4, 10.358, 7.64E+5, 5.56E-5 are all floats.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has the following predefined constants for floats (from PHP 7.2):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PHP_FLOAT_MAX - The largest representable floating point number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PHP_FLOAT_MIN - The smallest representable positive floating point number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_FLOAT_MAX - The smallest representable negative floating point number</a:t>
            </a:r>
          </a:p>
          <a:p>
            <a:pPr algn="just"/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has the following functions to check if the type of a variable is float: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is_float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is_double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- alias of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is_float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03022D-3B8C-B9FC-BE66-F9709ACCF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98973"/>
              </p:ext>
            </p:extLst>
          </p:nvPr>
        </p:nvGraphicFramePr>
        <p:xfrm>
          <a:off x="507024" y="5150778"/>
          <a:ext cx="5725160" cy="1288415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461961118"/>
                    </a:ext>
                  </a:extLst>
                </a:gridCol>
              </a:tblGrid>
              <a:tr h="8045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&lt;?php</a:t>
                      </a:r>
                      <a:b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$x= 10.365;</a:t>
                      </a:r>
                      <a:b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var_dump(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is_float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($x));</a:t>
                      </a:r>
                      <a:b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0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12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Infinity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1063014"/>
            <a:ext cx="11800742" cy="29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numeric value that is larger than PHP_FLOAT_MAX is considered infinite.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has the following functions to check if a numeric value is finite or infinite: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is_finite</a:t>
            </a:r>
            <a:r>
              <a:rPr lang="en-IN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()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is_infinite</a:t>
            </a:r>
            <a:r>
              <a:rPr lang="en-IN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()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the PHP var_dump() function returns the data type and value: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1834FD-C4B1-A7D5-1410-07BCC7686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84864"/>
              </p:ext>
            </p:extLst>
          </p:nvPr>
        </p:nvGraphicFramePr>
        <p:xfrm>
          <a:off x="249849" y="3764233"/>
          <a:ext cx="5725160" cy="1546162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567397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&lt;?php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$x= 1.9e411;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var_dump($x);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6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910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Numeral strings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1063014"/>
            <a:ext cx="11800742" cy="193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PHP 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is_numeric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function can be used to find whether a variable is numeric. The function returns true if the variable is a number or a numeric string, false otherwise.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variable is numeric: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F4746C-5E8C-8CCA-EE43-53B2712F3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94705"/>
              </p:ext>
            </p:extLst>
          </p:nvPr>
        </p:nvGraphicFramePr>
        <p:xfrm>
          <a:off x="249849" y="2713228"/>
          <a:ext cx="6922476" cy="3894265"/>
        </p:xfrm>
        <a:graphic>
          <a:graphicData uri="http://schemas.openxmlformats.org/drawingml/2006/table">
            <a:tbl>
              <a:tblPr firstRow="1" firstCol="1" bandRow="1"/>
              <a:tblGrid>
                <a:gridCol w="6922476">
                  <a:extLst>
                    <a:ext uri="{9D8B030D-6E8A-4147-A177-3AD203B41FA5}">
                      <a16:colId xmlns:a16="http://schemas.microsoft.com/office/drawing/2014/main" val="3155070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&lt;?php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= 5985;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var_dump(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is_numeric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($x));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= "5985";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var_dump(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is_numeric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($x));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= "59.85" + 100;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var_dump(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is_numeric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($x));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= "Hello";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var_dump(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is_numeric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($x));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06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strings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1063014"/>
            <a:ext cx="11800742" cy="193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values must be enclosed either within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 quotes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or in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 quotes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But both are treated differently. To clarify this, see the example below: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variable is numeric: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3B5670-6307-F980-82DF-F2E1BC430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92950"/>
              </p:ext>
            </p:extLst>
          </p:nvPr>
        </p:nvGraphicFramePr>
        <p:xfrm>
          <a:off x="249849" y="2875248"/>
          <a:ext cx="5725160" cy="2807208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904549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 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$company = "SQUAD";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//both single and double quote statements will treat different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"Hello $company";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"&lt;/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'Hello $company';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?&gt;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49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6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Array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1063014"/>
            <a:ext cx="1180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array is a compound data type. It can store multiple values of same data type in a single variable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D039A3-8BCD-E0E2-AC1D-606E0A997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16172"/>
              </p:ext>
            </p:extLst>
          </p:nvPr>
        </p:nvGraphicFramePr>
        <p:xfrm>
          <a:off x="316619" y="2455386"/>
          <a:ext cx="10298993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10298993">
                  <a:extLst>
                    <a:ext uri="{9D8B030D-6E8A-4147-A177-3AD203B41FA5}">
                      <a16:colId xmlns:a16="http://schemas.microsoft.com/office/drawing/2014/main" val="1832120120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   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$bikes = array ("Royal Enfield", "Yamaha", "KTM");  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var_dump($bikes);   //the var_dump() function returns the datatype and values  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 "&lt;/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  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 "Array Element1: $bikes[0] 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  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 "Array Element2: $bikes[1] 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  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 "Array Element3: $bikes[2] &lt;/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&gt;";  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?&gt;  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39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91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Operators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1063014"/>
            <a:ext cx="11800742" cy="5024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Operators are used to perform operations on variables and values. PHP divides the operators in the following groups: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 operators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operators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operators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Increment/Decrement operators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 operators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operators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 operators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1582828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Operators: </a:t>
            </a:r>
            <a:r>
              <a:rPr lang="en-US" dirty="0" err="1"/>
              <a:t>Arithematic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1063014"/>
            <a:ext cx="11800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PHP arithmetic operators are used with numeric values to perform common arithmetical operations, such as addition, subtraction, multiplication etc.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AA2DD1-B2F3-5222-7C55-BFFEDEE0B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8732"/>
              </p:ext>
            </p:extLst>
          </p:nvPr>
        </p:nvGraphicFramePr>
        <p:xfrm>
          <a:off x="249847" y="2263343"/>
          <a:ext cx="11151577" cy="3082329"/>
        </p:xfrm>
        <a:graphic>
          <a:graphicData uri="http://schemas.openxmlformats.org/drawingml/2006/table">
            <a:tbl>
              <a:tblPr firstRow="1" firstCol="1" bandRow="1"/>
              <a:tblGrid>
                <a:gridCol w="1969699">
                  <a:extLst>
                    <a:ext uri="{9D8B030D-6E8A-4147-A177-3AD203B41FA5}">
                      <a16:colId xmlns:a16="http://schemas.microsoft.com/office/drawing/2014/main" val="2378232419"/>
                    </a:ext>
                  </a:extLst>
                </a:gridCol>
                <a:gridCol w="2818880">
                  <a:extLst>
                    <a:ext uri="{9D8B030D-6E8A-4147-A177-3AD203B41FA5}">
                      <a16:colId xmlns:a16="http://schemas.microsoft.com/office/drawing/2014/main" val="113330269"/>
                    </a:ext>
                  </a:extLst>
                </a:gridCol>
                <a:gridCol w="1880929">
                  <a:extLst>
                    <a:ext uri="{9D8B030D-6E8A-4147-A177-3AD203B41FA5}">
                      <a16:colId xmlns:a16="http://schemas.microsoft.com/office/drawing/2014/main" val="1546875535"/>
                    </a:ext>
                  </a:extLst>
                </a:gridCol>
                <a:gridCol w="4482069">
                  <a:extLst>
                    <a:ext uri="{9D8B030D-6E8A-4147-A177-3AD203B41FA5}">
                      <a16:colId xmlns:a16="http://schemas.microsoft.com/office/drawing/2014/main" val="4216867319"/>
                    </a:ext>
                  </a:extLst>
                </a:gridCol>
              </a:tblGrid>
              <a:tr h="42384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919312"/>
                  </a:ext>
                </a:extLst>
              </a:tr>
              <a:tr h="30285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+ $y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 of $x and $y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21348"/>
                  </a:ext>
                </a:extLst>
              </a:tr>
              <a:tr h="297164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- $y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 of $x and $y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286579"/>
                  </a:ext>
                </a:extLst>
              </a:tr>
              <a:tr h="3021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* $y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of $x and $y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58896"/>
                  </a:ext>
                </a:extLst>
              </a:tr>
              <a:tr h="30640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/ $y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Quotient of $x and $y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048422"/>
                  </a:ext>
                </a:extLst>
              </a:tr>
              <a:tr h="42384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Modulus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% $y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Remainder of $x divided by $y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312590"/>
                  </a:ext>
                </a:extLst>
              </a:tr>
              <a:tr h="42384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Exponentiation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** $y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 of raising $x to the 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y'th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power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76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288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Operators: Assignment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1063014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PHP assignment operators are used with numeric values to write a value to a variable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14657-9B89-5599-010D-443EF5BC7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01753"/>
              </p:ext>
            </p:extLst>
          </p:nvPr>
        </p:nvGraphicFramePr>
        <p:xfrm>
          <a:off x="341861" y="1936186"/>
          <a:ext cx="11399838" cy="2985628"/>
        </p:xfrm>
        <a:graphic>
          <a:graphicData uri="http://schemas.openxmlformats.org/drawingml/2006/table">
            <a:tbl>
              <a:tblPr firstRow="1" firstCol="1" bandRow="1"/>
              <a:tblGrid>
                <a:gridCol w="2098591">
                  <a:extLst>
                    <a:ext uri="{9D8B030D-6E8A-4147-A177-3AD203B41FA5}">
                      <a16:colId xmlns:a16="http://schemas.microsoft.com/office/drawing/2014/main" val="3909223773"/>
                    </a:ext>
                  </a:extLst>
                </a:gridCol>
                <a:gridCol w="2032759">
                  <a:extLst>
                    <a:ext uri="{9D8B030D-6E8A-4147-A177-3AD203B41FA5}">
                      <a16:colId xmlns:a16="http://schemas.microsoft.com/office/drawing/2014/main" val="1524486167"/>
                    </a:ext>
                  </a:extLst>
                </a:gridCol>
                <a:gridCol w="7268488">
                  <a:extLst>
                    <a:ext uri="{9D8B030D-6E8A-4147-A177-3AD203B41FA5}">
                      <a16:colId xmlns:a16="http://schemas.microsoft.com/office/drawing/2014/main" val="2779454417"/>
                    </a:ext>
                  </a:extLst>
                </a:gridCol>
              </a:tblGrid>
              <a:tr h="38161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Assignment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Same as...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003601"/>
                  </a:ext>
                </a:extLst>
              </a:tr>
              <a:tr h="60444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= 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= y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left operand gets set to the value of the expression on the right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80947"/>
                  </a:ext>
                </a:extLst>
              </a:tr>
              <a:tr h="347468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+= 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= x + 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46426"/>
                  </a:ext>
                </a:extLst>
              </a:tr>
              <a:tr h="366250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-= 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= x - 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91663"/>
                  </a:ext>
                </a:extLst>
              </a:tr>
              <a:tr h="34490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*= 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= x * y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332543"/>
                  </a:ext>
                </a:extLst>
              </a:tr>
              <a:tr h="35173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/= 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= x / 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8220"/>
                  </a:ext>
                </a:extLst>
              </a:tr>
              <a:tr h="35515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%= 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= x % y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Modulus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7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54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Operators: Comparison Operators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78861-FF74-06E4-590A-A852C12ACD68}"/>
              </a:ext>
            </a:extLst>
          </p:cNvPr>
          <p:cNvSpPr txBox="1"/>
          <p:nvPr/>
        </p:nvSpPr>
        <p:spPr>
          <a:xfrm>
            <a:off x="141409" y="1063014"/>
            <a:ext cx="1180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PHP comparison operators are used to compare two values (number or string)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905E10-8662-F441-58C7-3D47E57B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65744"/>
              </p:ext>
            </p:extLst>
          </p:nvPr>
        </p:nvGraphicFramePr>
        <p:xfrm>
          <a:off x="247650" y="1563457"/>
          <a:ext cx="11368087" cy="5323459"/>
        </p:xfrm>
        <a:graphic>
          <a:graphicData uri="http://schemas.openxmlformats.org/drawingml/2006/table">
            <a:tbl>
              <a:tblPr firstRow="1" firstCol="1" bandRow="1"/>
              <a:tblGrid>
                <a:gridCol w="1653540">
                  <a:extLst>
                    <a:ext uri="{9D8B030D-6E8A-4147-A177-3AD203B41FA5}">
                      <a16:colId xmlns:a16="http://schemas.microsoft.com/office/drawing/2014/main" val="3037156634"/>
                    </a:ext>
                  </a:extLst>
                </a:gridCol>
                <a:gridCol w="2008049">
                  <a:extLst>
                    <a:ext uri="{9D8B030D-6E8A-4147-A177-3AD203B41FA5}">
                      <a16:colId xmlns:a16="http://schemas.microsoft.com/office/drawing/2014/main" val="3821665058"/>
                    </a:ext>
                  </a:extLst>
                </a:gridCol>
                <a:gridCol w="1474406">
                  <a:extLst>
                    <a:ext uri="{9D8B030D-6E8A-4147-A177-3AD203B41FA5}">
                      <a16:colId xmlns:a16="http://schemas.microsoft.com/office/drawing/2014/main" val="248808354"/>
                    </a:ext>
                  </a:extLst>
                </a:gridCol>
                <a:gridCol w="6232092">
                  <a:extLst>
                    <a:ext uri="{9D8B030D-6E8A-4147-A177-3AD203B41FA5}">
                      <a16:colId xmlns:a16="http://schemas.microsoft.com/office/drawing/2014/main" val="3955071355"/>
                    </a:ext>
                  </a:extLst>
                </a:gridCol>
              </a:tblGrid>
              <a:tr h="25819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074245"/>
                  </a:ext>
                </a:extLst>
              </a:tr>
              <a:tr h="25638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==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true if $x is equal to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82718"/>
                  </a:ext>
                </a:extLst>
              </a:tr>
              <a:tr h="52557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===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Identical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===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true if $x is equal to $y, and they are of the same type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299104"/>
                  </a:ext>
                </a:extLst>
              </a:tr>
              <a:tr h="25638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!=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equal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!=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true if $x is not equal to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81361"/>
                  </a:ext>
                </a:extLst>
              </a:tr>
              <a:tr h="25819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&lt;&gt; 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equal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&lt;&gt;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true if $x is not equal to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57124"/>
                  </a:ext>
                </a:extLst>
              </a:tr>
              <a:tr h="52557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!==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identical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!== $y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true if $x is not equal to $y, or they are not of the same type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45426"/>
                  </a:ext>
                </a:extLst>
              </a:tr>
              <a:tr h="25638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 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&gt;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true if $x is greater than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743803"/>
                  </a:ext>
                </a:extLst>
              </a:tr>
              <a:tr h="259321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 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&lt;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true if $x is less than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90325"/>
                  </a:ext>
                </a:extLst>
              </a:tr>
              <a:tr h="52557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&gt;=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true if $x is greater than or equal to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86086"/>
                  </a:ext>
                </a:extLst>
              </a:tr>
              <a:tr h="52557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&lt;=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true if $x is less than or equal to $y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57540"/>
                  </a:ext>
                </a:extLst>
              </a:tr>
              <a:tr h="794768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&lt;=&gt;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Spaceship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&lt;=&gt; $y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an integer less than, equal to, or greater than zero, depending on if $x is less than, equal to, or greater than $y. Introduced in PHP 7.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26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PHP Variables?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PHP, a variable is declared using a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 sign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followed by the variable name.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PHP is a loosely typed language,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 we do not need to declare the data types of the variables. It automatically analyses the values and makes conversions to its correct datatype.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declaring a variable, it can be reused throughout the code.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Operator (=) is used to assign the value to a variable.</a:t>
            </a: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of declaring a variable in PHP is given below: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value;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488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Operators: Increment and Decrement Operators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DCFA1C-22C7-21B2-9258-F7F99998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67737"/>
              </p:ext>
            </p:extLst>
          </p:nvPr>
        </p:nvGraphicFramePr>
        <p:xfrm>
          <a:off x="266064" y="1842992"/>
          <a:ext cx="11178224" cy="1943195"/>
        </p:xfrm>
        <a:graphic>
          <a:graphicData uri="http://schemas.openxmlformats.org/drawingml/2006/table">
            <a:tbl>
              <a:tblPr firstRow="1" firstCol="1" bandRow="1"/>
              <a:tblGrid>
                <a:gridCol w="1862615">
                  <a:extLst>
                    <a:ext uri="{9D8B030D-6E8A-4147-A177-3AD203B41FA5}">
                      <a16:colId xmlns:a16="http://schemas.microsoft.com/office/drawing/2014/main" val="3803195804"/>
                    </a:ext>
                  </a:extLst>
                </a:gridCol>
                <a:gridCol w="2483486">
                  <a:extLst>
                    <a:ext uri="{9D8B030D-6E8A-4147-A177-3AD203B41FA5}">
                      <a16:colId xmlns:a16="http://schemas.microsoft.com/office/drawing/2014/main" val="939551801"/>
                    </a:ext>
                  </a:extLst>
                </a:gridCol>
                <a:gridCol w="6832123">
                  <a:extLst>
                    <a:ext uri="{9D8B030D-6E8A-4147-A177-3AD203B41FA5}">
                      <a16:colId xmlns:a16="http://schemas.microsoft.com/office/drawing/2014/main" val="452097612"/>
                    </a:ext>
                  </a:extLst>
                </a:gridCol>
              </a:tblGrid>
              <a:tr h="38863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698394"/>
                  </a:ext>
                </a:extLst>
              </a:tr>
              <a:tr h="3886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++$x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Pre-increment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Increments $x by one, then returns $x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345299"/>
                  </a:ext>
                </a:extLst>
              </a:tr>
              <a:tr h="3886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$x++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Post-increment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$x, then increments $x by one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078346"/>
                  </a:ext>
                </a:extLst>
              </a:tr>
              <a:tr h="3886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--$x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Pre-decrement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Decrements $x by one, then returns $x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34700"/>
                  </a:ext>
                </a:extLst>
              </a:tr>
              <a:tr h="3886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$x--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Post-decrement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$x, then decrements $x by one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1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297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Operators: String Operators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036C99-FBF8-9285-1695-0911ED923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74128"/>
              </p:ext>
            </p:extLst>
          </p:nvPr>
        </p:nvGraphicFramePr>
        <p:xfrm>
          <a:off x="247015" y="1598485"/>
          <a:ext cx="10725786" cy="1553719"/>
        </p:xfrm>
        <a:graphic>
          <a:graphicData uri="http://schemas.openxmlformats.org/drawingml/2006/table">
            <a:tbl>
              <a:tblPr firstRow="1" firstCol="1" bandRow="1"/>
              <a:tblGrid>
                <a:gridCol w="1554632">
                  <a:extLst>
                    <a:ext uri="{9D8B030D-6E8A-4147-A177-3AD203B41FA5}">
                      <a16:colId xmlns:a16="http://schemas.microsoft.com/office/drawing/2014/main" val="1600474088"/>
                    </a:ext>
                  </a:extLst>
                </a:gridCol>
                <a:gridCol w="2018667">
                  <a:extLst>
                    <a:ext uri="{9D8B030D-6E8A-4147-A177-3AD203B41FA5}">
                      <a16:colId xmlns:a16="http://schemas.microsoft.com/office/drawing/2014/main" val="3876574909"/>
                    </a:ext>
                  </a:extLst>
                </a:gridCol>
                <a:gridCol w="1930335">
                  <a:extLst>
                    <a:ext uri="{9D8B030D-6E8A-4147-A177-3AD203B41FA5}">
                      <a16:colId xmlns:a16="http://schemas.microsoft.com/office/drawing/2014/main" val="4281981768"/>
                    </a:ext>
                  </a:extLst>
                </a:gridCol>
                <a:gridCol w="5222152">
                  <a:extLst>
                    <a:ext uri="{9D8B030D-6E8A-4147-A177-3AD203B41FA5}">
                      <a16:colId xmlns:a16="http://schemas.microsoft.com/office/drawing/2014/main" val="3894795989"/>
                    </a:ext>
                  </a:extLst>
                </a:gridCol>
              </a:tblGrid>
              <a:tr h="32607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324168"/>
                  </a:ext>
                </a:extLst>
              </a:tr>
              <a:tr h="559343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Concatenation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$txt1 . $txt2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Concatenation of $txt1 and $txt2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01701"/>
                  </a:ext>
                </a:extLst>
              </a:tr>
              <a:tr h="668297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.=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Concatenation assignment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$txt1 .= $txt2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Appends $txt2 to $txt1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33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39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Operators: Conditional Assignment Operators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7AF3D-639B-B03E-1030-47A110F9C273}"/>
              </a:ext>
            </a:extLst>
          </p:cNvPr>
          <p:cNvSpPr txBox="1"/>
          <p:nvPr/>
        </p:nvSpPr>
        <p:spPr>
          <a:xfrm>
            <a:off x="209866" y="1047914"/>
            <a:ext cx="11819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PHP conditional assignment operators are used to set a value depending on conditions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AEDA91-D951-4832-275D-BE4FFDE7D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09959"/>
              </p:ext>
            </p:extLst>
          </p:nvPr>
        </p:nvGraphicFramePr>
        <p:xfrm>
          <a:off x="357187" y="1708791"/>
          <a:ext cx="10958512" cy="4985450"/>
        </p:xfrm>
        <a:graphic>
          <a:graphicData uri="http://schemas.openxmlformats.org/drawingml/2006/table">
            <a:tbl>
              <a:tblPr firstRow="1" firstCol="1" bandRow="1"/>
              <a:tblGrid>
                <a:gridCol w="1548091">
                  <a:extLst>
                    <a:ext uri="{9D8B030D-6E8A-4147-A177-3AD203B41FA5}">
                      <a16:colId xmlns:a16="http://schemas.microsoft.com/office/drawing/2014/main" val="2837007630"/>
                    </a:ext>
                  </a:extLst>
                </a:gridCol>
                <a:gridCol w="1797707">
                  <a:extLst>
                    <a:ext uri="{9D8B030D-6E8A-4147-A177-3AD203B41FA5}">
                      <a16:colId xmlns:a16="http://schemas.microsoft.com/office/drawing/2014/main" val="2493628415"/>
                    </a:ext>
                  </a:extLst>
                </a:gridCol>
                <a:gridCol w="3298921">
                  <a:extLst>
                    <a:ext uri="{9D8B030D-6E8A-4147-A177-3AD203B41FA5}">
                      <a16:colId xmlns:a16="http://schemas.microsoft.com/office/drawing/2014/main" val="3622153023"/>
                    </a:ext>
                  </a:extLst>
                </a:gridCol>
                <a:gridCol w="4313793">
                  <a:extLst>
                    <a:ext uri="{9D8B030D-6E8A-4147-A177-3AD203B41FA5}">
                      <a16:colId xmlns:a16="http://schemas.microsoft.com/office/drawing/2014/main" val="1385295874"/>
                    </a:ext>
                  </a:extLst>
                </a:gridCol>
              </a:tblGrid>
              <a:tr h="187588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545923"/>
                  </a:ext>
                </a:extLst>
              </a:tr>
              <a:tr h="975079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?: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Ternary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$x= </a:t>
                      </a:r>
                      <a:r>
                        <a:rPr lang="en-IN" sz="2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expr1</a:t>
                      </a: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? </a:t>
                      </a:r>
                      <a:r>
                        <a:rPr lang="en-IN" sz="2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expr2</a:t>
                      </a: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: </a:t>
                      </a:r>
                      <a:r>
                        <a:rPr lang="en-IN" sz="2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expr3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the value of $x.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value of $x is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expr2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if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expr1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= TRUE.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value of $x is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expr3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if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expr1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= FALSE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195354"/>
                  </a:ext>
                </a:extLst>
              </a:tr>
              <a:tr h="136882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??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Null coalescing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$x =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expr1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??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expr2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Returns the value of $x.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value of $x is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expr1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if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expr1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exists, and is not NULL.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expr1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does not exist, or is NULL, the value of $x is </a:t>
                      </a:r>
                      <a:r>
                        <a:rPr lang="en-IN" sz="24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expr2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Introduced in PHP 7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19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765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Control Statements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1E7B-799C-DA24-E6DB-5E3F41880B88}"/>
              </a:ext>
            </a:extLst>
          </p:cNvPr>
          <p:cNvSpPr txBox="1"/>
          <p:nvPr/>
        </p:nvSpPr>
        <p:spPr>
          <a:xfrm>
            <a:off x="303609" y="1068192"/>
            <a:ext cx="11440715" cy="274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if else statement is used to test condition. There are various ways to use if statement in PHP.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IN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if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IN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if-else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n-IN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if-else-if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nested if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67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if, if else, if–else-if  : examples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9F38E-E79A-BBC6-5C28-1D1CC9965121}"/>
              </a:ext>
            </a:extLst>
          </p:cNvPr>
          <p:cNvSpPr txBox="1"/>
          <p:nvPr/>
        </p:nvSpPr>
        <p:spPr>
          <a:xfrm>
            <a:off x="754306" y="1250903"/>
            <a:ext cx="3731969" cy="2178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=12;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&lt;100){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"$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 less than 100";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?&gt;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54959-D660-BB24-55AC-DFE08FD699F9}"/>
              </a:ext>
            </a:extLst>
          </p:cNvPr>
          <p:cNvSpPr txBox="1"/>
          <p:nvPr/>
        </p:nvSpPr>
        <p:spPr>
          <a:xfrm>
            <a:off x="6365906" y="1184589"/>
            <a:ext cx="4079815" cy="292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=12; 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($num%2==0){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"$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 even number"; 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"$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 odd number"; 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?&gt; 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2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1F98-769C-90D6-9977-9A381F94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Switch Statement: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C8028-E190-D889-4E17-0B7383F808D8}"/>
              </a:ext>
            </a:extLst>
          </p:cNvPr>
          <p:cNvSpPr txBox="1"/>
          <p:nvPr/>
        </p:nvSpPr>
        <p:spPr>
          <a:xfrm>
            <a:off x="446484" y="1176694"/>
            <a:ext cx="11426429" cy="4294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an optional statement. Even it is not important, that default must always be the last statement.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can be only one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in a switch statement. More than one default may lead to a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Fatal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eraror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case can have a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statement, which is used to terminate the sequence of statement.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statement is optional to use in switch. If break is not used, all the statements will execute after finding matched case value.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allows you to use number, character, string, as well as functions in switch expression.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Nesting of switch statements is allowed, but it makes the program more complex and less readable.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use semicolon (;) instead of colon (:). It will not generate any error.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05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switch: examples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C5BD2-E715-0F81-9F80-59F00443ED4E}"/>
              </a:ext>
            </a:extLst>
          </p:cNvPr>
          <p:cNvSpPr txBox="1"/>
          <p:nvPr/>
        </p:nvSpPr>
        <p:spPr>
          <a:xfrm>
            <a:off x="189310" y="1141718"/>
            <a:ext cx="6179344" cy="5553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=20;    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    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10:    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echo("number is equals to 10");    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    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20:    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echo("number is equal to 20");    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   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30:    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echo("number is equal to 30");    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    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   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echo("number is not equal to 10, 20 or 30");    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 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?&gt;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18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for loop and for each loop: examples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59BCF-A4B0-7D7B-F44A-6CB463D93452}"/>
              </a:ext>
            </a:extLst>
          </p:cNvPr>
          <p:cNvSpPr txBox="1"/>
          <p:nvPr/>
        </p:nvSpPr>
        <p:spPr>
          <a:xfrm>
            <a:off x="289322" y="1034148"/>
            <a:ext cx="12297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for loop can be used to traverse set of code for the specified number of times.</a:t>
            </a: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 for each loop is used to traverse array elements.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10322-1360-DC98-9B52-286B4C77D444}"/>
              </a:ext>
            </a:extLst>
          </p:cNvPr>
          <p:cNvSpPr txBox="1"/>
          <p:nvPr/>
        </p:nvSpPr>
        <p:spPr>
          <a:xfrm>
            <a:off x="660797" y="2173604"/>
            <a:ext cx="3796903" cy="322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for loop</a:t>
            </a:r>
          </a:p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= 1; 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//infinite loop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(;;) {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echo $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echo "&lt;/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&gt;"; 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?&gt; 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3D417-5B61-4FF2-E2FA-7727182FABFD}"/>
              </a:ext>
            </a:extLst>
          </p:cNvPr>
          <p:cNvSpPr txBox="1"/>
          <p:nvPr/>
        </p:nvSpPr>
        <p:spPr>
          <a:xfrm>
            <a:off x="4675585" y="2202750"/>
            <a:ext cx="637936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for each loop</a:t>
            </a:r>
          </a:p>
          <a:p>
            <a:pPr marL="457200" algn="just"/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  </a:t>
            </a:r>
          </a:p>
          <a:p>
            <a:pPr marL="457200"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$colors = array("red", "green", "blue", "yellow"); </a:t>
            </a:r>
          </a:p>
          <a:p>
            <a:pPr marL="457200" algn="just"/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 ($colors as $value) {</a:t>
            </a:r>
          </a:p>
          <a:p>
            <a:pPr marL="457200"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echo "$value &lt;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457200"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  </a:t>
            </a:r>
          </a:p>
        </p:txBody>
      </p:sp>
    </p:spTree>
    <p:extLst>
      <p:ext uri="{BB962C8B-B14F-4D97-AF65-F5344CB8AC3E}">
        <p14:creationId xmlns:p14="http://schemas.microsoft.com/office/powerpoint/2010/main" val="528181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31" y="220052"/>
            <a:ext cx="11975123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PHP for loop and for each loop: examples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10322-1360-DC98-9B52-286B4C77D444}"/>
              </a:ext>
            </a:extLst>
          </p:cNvPr>
          <p:cNvSpPr txBox="1"/>
          <p:nvPr/>
        </p:nvSpPr>
        <p:spPr>
          <a:xfrm>
            <a:off x="517922" y="1091562"/>
            <a:ext cx="10869216" cy="3200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print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indexed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array elements using foreach loop</a:t>
            </a:r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/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$cars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count($cars);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$x &lt;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$x++)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$cars[$x];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6804B0-CC70-7807-3E5C-DF02DC528D18}"/>
                  </a:ext>
                </a:extLst>
              </p14:cNvPr>
              <p14:cNvContentPartPr/>
              <p14:nvPr/>
            </p14:nvContentPartPr>
            <p14:xfrm>
              <a:off x="901800" y="1393200"/>
              <a:ext cx="7063920" cy="456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6804B0-CC70-7807-3E5C-DF02DC528D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40" y="1383840"/>
                <a:ext cx="7082640" cy="45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714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for loop and for each loop: examples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10322-1360-DC98-9B52-286B4C77D444}"/>
              </a:ext>
            </a:extLst>
          </p:cNvPr>
          <p:cNvSpPr txBox="1"/>
          <p:nvPr/>
        </p:nvSpPr>
        <p:spPr>
          <a:xfrm>
            <a:off x="517922" y="1091562"/>
            <a:ext cx="536852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print associative array elements using foreach loop</a:t>
            </a:r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$age = array("Peter"=&gt;"35", "Ben"=&gt;"37", "Joe"=&gt;"43");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"Peter is " . $age['Peter'] . " years old.";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  <a:p>
            <a:pPr algn="just"/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3D417-5B61-4FF2-E2FA-7727182FABFD}"/>
              </a:ext>
            </a:extLst>
          </p:cNvPr>
          <p:cNvSpPr txBox="1"/>
          <p:nvPr/>
        </p:nvSpPr>
        <p:spPr>
          <a:xfrm>
            <a:off x="6200774" y="1089658"/>
            <a:ext cx="5828567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print multi-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dimentiona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array elements using foreach loop</a:t>
            </a:r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just"/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$cars = array (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array("Volvo",22,18),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array("BMW",15,13),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array("Saab",5,2),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array("Land Rover",17,15)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 $cars[0][0].": In stock: ".$cars[0][1].", sold: ".$cars[0][2].".&lt;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&gt;";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 $cars[1][0].": In stock: ".$cars[1][1].", sold: ".$cars[1][2].".&lt;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&gt;";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 $cars[2][0].": In stock: ".$cars[2][1].", sold: ".$cars[2][2].".&lt;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&gt;";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 $cars[3][0].": In stock: ".$cars[3][1].", sold: ".$cars[3][2].".&lt;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&gt;";</a:t>
            </a:r>
          </a:p>
          <a:p>
            <a:pPr marL="228600"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3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Rules for declaring the variables?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Rules for declaring PHP variable: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variable must start with a dollar ($) sign, followed by the variable name.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only contain alpha-numeric character and underscore (A-z, 0-9, _).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variable name must start with a letter or underscore (_) character.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PHP variable name cannot contain spaces.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thing to be kept in mind that the variable name cannot start with a number or special symbols.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variables are case-sensitive, so $name and $NAME both are treated as different variable.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166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while loop: examples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10322-1360-DC98-9B52-286B4C77D444}"/>
              </a:ext>
            </a:extLst>
          </p:cNvPr>
          <p:cNvSpPr txBox="1"/>
          <p:nvPr/>
        </p:nvSpPr>
        <p:spPr>
          <a:xfrm>
            <a:off x="503635" y="1154424"/>
            <a:ext cx="5068491" cy="2328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 while loop example</a:t>
            </a:r>
          </a:p>
          <a:p>
            <a:pPr marL="228600"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$n=1;  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($n&lt;=10){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"$n&lt;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/&gt;";  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$n++;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    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3D417-5B61-4FF2-E2FA-7727182FABFD}"/>
              </a:ext>
            </a:extLst>
          </p:cNvPr>
          <p:cNvSpPr txBox="1"/>
          <p:nvPr/>
        </p:nvSpPr>
        <p:spPr>
          <a:xfrm>
            <a:off x="6204347" y="1091562"/>
            <a:ext cx="5068492" cy="2608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 infinite while loop</a:t>
            </a:r>
          </a:p>
          <a:p>
            <a:pPr marL="457200" algn="just"/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(true) {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echo "Hello 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Folks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!";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echo "&lt;/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&gt;";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}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?&gt;  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48348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do while loop: example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10322-1360-DC98-9B52-286B4C77D444}"/>
              </a:ext>
            </a:extLst>
          </p:cNvPr>
          <p:cNvSpPr txBox="1"/>
          <p:nvPr/>
        </p:nvSpPr>
        <p:spPr>
          <a:xfrm>
            <a:off x="517922" y="1091562"/>
            <a:ext cx="5068491" cy="300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 do while loop example</a:t>
            </a:r>
          </a:p>
          <a:p>
            <a:pPr algn="just"/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$n=1;  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"$n&lt;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/&gt;";  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$n++;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($n&lt;=10);  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89DF0-B33F-6B7B-D696-22F901708F74}"/>
              </a:ext>
            </a:extLst>
          </p:cNvPr>
          <p:cNvSpPr txBox="1"/>
          <p:nvPr/>
        </p:nvSpPr>
        <p:spPr>
          <a:xfrm>
            <a:off x="5892405" y="1091562"/>
            <a:ext cx="5166122" cy="3677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  while loop</a:t>
            </a:r>
          </a:p>
          <a:p>
            <a:pPr marL="457200" algn="just"/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$x = 1;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{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echo "1 is not greater than 10.";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echo "&lt;/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&gt;";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$x++;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}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($x &gt; 10);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echo $x;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  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9E86E-EBAC-2948-8320-9A5C44047B5D}"/>
              </a:ext>
            </a:extLst>
          </p:cNvPr>
          <p:cNvSpPr txBox="1"/>
          <p:nvPr/>
        </p:nvSpPr>
        <p:spPr>
          <a:xfrm>
            <a:off x="517922" y="5012095"/>
            <a:ext cx="10540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In example 2, it will increment the value of $x at least once. Because the given condition is false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86A4D6-A0E0-216E-A7F3-459145D062A0}"/>
                  </a:ext>
                </a:extLst>
              </p14:cNvPr>
              <p14:cNvContentPartPr/>
              <p14:nvPr/>
            </p14:nvContentPartPr>
            <p14:xfrm>
              <a:off x="4447080" y="696600"/>
              <a:ext cx="6769080" cy="4813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86A4D6-A0E0-216E-A7F3-459145D062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7720" y="687240"/>
                <a:ext cx="6787800" cy="48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353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do while loop: difference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67D605-EF14-1F83-215D-3F6FDF5A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66137"/>
              </p:ext>
            </p:extLst>
          </p:nvPr>
        </p:nvGraphicFramePr>
        <p:xfrm>
          <a:off x="685800" y="1745584"/>
          <a:ext cx="10872788" cy="4290263"/>
        </p:xfrm>
        <a:graphic>
          <a:graphicData uri="http://schemas.openxmlformats.org/drawingml/2006/table">
            <a:tbl>
              <a:tblPr firstRow="1" firstCol="1" bandRow="1"/>
              <a:tblGrid>
                <a:gridCol w="5436394">
                  <a:extLst>
                    <a:ext uri="{9D8B030D-6E8A-4147-A177-3AD203B41FA5}">
                      <a16:colId xmlns:a16="http://schemas.microsoft.com/office/drawing/2014/main" val="3232602681"/>
                    </a:ext>
                  </a:extLst>
                </a:gridCol>
                <a:gridCol w="5436394">
                  <a:extLst>
                    <a:ext uri="{9D8B030D-6E8A-4147-A177-3AD203B41FA5}">
                      <a16:colId xmlns:a16="http://schemas.microsoft.com/office/drawing/2014/main" val="1063611024"/>
                    </a:ext>
                  </a:extLst>
                </a:gridCol>
              </a:tblGrid>
              <a:tr h="34153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 Loop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do-while loop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95269"/>
                  </a:ext>
                </a:extLst>
              </a:tr>
              <a:tr h="707065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while loop is also named as </a:t>
                      </a: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entry control loop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do-while loop is also named as </a:t>
                      </a:r>
                      <a:r>
                        <a:rPr lang="en-IN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exit control loop</a:t>
                      </a: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438"/>
                  </a:ext>
                </a:extLst>
              </a:tr>
              <a:tr h="105933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body of the loop does not execute if the condition is false.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body of the loop executes at least once, even if the condition is false.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636146"/>
                  </a:ext>
                </a:extLst>
              </a:tr>
              <a:tr h="105933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Condition checks first, and then block of statements executes.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of statements executes first and then condition checks.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95955"/>
                  </a:ext>
                </a:extLst>
              </a:tr>
              <a:tr h="1059332"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loop does not use a semicolon to terminate the loop.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Do-while loop use semicolon to terminate the loop.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458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F7829E-24F4-AFED-31F0-4F09550E7B7E}"/>
                  </a:ext>
                </a:extLst>
              </p14:cNvPr>
              <p14:cNvContentPartPr/>
              <p14:nvPr/>
            </p14:nvContentPartPr>
            <p14:xfrm>
              <a:off x="830520" y="2544840"/>
              <a:ext cx="10430280" cy="336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F7829E-24F4-AFED-31F0-4F09550E7B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160" y="2535480"/>
                <a:ext cx="10449000" cy="33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42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break statement examples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D3F03-845D-2735-CAFF-F666F04990C1}"/>
              </a:ext>
            </a:extLst>
          </p:cNvPr>
          <p:cNvSpPr txBox="1"/>
          <p:nvPr/>
        </p:nvSpPr>
        <p:spPr>
          <a:xfrm>
            <a:off x="722710" y="1296704"/>
            <a:ext cx="3449240" cy="2942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1</a:t>
            </a: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=1;$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&lt;=10;$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++){   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echo "$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/&gt;";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==5){   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   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?&gt; 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F7B08-0057-1F54-1D6F-0199495269B1}"/>
              </a:ext>
            </a:extLst>
          </p:cNvPr>
          <p:cNvSpPr txBox="1"/>
          <p:nvPr/>
        </p:nvSpPr>
        <p:spPr>
          <a:xfrm>
            <a:off x="5418534" y="1296704"/>
            <a:ext cx="6179344" cy="4170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2 </a:t>
            </a:r>
          </a:p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PHP break statement breaks the execution of inner loop only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=1;$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&lt;=3;$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++){   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($j=1;$j&lt;=3;$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j++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){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echo "$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$j&lt;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/&gt;";   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==2 &amp;&amp; $j==2){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   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}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}    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?&gt;  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DBDB2A-08DC-4419-C2CF-28C0F7BB8948}"/>
                  </a:ext>
                </a:extLst>
              </p14:cNvPr>
              <p14:cNvContentPartPr/>
              <p14:nvPr/>
            </p14:nvContentPartPr>
            <p14:xfrm>
              <a:off x="169560" y="607320"/>
              <a:ext cx="6635160" cy="378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DBDB2A-08DC-4419-C2CF-28C0F7BB89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0" y="597960"/>
                <a:ext cx="6653880" cy="38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684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continue statement examples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D3F03-845D-2735-CAFF-F666F04990C1}"/>
              </a:ext>
            </a:extLst>
          </p:cNvPr>
          <p:cNvSpPr txBox="1"/>
          <p:nvPr/>
        </p:nvSpPr>
        <p:spPr>
          <a:xfrm>
            <a:off x="722710" y="1296704"/>
            <a:ext cx="3449240" cy="5239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1</a:t>
            </a: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//outer loop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=1; 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&lt;=3; 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++) {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//inner loop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($j=1; $j&lt;=3; 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j++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 {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(!($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== $j) ) {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   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       //skip when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and j does not have same values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}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   echo 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.$j;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echo "&lt;/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&gt;";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}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}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  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F7B08-0057-1F54-1D6F-0199495269B1}"/>
              </a:ext>
            </a:extLst>
          </p:cNvPr>
          <p:cNvSpPr txBox="1"/>
          <p:nvPr/>
        </p:nvSpPr>
        <p:spPr>
          <a:xfrm>
            <a:off x="5418534" y="1296704"/>
            <a:ext cx="6179344" cy="3632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2 </a:t>
            </a: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$number =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("One", "Two", "Three", "Stop", "Four");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($number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$element) {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($element == "Stop") {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}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echo "$element &lt;/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&gt;";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}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  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1124A3-C9C6-5006-CE12-93DEF9E9F691}"/>
                  </a:ext>
                </a:extLst>
              </p14:cNvPr>
              <p14:cNvContentPartPr/>
              <p14:nvPr/>
            </p14:nvContentPartPr>
            <p14:xfrm>
              <a:off x="1723320" y="3152160"/>
              <a:ext cx="5393880" cy="79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1124A3-C9C6-5006-CE12-93DEF9E9F6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3960" y="3142800"/>
                <a:ext cx="541260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450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functions: Parameterized Functions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D3F03-845D-2735-CAFF-F666F04990C1}"/>
              </a:ext>
            </a:extLst>
          </p:cNvPr>
          <p:cNvSpPr txBox="1"/>
          <p:nvPr/>
        </p:nvSpPr>
        <p:spPr>
          <a:xfrm>
            <a:off x="442683" y="1139542"/>
            <a:ext cx="11306633" cy="5239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algn="just"/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1</a:t>
            </a: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//Adding two numbers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add($x, $y) {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$sum = $x + $y;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   echo "Sum of two numbers is = $sum 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&gt;";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} 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add(467, 943);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//Subtracting two numbers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sub($x, $y) {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   $diff = $x - $y;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 echo "Difference between two numbers is = $diff";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 }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sub(943, 467);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?&gt;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EC03BA-AEE7-74B7-2C96-08286AEF3E8C}"/>
                  </a:ext>
                </a:extLst>
              </p14:cNvPr>
              <p14:cNvContentPartPr/>
              <p14:nvPr/>
            </p14:nvContentPartPr>
            <p14:xfrm>
              <a:off x="678600" y="2089440"/>
              <a:ext cx="5902920" cy="191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EC03BA-AEE7-74B7-2C96-08286AEF3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240" y="2080080"/>
                <a:ext cx="5921640" cy="19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809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functions: variable length argument function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D3F03-845D-2735-CAFF-F666F04990C1}"/>
              </a:ext>
            </a:extLst>
          </p:cNvPr>
          <p:cNvSpPr txBox="1"/>
          <p:nvPr/>
        </p:nvSpPr>
        <p:spPr>
          <a:xfrm>
            <a:off x="365522" y="1339567"/>
            <a:ext cx="5035154" cy="4292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1</a:t>
            </a: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add(...$numbers) {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$sum = 0;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($numbers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$n) {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   $sum += $n;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}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$sum;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add(1, 2, 3, 4);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5C8278-2099-0131-4608-062D012DBBB7}"/>
                  </a:ext>
                </a:extLst>
              </p14:cNvPr>
              <p14:cNvContentPartPr/>
              <p14:nvPr/>
            </p14:nvContentPartPr>
            <p14:xfrm>
              <a:off x="535680" y="0"/>
              <a:ext cx="10368000" cy="634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5C8278-2099-0131-4608-062D012DBB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320" y="-9360"/>
                <a:ext cx="10386720" cy="63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207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functions: Call by Value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D3F03-845D-2735-CAFF-F666F04990C1}"/>
              </a:ext>
            </a:extLst>
          </p:cNvPr>
          <p:cNvSpPr txBox="1"/>
          <p:nvPr/>
        </p:nvSpPr>
        <p:spPr>
          <a:xfrm>
            <a:off x="365522" y="1339567"/>
            <a:ext cx="5035154" cy="3339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1</a:t>
            </a: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adder($str2) 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$str2 .= 'Call By Value'; 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$str = 'Hello '; 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adder($str);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$str; 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?&gt;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596B1-CDD4-CC36-B27E-CE957187F945}"/>
              </a:ext>
            </a:extLst>
          </p:cNvPr>
          <p:cNvSpPr txBox="1"/>
          <p:nvPr/>
        </p:nvSpPr>
        <p:spPr>
          <a:xfrm>
            <a:off x="5604272" y="1331346"/>
            <a:ext cx="5035154" cy="3339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mple 2 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increment($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 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++; 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= 10; 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increment($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 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1432DD-4583-1B54-1AD3-67B713BF2990}"/>
                  </a:ext>
                </a:extLst>
              </p14:cNvPr>
              <p14:cNvContentPartPr/>
              <p14:nvPr/>
            </p14:nvContentPartPr>
            <p14:xfrm>
              <a:off x="0" y="1393200"/>
              <a:ext cx="4268880" cy="318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1432DD-4583-1B54-1AD3-67B713BF29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383840"/>
                <a:ext cx="428760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317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functions: Call by Reference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D3F03-845D-2735-CAFF-F666F04990C1}"/>
              </a:ext>
            </a:extLst>
          </p:cNvPr>
          <p:cNvSpPr txBox="1"/>
          <p:nvPr/>
        </p:nvSpPr>
        <p:spPr>
          <a:xfrm>
            <a:off x="365522" y="1339567"/>
            <a:ext cx="5035154" cy="3339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1</a:t>
            </a: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adder(&amp;$str2)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$str2 .= 'Call By Reference';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$str </a:t>
            </a:r>
            <a:r>
              <a:rPr lang="en-I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 ’Hello 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adder($str);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$str;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?&gt;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596B1-CDD4-CC36-B27E-CE957187F945}"/>
              </a:ext>
            </a:extLst>
          </p:cNvPr>
          <p:cNvSpPr txBox="1"/>
          <p:nvPr/>
        </p:nvSpPr>
        <p:spPr>
          <a:xfrm>
            <a:off x="5604272" y="1331346"/>
            <a:ext cx="5035154" cy="3339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mple 2 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increment(&amp;$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= 10;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increment($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 $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?&gt;  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F1635C-5667-82BA-0C6E-9932706D93F4}"/>
                  </a:ext>
                </a:extLst>
              </p14:cNvPr>
              <p14:cNvContentPartPr/>
              <p14:nvPr/>
            </p14:nvContentPartPr>
            <p14:xfrm>
              <a:off x="491040" y="616320"/>
              <a:ext cx="6072480" cy="338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F1635C-5667-82BA-0C6E-9932706D93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80" y="606960"/>
                <a:ext cx="6091200" cy="34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843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functions: Recursive Function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D3F03-845D-2735-CAFF-F666F04990C1}"/>
              </a:ext>
            </a:extLst>
          </p:cNvPr>
          <p:cNvSpPr txBox="1"/>
          <p:nvPr/>
        </p:nvSpPr>
        <p:spPr>
          <a:xfrm>
            <a:off x="365522" y="1339567"/>
            <a:ext cx="5035154" cy="3496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1</a:t>
            </a: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&lt;?php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display($number) {  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($number&lt;=5)</a:t>
            </a: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echo "$number 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/&gt;";  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   display($number+1);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} 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display(1);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?&gt;  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9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Example: Declaring String, Integer and Float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Let's see the example to store string, integer, and float values in PHP variables.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File: variable1.php</a:t>
            </a:r>
          </a:p>
          <a:p>
            <a:pPr algn="just"/>
            <a:endParaRPr lang="en-IN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DC6CDE-4310-021F-56DE-F2E56016C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607"/>
              </p:ext>
            </p:extLst>
          </p:nvPr>
        </p:nvGraphicFramePr>
        <p:xfrm>
          <a:off x="370841" y="2151320"/>
          <a:ext cx="4000774" cy="3306890"/>
        </p:xfrm>
        <a:graphic>
          <a:graphicData uri="http://schemas.openxmlformats.org/drawingml/2006/table">
            <a:tbl>
              <a:tblPr firstRow="1" firstCol="1" bandRow="1"/>
              <a:tblGrid>
                <a:gridCol w="4000774">
                  <a:extLst>
                    <a:ext uri="{9D8B030D-6E8A-4147-A177-3AD203B41FA5}">
                      <a16:colId xmlns:a16="http://schemas.microsoft.com/office/drawing/2014/main" val="2858905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$str="hello string";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$x=200;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$y=44.6;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"string is: $str 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/&gt;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"integer is: $x 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/&gt;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echo "float is: $y 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IN" sz="2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/&gt;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4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3582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1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F3BDD-DD5F-5BA4-FEBB-38D3BFED6769}"/>
              </a:ext>
            </a:extLst>
          </p:cNvPr>
          <p:cNvSpPr txBox="1"/>
          <p:nvPr/>
        </p:nvSpPr>
        <p:spPr>
          <a:xfrm>
            <a:off x="214313" y="1185863"/>
            <a:ext cx="114585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create Chess Board in PHP using for loop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calculate Electricity bill in PHP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simple calculator program in PHP using switch case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PHP program to check if a person is eligible to vote</a:t>
            </a:r>
          </a:p>
          <a:p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688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5A3-5FDD-44C8-8E6B-30886E25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2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F3BDD-DD5F-5BA4-FEBB-38D3BFED6769}"/>
              </a:ext>
            </a:extLst>
          </p:cNvPr>
          <p:cNvSpPr txBox="1"/>
          <p:nvPr/>
        </p:nvSpPr>
        <p:spPr>
          <a:xfrm>
            <a:off x="257175" y="1157288"/>
            <a:ext cx="80295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following PHP String and Array functions: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explode()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array_merge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array_rand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array_slice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array_merge_recursive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array_reverse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13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CBFD6E-EA74-2600-D286-3E52D409232C}"/>
              </a:ext>
            </a:extLst>
          </p:cNvPr>
          <p:cNvSpPr txBox="1"/>
          <p:nvPr/>
        </p:nvSpPr>
        <p:spPr>
          <a:xfrm>
            <a:off x="3190374" y="1840833"/>
            <a:ext cx="534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YOU.. </a:t>
            </a:r>
            <a:endParaRPr lang="en-IN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26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PHP print and echo statements</a:t>
            </a:r>
            <a:r>
              <a:rPr lang="en-IN" dirty="0"/>
              <a:t>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frequently use the echo statement to display the output. There are two basic ways to get the output in PHP: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 and print are language constructs, and they never behave like a function. Therefore, there is no requirement for parentheses</a:t>
            </a:r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76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Difference print and echo statements</a:t>
            </a:r>
            <a:r>
              <a:rPr lang="en-IN" dirty="0"/>
              <a:t>?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F8F188-D7CB-7A06-10F8-BEB76F7A4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05298"/>
              </p:ext>
            </p:extLst>
          </p:nvPr>
        </p:nvGraphicFramePr>
        <p:xfrm>
          <a:off x="167916" y="1185809"/>
          <a:ext cx="11861426" cy="35966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579376">
                  <a:extLst>
                    <a:ext uri="{9D8B030D-6E8A-4147-A177-3AD203B41FA5}">
                      <a16:colId xmlns:a16="http://schemas.microsoft.com/office/drawing/2014/main" val="658511637"/>
                    </a:ext>
                  </a:extLst>
                </a:gridCol>
                <a:gridCol w="6282050">
                  <a:extLst>
                    <a:ext uri="{9D8B030D-6E8A-4147-A177-3AD203B41FA5}">
                      <a16:colId xmlns:a16="http://schemas.microsoft.com/office/drawing/2014/main" val="1133720301"/>
                    </a:ext>
                  </a:extLst>
                </a:gridCol>
              </a:tblGrid>
              <a:tr h="432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67461"/>
                  </a:ext>
                </a:extLst>
              </a:tr>
              <a:tr h="3094336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is also a statement, used as an alternative to echo at many times to display the output.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can be used with or without parentheses.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always returns an integer value, which is 1.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print, we cannot pass multiple arguments.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is slower than echo statement.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 is a statement, which is used to display the output.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 can be used with or without parentheses.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 does not return any value.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can pass multiple strings separated by comma (,) in echo.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 is faster than print statement.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31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Examples : echo and print </a:t>
            </a:r>
            <a:r>
              <a:rPr lang="en-IN" dirty="0"/>
              <a:t>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 (Check multiple arguments)</a:t>
            </a:r>
            <a:endParaRPr lang="en-IN" sz="24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pass multiple arguments separated by a comma (,) in echo. It will not generate any syntax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80E84C0-A645-50B8-69E0-CE3CFB02C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51767"/>
              </p:ext>
            </p:extLst>
          </p:nvPr>
        </p:nvGraphicFramePr>
        <p:xfrm>
          <a:off x="167916" y="2580323"/>
          <a:ext cx="11861426" cy="35515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579376">
                  <a:extLst>
                    <a:ext uri="{9D8B030D-6E8A-4147-A177-3AD203B41FA5}">
                      <a16:colId xmlns:a16="http://schemas.microsoft.com/office/drawing/2014/main" val="658511637"/>
                    </a:ext>
                  </a:extLst>
                </a:gridCol>
                <a:gridCol w="6282050">
                  <a:extLst>
                    <a:ext uri="{9D8B030D-6E8A-4147-A177-3AD203B41FA5}">
                      <a16:colId xmlns:a16="http://schemas.microsoft.com/office/drawing/2014/main" val="1133720301"/>
                    </a:ext>
                  </a:extLst>
                </a:gridCol>
              </a:tblGrid>
              <a:tr h="432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67461"/>
                  </a:ext>
                </a:extLst>
              </a:tr>
              <a:tr h="3094336">
                <a:tc>
                  <a:txBody>
                    <a:bodyPr/>
                    <a:lstStyle/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= "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Jesal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";  </a:t>
                      </a:r>
                    </a:p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lname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= "Desai";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 "My name is: ".$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pPr marL="342900" lvl="0" indent="-342900" algn="just">
                        <a:tabLst>
                          <a:tab pos="457200" algn="l"/>
                        </a:tabLs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?&gt;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&lt;?php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= "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Jesal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lname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= "Desai";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"My name is: ".$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,$</a:t>
                      </a:r>
                      <a:r>
                        <a:rPr lang="en-IN" sz="2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 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?&gt;</a:t>
                      </a:r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0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A4A-BE6C-42E5-A8CA-6147DD80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Examples : echo and print </a:t>
            </a:r>
            <a:r>
              <a:rPr lang="en-IN" dirty="0"/>
              <a:t>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9180-F297-41BB-8D47-EF252C97A2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1805" y="1079157"/>
            <a:ext cx="11843317" cy="50978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 (Check Return Value)</a:t>
            </a:r>
            <a:endParaRPr lang="en-IN" sz="2400" b="1" dirty="0">
              <a:solidFill>
                <a:srgbClr val="1F376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statement does not return any value. It will generate an error if you try to display its return value.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14:cNvPr>
              <p14:cNvContentPartPr/>
              <p14:nvPr/>
            </p14:nvContentPartPr>
            <p14:xfrm>
              <a:off x="1911123" y="141659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BE6123-AA6F-49E8-BFA0-9B980F76C3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3123" y="1380957"/>
                <a:ext cx="36000" cy="72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80E84C0-A645-50B8-69E0-CE3CFB02C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61515"/>
              </p:ext>
            </p:extLst>
          </p:nvPr>
        </p:nvGraphicFramePr>
        <p:xfrm>
          <a:off x="167916" y="2580323"/>
          <a:ext cx="11861426" cy="35515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579376">
                  <a:extLst>
                    <a:ext uri="{9D8B030D-6E8A-4147-A177-3AD203B41FA5}">
                      <a16:colId xmlns:a16="http://schemas.microsoft.com/office/drawing/2014/main" val="658511637"/>
                    </a:ext>
                  </a:extLst>
                </a:gridCol>
                <a:gridCol w="6282050">
                  <a:extLst>
                    <a:ext uri="{9D8B030D-6E8A-4147-A177-3AD203B41FA5}">
                      <a16:colId xmlns:a16="http://schemas.microsoft.com/office/drawing/2014/main" val="1133720301"/>
                    </a:ext>
                  </a:extLst>
                </a:gridCol>
              </a:tblGrid>
              <a:tr h="432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echo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467461"/>
                  </a:ext>
                </a:extLst>
              </a:tr>
              <a:tr h="3094336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&lt;?php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$lang = "PHP"; 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$ret = print $lang." is a web development language.";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 "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"; 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print "Value return by print statement: ".$ret; 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?&gt;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 </a:t>
                      </a:r>
                      <a:r>
                        <a:rPr lang="en-IN" sz="10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5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&lt;?php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$lang = "PHP";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$ret = echo $lang." is a web development language.";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echo "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&lt;/</a:t>
                      </a:r>
                      <a:r>
                        <a:rPr lang="en-IN" sz="20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</a:t>
                      </a: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"; 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echo "Value return by print statement: ".$ret;  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?&gt;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 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9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7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4725</Words>
  <Application>Microsoft Office PowerPoint</Application>
  <PresentationFormat>Widescreen</PresentationFormat>
  <Paragraphs>755</Paragraphs>
  <Slides>52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Symbol</vt:lpstr>
      <vt:lpstr>Times New Roman</vt:lpstr>
      <vt:lpstr>Office Theme</vt:lpstr>
      <vt:lpstr>PHP Training</vt:lpstr>
      <vt:lpstr>Content(s)</vt:lpstr>
      <vt:lpstr> PHP Variables? </vt:lpstr>
      <vt:lpstr> Rules for declaring the variables? </vt:lpstr>
      <vt:lpstr> Example: Declaring String, Integer and Float  </vt:lpstr>
      <vt:lpstr> PHP print and echo statements? </vt:lpstr>
      <vt:lpstr> Difference print and echo statements? </vt:lpstr>
      <vt:lpstr> Examples : echo and print ? </vt:lpstr>
      <vt:lpstr> Examples : echo and print ? </vt:lpstr>
      <vt:lpstr> PHP $ and $$ Variables? </vt:lpstr>
      <vt:lpstr> PHP constants? </vt:lpstr>
      <vt:lpstr>PHP constant : define()</vt:lpstr>
      <vt:lpstr>PHP constant : const keyword and constant function()</vt:lpstr>
      <vt:lpstr>PHP Data Types</vt:lpstr>
      <vt:lpstr>PHP Data Types : Scalar Types</vt:lpstr>
      <vt:lpstr>PHP Data Types : Scalar Types</vt:lpstr>
      <vt:lpstr>Scalar Types: boolean</vt:lpstr>
      <vt:lpstr>Scalar Types: integer</vt:lpstr>
      <vt:lpstr>Scalar Types: integer</vt:lpstr>
      <vt:lpstr>Scalar Types: integer</vt:lpstr>
      <vt:lpstr>Scalar Types: Float</vt:lpstr>
      <vt:lpstr>PHP Infinity</vt:lpstr>
      <vt:lpstr>PHP Numeral strings</vt:lpstr>
      <vt:lpstr>PHP strings</vt:lpstr>
      <vt:lpstr>PHP Array</vt:lpstr>
      <vt:lpstr>PHP Operators</vt:lpstr>
      <vt:lpstr>PHP Operators: Arithematic </vt:lpstr>
      <vt:lpstr>PHP Operators: Assignment </vt:lpstr>
      <vt:lpstr>PHP Operators: Comparison Operators</vt:lpstr>
      <vt:lpstr>PHP Operators: Increment and Decrement Operators</vt:lpstr>
      <vt:lpstr>PHP Operators: String Operators</vt:lpstr>
      <vt:lpstr>PHP Operators: Conditional Assignment Operators</vt:lpstr>
      <vt:lpstr>PHP Control Statements</vt:lpstr>
      <vt:lpstr>PHP if, if else, if–else-if  : examples</vt:lpstr>
      <vt:lpstr>PHP Switch Statement:</vt:lpstr>
      <vt:lpstr>PHP switch: examples</vt:lpstr>
      <vt:lpstr>PHP for loop and for each loop: examples</vt:lpstr>
      <vt:lpstr>PHP for loop and for each loop: examples</vt:lpstr>
      <vt:lpstr>PHP for loop and for each loop: examples</vt:lpstr>
      <vt:lpstr>PHP while loop: examples</vt:lpstr>
      <vt:lpstr>PHP do while loop: example</vt:lpstr>
      <vt:lpstr>PHP do while loop: difference</vt:lpstr>
      <vt:lpstr>PHP break statement examples</vt:lpstr>
      <vt:lpstr>PHP continue statement examples</vt:lpstr>
      <vt:lpstr>PHP functions: Parameterized Functions</vt:lpstr>
      <vt:lpstr>PHP functions: variable length argument function</vt:lpstr>
      <vt:lpstr>PHP functions: Call by Value</vt:lpstr>
      <vt:lpstr>PHP functions: Call by Reference</vt:lpstr>
      <vt:lpstr>PHP functions: Recursive Function</vt:lpstr>
      <vt:lpstr>Assignment 1</vt:lpstr>
      <vt:lpstr>Assignment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</dc:title>
  <dc:creator>PADMAVATHI BINDULAL</dc:creator>
  <cp:lastModifiedBy>T-159</cp:lastModifiedBy>
  <cp:revision>235</cp:revision>
  <dcterms:created xsi:type="dcterms:W3CDTF">2022-04-21T06:13:22Z</dcterms:created>
  <dcterms:modified xsi:type="dcterms:W3CDTF">2022-07-28T07:44:06Z</dcterms:modified>
</cp:coreProperties>
</file>