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57" r:id="rId5"/>
    <p:sldId id="358" r:id="rId6"/>
    <p:sldId id="359" r:id="rId7"/>
    <p:sldId id="360" r:id="rId8"/>
    <p:sldId id="361" r:id="rId9"/>
    <p:sldId id="362" r:id="rId10"/>
    <p:sldId id="307" r:id="rId11"/>
    <p:sldId id="363" r:id="rId12"/>
    <p:sldId id="365" r:id="rId13"/>
    <p:sldId id="366" r:id="rId14"/>
    <p:sldId id="367" r:id="rId15"/>
    <p:sldId id="364" r:id="rId16"/>
    <p:sldId id="368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9398E-D7D8-43E9-9755-C17D43813E00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48DA5-53A9-46BE-B4FD-AE6A17FCA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4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F7F3-C5BA-47A9-AD7E-3BD3FD45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A7962-745A-4613-B065-F28F13C2F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8F8D-9BB1-4375-9D47-5E12BE06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FDE2-6A88-4AD6-900E-0EFD22B1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AD30-D713-4A81-BE6B-771B063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5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EAD3-A9E4-42B8-8848-183D82AB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E4D34-D1CC-470B-862D-BEFA2ED5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0BCF-4E8C-4109-8A9B-5B53338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4C88-66A1-44CF-8392-363AD08C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4D90-36C1-4B96-BAE5-3C15D67C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8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7F1B4-F262-405C-B35A-A18519E1D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EF412-5D1D-46B1-B535-8749526D5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9D85-021C-4EFF-856A-0FB42143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2029-CE00-46DC-B92F-8DD1FA81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54E-809C-4132-BFE0-84ABC72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5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1705-6DF1-4FD7-BA3F-46CE9DBA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7585-2098-4611-AC65-F0743BCC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96C0-C6DA-4FD3-B51D-0D061B48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444F-BB94-4388-B1EF-87E4F365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1954-9B77-4DE0-BD51-CFBB552F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EB53-9880-4165-A548-6AE0E667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034A-99CA-4732-8493-8D0715CE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2108-C69C-43DD-913C-7FA2C399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EE88-EBC8-4670-B83E-1484EF5A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950F-B1EC-4019-BF72-F8B71A2D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426D-1D9C-4B22-8D17-6255A5D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A44-3C51-42EA-9313-4CAAB9FD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CFF19-46BB-4939-B7AB-0227BBD0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4B61-DC84-45A0-BA1B-03493C12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33F8-3A2A-4B4A-912F-1EBE6F87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EF8F2-E296-49AA-8A84-C33DDCC3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D71A-7C5F-4E1E-82E7-36EEADB4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5943-2D13-4AC2-9C99-6374CC8E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65E14-EF3F-4B91-9C3F-C0494A5D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DA46-C2DA-479E-90E9-D81D23E38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F5998-6F7D-4D52-8F70-652DFE6D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A316D-3F32-49CD-8BE9-B3D28633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187C1-368F-4355-85F3-8BBB4123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0930B-949D-489B-8067-36481D6C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68A-6556-4BBD-9053-2B509051D1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19" y="162902"/>
            <a:ext cx="11975123" cy="685800"/>
          </a:xfrm>
        </p:spPr>
        <p:txBody>
          <a:bodyPr/>
          <a:lstStyle>
            <a:lvl1pPr>
              <a:defRPr b="0" u="none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85C17-BD25-46A7-A98B-BAF39172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7A661-98C1-41DA-91A4-6A67A144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2CD1-24D4-4C89-9C08-ACA31C5C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EF37F-2888-4AE2-98E6-1147984FBE45}"/>
              </a:ext>
            </a:extLst>
          </p:cNvPr>
          <p:cNvCxnSpPr>
            <a:cxnSpLocks/>
          </p:cNvCxnSpPr>
          <p:nvPr userDrawn="1"/>
        </p:nvCxnSpPr>
        <p:spPr>
          <a:xfrm>
            <a:off x="104043" y="826477"/>
            <a:ext cx="119839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6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83C1A-6082-4911-8C78-AD7F13A3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72F24-3261-4036-8BDF-60C5B3D6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A7958-EE72-45B8-A45A-EAD4A700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ADFD-97E1-406E-B996-4ECEB16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BD95-233D-4796-9769-A8100CBE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32E6-ED38-4DF5-A93A-1828B9A4D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5C028-7BD5-4F4D-88A6-656D8EAE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643C-16CE-4D94-AD88-73AA6758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FCB6-03C5-411E-8192-1D107A0C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4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FC96-C4D0-4D58-AF0B-37624D31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24943-FF2D-4687-8400-DF39C7AB3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56BA-E01B-4C73-89E5-A517DC1A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9D2C-6EB5-42B3-9260-FE7F13B3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FADD2-9D0F-4B65-8998-37DF69E4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D0CF-3C58-4322-91CC-BA658FC7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55DE3-D275-4506-A15C-0C8E6357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DFC-EF8E-40DF-89D1-7E9B381F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2DFB-F72E-462B-A50D-4D07DA25D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580C-B1F6-4111-A228-A68FA7663AF7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16B2-53AE-473A-9291-56F25C789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2215-7AFC-4CC2-9C09-7FB75EF0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6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AA7450-B2BA-4358-9B66-D96DA9C24FFB}"/>
              </a:ext>
            </a:extLst>
          </p:cNvPr>
          <p:cNvSpPr/>
          <p:nvPr/>
        </p:nvSpPr>
        <p:spPr>
          <a:xfrm>
            <a:off x="486032" y="453081"/>
            <a:ext cx="10981038" cy="570882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FDD2B-D9B6-40B7-A4DC-9D022C1FD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PHP Training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DDED2-8C07-47E9-A52A-2853FD66B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 3: PHP Forms</a:t>
            </a:r>
          </a:p>
        </p:txBody>
      </p:sp>
    </p:spTree>
    <p:extLst>
      <p:ext uri="{BB962C8B-B14F-4D97-AF65-F5344CB8AC3E}">
        <p14:creationId xmlns:p14="http://schemas.microsoft.com/office/powerpoint/2010/main" val="9855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PHP – Required fields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validation rules table on the previous page, we see that the "Name", "E-mail", and "Gender" fields are required. These fields cannot be empty and must be filled out in the HTML form.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DB8566-C091-C1FE-9B3D-BC7BBAA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19515"/>
              </p:ext>
            </p:extLst>
          </p:nvPr>
        </p:nvGraphicFramePr>
        <p:xfrm>
          <a:off x="228415" y="2133588"/>
          <a:ext cx="11162481" cy="2952042"/>
        </p:xfrm>
        <a:graphic>
          <a:graphicData uri="http://schemas.openxmlformats.org/drawingml/2006/table">
            <a:tbl>
              <a:tblPr/>
              <a:tblGrid>
                <a:gridCol w="2790569">
                  <a:extLst>
                    <a:ext uri="{9D8B030D-6E8A-4147-A177-3AD203B41FA5}">
                      <a16:colId xmlns:a16="http://schemas.microsoft.com/office/drawing/2014/main" val="818006234"/>
                    </a:ext>
                  </a:extLst>
                </a:gridCol>
                <a:gridCol w="8371912">
                  <a:extLst>
                    <a:ext uri="{9D8B030D-6E8A-4147-A177-3AD203B41FA5}">
                      <a16:colId xmlns:a16="http://schemas.microsoft.com/office/drawing/2014/main" val="3897174754"/>
                    </a:ext>
                  </a:extLst>
                </a:gridCol>
              </a:tblGrid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Rules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46098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Required. + Must only contain letters and whitespace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2907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E-mail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Required. + Must contain a valid email address (with @ and .)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07475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Optional. If present, it must contain a valid URL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8525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Optional. Multi-line input field (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textarea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02676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Required. Must select 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49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833E57-9CCB-7EA6-7EEB-991E05E6A8A3}"/>
              </a:ext>
            </a:extLst>
          </p:cNvPr>
          <p:cNvSpPr txBox="1"/>
          <p:nvPr/>
        </p:nvSpPr>
        <p:spPr>
          <a:xfrm>
            <a:off x="228415" y="5557839"/>
            <a:ext cx="66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for the Demo Code</a:t>
            </a:r>
          </a:p>
        </p:txBody>
      </p:sp>
    </p:spTree>
    <p:extLst>
      <p:ext uri="{BB962C8B-B14F-4D97-AF65-F5344CB8AC3E}">
        <p14:creationId xmlns:p14="http://schemas.microsoft.com/office/powerpoint/2010/main" val="184016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PHP Forms: Validate Emails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F0DD1C-9A0B-6BAC-DD79-7872666C9174}"/>
              </a:ext>
            </a:extLst>
          </p:cNvPr>
          <p:cNvSpPr txBox="1"/>
          <p:nvPr/>
        </p:nvSpPr>
        <p:spPr>
          <a:xfrm>
            <a:off x="303609" y="1093431"/>
            <a:ext cx="118883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easiest and safest way to check whether an email address is well-formed is to use PHP's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filter_var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code below, if the e-mail address is not well-formed, then store an error message: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4D693-D0F0-3C26-B0CD-7C5F02585A87}"/>
              </a:ext>
            </a:extLst>
          </p:cNvPr>
          <p:cNvSpPr txBox="1"/>
          <p:nvPr/>
        </p:nvSpPr>
        <p:spPr>
          <a:xfrm>
            <a:off x="303609" y="2939590"/>
            <a:ext cx="1031200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$email =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test_input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($_POST["email"]);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filter_var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($email, FILTER_VALIDATE_EMAIL)) {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$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emailErr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"Invalid email format";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5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PHP Forms: Validate URL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F0DD1C-9A0B-6BAC-DD79-7872666C9174}"/>
              </a:ext>
            </a:extLst>
          </p:cNvPr>
          <p:cNvSpPr txBox="1"/>
          <p:nvPr/>
        </p:nvSpPr>
        <p:spPr>
          <a:xfrm>
            <a:off x="303609" y="1093431"/>
            <a:ext cx="11888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below shows a way to check if a URL address syntax is valid (this regular expression also allows dashes in the URL). If the URL address syntax is not valid, then store an error message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4D693-D0F0-3C26-B0CD-7C5F02585A87}"/>
              </a:ext>
            </a:extLst>
          </p:cNvPr>
          <p:cNvSpPr txBox="1"/>
          <p:nvPr/>
        </p:nvSpPr>
        <p:spPr>
          <a:xfrm>
            <a:off x="303609" y="2939590"/>
            <a:ext cx="822245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$website =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test_input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($_POST["website"]);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preg_match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("/\b(?:(?:https?|ftp):\/\/|www\.)[-a-z0-9+&amp;@#\/%?=~_|!:,.;]*[-a-z0-9+&amp;@#\/%=~_|]/i",$website)) {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$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websiteErr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"Invalid URL";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2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PHP Forms: Validate Name, Email and URL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F0DD1C-9A0B-6BAC-DD79-7872666C9174}"/>
              </a:ext>
            </a:extLst>
          </p:cNvPr>
          <p:cNvSpPr txBox="1"/>
          <p:nvPr/>
        </p:nvSpPr>
        <p:spPr>
          <a:xfrm>
            <a:off x="303609" y="1093431"/>
            <a:ext cx="11888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for complete script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5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PHP Complete Form Example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F0DD1C-9A0B-6BAC-DD79-7872666C9174}"/>
              </a:ext>
            </a:extLst>
          </p:cNvPr>
          <p:cNvSpPr txBox="1"/>
          <p:nvPr/>
        </p:nvSpPr>
        <p:spPr>
          <a:xfrm>
            <a:off x="303609" y="1093431"/>
            <a:ext cx="11888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for complete code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7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PHP – Required fields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validation rules table on the previous page, we see that the "Name", "E-mail", and "Gender" fields are required. These fields cannot be empty and must be filled out in the HTML form.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DB8566-C091-C1FE-9B3D-BC7BBAA56FDC}"/>
              </a:ext>
            </a:extLst>
          </p:cNvPr>
          <p:cNvGraphicFramePr>
            <a:graphicFrameLocks noGrp="1"/>
          </p:cNvGraphicFramePr>
          <p:nvPr/>
        </p:nvGraphicFramePr>
        <p:xfrm>
          <a:off x="228415" y="2133588"/>
          <a:ext cx="11162481" cy="2952042"/>
        </p:xfrm>
        <a:graphic>
          <a:graphicData uri="http://schemas.openxmlformats.org/drawingml/2006/table">
            <a:tbl>
              <a:tblPr/>
              <a:tblGrid>
                <a:gridCol w="2790569">
                  <a:extLst>
                    <a:ext uri="{9D8B030D-6E8A-4147-A177-3AD203B41FA5}">
                      <a16:colId xmlns:a16="http://schemas.microsoft.com/office/drawing/2014/main" val="818006234"/>
                    </a:ext>
                  </a:extLst>
                </a:gridCol>
                <a:gridCol w="8371912">
                  <a:extLst>
                    <a:ext uri="{9D8B030D-6E8A-4147-A177-3AD203B41FA5}">
                      <a16:colId xmlns:a16="http://schemas.microsoft.com/office/drawing/2014/main" val="3897174754"/>
                    </a:ext>
                  </a:extLst>
                </a:gridCol>
              </a:tblGrid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Rules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46098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Required. + Must only contain letters and whitespace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2907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E-mail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Required. + Must contain a valid email address (with @ and .)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07475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Optional. If present, it must contain a valid URL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8525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Optional. Multi-line input field (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textarea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02676"/>
                  </a:ext>
                </a:extLst>
              </a:tr>
              <a:tr h="49200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Required. Must select one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49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833E57-9CCB-7EA6-7EEB-991E05E6A8A3}"/>
              </a:ext>
            </a:extLst>
          </p:cNvPr>
          <p:cNvSpPr txBox="1"/>
          <p:nvPr/>
        </p:nvSpPr>
        <p:spPr>
          <a:xfrm>
            <a:off x="228415" y="5529263"/>
            <a:ext cx="66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for the Script</a:t>
            </a:r>
          </a:p>
        </p:txBody>
      </p:sp>
    </p:spTree>
    <p:extLst>
      <p:ext uri="{BB962C8B-B14F-4D97-AF65-F5344CB8AC3E}">
        <p14:creationId xmlns:p14="http://schemas.microsoft.com/office/powerpoint/2010/main" val="12674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Assignment 1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HTML form for candidate registration and display information on new page using form access variables (GET and POST). Apply 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validations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30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BFD6E-EA74-2600-D286-3E52D409232C}"/>
              </a:ext>
            </a:extLst>
          </p:cNvPr>
          <p:cNvSpPr txBox="1"/>
          <p:nvPr/>
        </p:nvSpPr>
        <p:spPr>
          <a:xfrm>
            <a:off x="3190374" y="1840833"/>
            <a:ext cx="534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YOU.. </a:t>
            </a:r>
            <a:endParaRPr lang="en-IN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2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EAFF-F908-469A-8AFE-075D6DD9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Content(s)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061E-FD12-4138-BA9F-ECF49EE775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219" y="12533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Form Handling</a:t>
            </a:r>
          </a:p>
          <a:p>
            <a:pPr marL="514350" indent="-514350">
              <a:buAutoNum type="arabicPeriod"/>
            </a:pPr>
            <a:r>
              <a:rPr lang="en-IN" dirty="0"/>
              <a:t>Form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From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Form URL/ Email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Form Complete</a:t>
            </a:r>
          </a:p>
        </p:txBody>
      </p:sp>
    </p:spTree>
    <p:extLst>
      <p:ext uri="{BB962C8B-B14F-4D97-AF65-F5344CB8AC3E}">
        <p14:creationId xmlns:p14="http://schemas.microsoft.com/office/powerpoint/2010/main" val="284738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PHP – A simple HTML Form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8D46C-8785-4436-FA74-4E6294660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02802"/>
              </p:ext>
            </p:extLst>
          </p:nvPr>
        </p:nvGraphicFramePr>
        <p:xfrm>
          <a:off x="588962" y="1184416"/>
          <a:ext cx="1062672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3363">
                  <a:extLst>
                    <a:ext uri="{9D8B030D-6E8A-4147-A177-3AD203B41FA5}">
                      <a16:colId xmlns:a16="http://schemas.microsoft.com/office/drawing/2014/main" val="320856701"/>
                    </a:ext>
                  </a:extLst>
                </a:gridCol>
                <a:gridCol w="5313363">
                  <a:extLst>
                    <a:ext uri="{9D8B030D-6E8A-4147-A177-3AD203B41FA5}">
                      <a16:colId xmlns:a16="http://schemas.microsoft.com/office/drawing/2014/main" val="3480525450"/>
                    </a:ext>
                  </a:extLst>
                </a:gridCol>
              </a:tblGrid>
              <a:tr h="1140866">
                <a:tc>
                  <a:txBody>
                    <a:bodyPr/>
                    <a:lstStyle/>
                    <a:p>
                      <a:pPr algn="l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with get method </a:t>
                      </a:r>
                    </a:p>
                    <a:p>
                      <a:pPr algn="l"/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&lt;html&gt;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&lt;body&gt;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&lt;form action="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welcome_get.php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 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method="get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 &lt;input type="text" name="name"&gt;&lt;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E-mail: &lt;input type="text" name="email"&gt;&lt;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&lt;input type="submit"&gt;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&lt;/form&gt;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&lt;/body&gt;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&lt;/html&gt;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with post method</a:t>
                      </a:r>
                    </a:p>
                    <a:p>
                      <a:pPr algn="l"/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&lt;html&gt;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&lt;body&gt;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&lt;form action="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welcome.php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 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method="post"&gt;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 &lt;input type="text" name="name"&gt;&lt;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E-mail: &lt;input type="text" name="email"&gt;&lt;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&lt;input type="submit"&gt;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&lt;/form&gt;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&lt;/body&gt;</a:t>
                      </a:r>
                      <a:b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&lt;/html&gt;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6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8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File: welcome. php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8D46C-8785-4436-FA74-4E6294660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67798"/>
              </p:ext>
            </p:extLst>
          </p:nvPr>
        </p:nvGraphicFramePr>
        <p:xfrm>
          <a:off x="588962" y="1184416"/>
          <a:ext cx="1062672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3363">
                  <a:extLst>
                    <a:ext uri="{9D8B030D-6E8A-4147-A177-3AD203B41FA5}">
                      <a16:colId xmlns:a16="http://schemas.microsoft.com/office/drawing/2014/main" val="320856701"/>
                    </a:ext>
                  </a:extLst>
                </a:gridCol>
                <a:gridCol w="5313363">
                  <a:extLst>
                    <a:ext uri="{9D8B030D-6E8A-4147-A177-3AD203B41FA5}">
                      <a16:colId xmlns:a16="http://schemas.microsoft.com/office/drawing/2014/main" val="3480525450"/>
                    </a:ext>
                  </a:extLst>
                </a:gridCol>
              </a:tblGrid>
              <a:tr h="114086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&lt;?php echo $_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GET["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name"]; ?&gt;&lt;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email address is: &lt;?php echo $_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GET["email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"]; ?&gt;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&lt;?php echo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$_POST["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name"]; ?&gt;&lt;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Your email address is: &lt;?php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 $_POST["email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"]; ?&gt;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&lt;/body&gt;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698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9DDAAE-25E6-2D9E-8973-BC5E8A8B7518}"/>
              </a:ext>
            </a:extLst>
          </p:cNvPr>
          <p:cNvSpPr txBox="1"/>
          <p:nvPr/>
        </p:nvSpPr>
        <p:spPr>
          <a:xfrm>
            <a:off x="2812653" y="4648885"/>
            <a:ext cx="61793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John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 email address is john.doe@example.com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4033-3FAD-2C49-DF1B-CB6D7C85B6A5}"/>
              </a:ext>
            </a:extLst>
          </p:cNvPr>
          <p:cNvSpPr txBox="1"/>
          <p:nvPr/>
        </p:nvSpPr>
        <p:spPr>
          <a:xfrm>
            <a:off x="2812653" y="4129088"/>
            <a:ext cx="541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Answer in both cases will be </a:t>
            </a:r>
          </a:p>
        </p:txBody>
      </p:sp>
    </p:spTree>
    <p:extLst>
      <p:ext uri="{BB962C8B-B14F-4D97-AF65-F5344CB8AC3E}">
        <p14:creationId xmlns:p14="http://schemas.microsoft.com/office/powerpoint/2010/main" val="262888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Get v/s Post - similarities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02EF8D-4360-1FEF-CFD8-95D8B960B086}"/>
              </a:ext>
            </a:extLst>
          </p:cNvPr>
          <p:cNvSpPr txBox="1"/>
          <p:nvPr/>
        </p:nvSpPr>
        <p:spPr>
          <a:xfrm>
            <a:off x="485775" y="1416597"/>
            <a:ext cx="11543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GET and POST create an array (e.g. array( key1 =&gt; value1, key2 =&gt; value2, key3 =&gt; value3, ...)). This array holds key/value pairs, where keys are the names of the form controls and values are the input data from the user.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GET and POST are treated as $_GET and $_POST. These are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superglobals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that they are always accessible, regardless of scope - and you can access them from any function, class or file without having to do anything special.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1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Get v/s Post - differences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4E279C-B2F9-B5AE-BFCB-79185C04E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52082"/>
              </p:ext>
            </p:extLst>
          </p:nvPr>
        </p:nvGraphicFramePr>
        <p:xfrm>
          <a:off x="574674" y="1295423"/>
          <a:ext cx="10755314" cy="45345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77657">
                  <a:extLst>
                    <a:ext uri="{9D8B030D-6E8A-4147-A177-3AD203B41FA5}">
                      <a16:colId xmlns:a16="http://schemas.microsoft.com/office/drawing/2014/main" val="1892806972"/>
                    </a:ext>
                  </a:extLst>
                </a:gridCol>
                <a:gridCol w="5377657">
                  <a:extLst>
                    <a:ext uri="{9D8B030D-6E8A-4147-A177-3AD203B41FA5}">
                      <a16:colId xmlns:a16="http://schemas.microsoft.com/office/drawing/2014/main" val="4046355049"/>
                    </a:ext>
                  </a:extLst>
                </a:gridCol>
              </a:tblGrid>
              <a:tr h="56038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22324"/>
                  </a:ext>
                </a:extLst>
              </a:tr>
              <a:tr h="560384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$_GET is an array of variables passed to the current script via the URL parameters.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$_POST is an array of variables passed to the current script via the HTTP POST method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1739"/>
                  </a:ext>
                </a:extLst>
              </a:tr>
              <a:tr h="560384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sent from a form with the GET method is 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visible to everyone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(all variable names and values are displayed in the URL). 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sent from a form with the POST method is 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invisible to others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(all names/values are embedded within the body of the HTTP request)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14278"/>
                  </a:ext>
                </a:extLst>
              </a:tr>
              <a:tr h="560384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also has limits on the amount of information to send. The limitation is about 2000 characters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no limits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on the amount of information to send.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69151"/>
                  </a:ext>
                </a:extLst>
              </a:tr>
              <a:tr h="560384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However, because the variables are displayed in the URL, it is possible to bookmark the page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However, because the variables are not displayed in the URL, it is not possible to bookmark the page.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99305"/>
                  </a:ext>
                </a:extLst>
              </a:tr>
              <a:tr h="56038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GET may be used for sending non-sensitive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GET may be used for sending sensitive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9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45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9" y="206136"/>
            <a:ext cx="11975123" cy="685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PHP Form validation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4E9BD9-2E17-8136-5B24-6983548636C2}"/>
              </a:ext>
            </a:extLst>
          </p:cNvPr>
          <p:cNvSpPr txBox="1"/>
          <p:nvPr/>
        </p:nvSpPr>
        <p:spPr>
          <a:xfrm>
            <a:off x="592930" y="1258104"/>
            <a:ext cx="11308557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5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thing we will do is to pass all variables through PHP's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algn="l">
              <a:spcAft>
                <a:spcPts val="50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5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do two more things when the user submits the form:</a:t>
            </a: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Strip unnecessary characters (extra space, tab, newline) from the user input data (with the PHP trim() function)</a:t>
            </a: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backslashes (\) from the user input data (with the PHP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stripslashes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function)</a:t>
            </a:r>
          </a:p>
          <a:p>
            <a:pPr algn="l">
              <a:spcAft>
                <a:spcPts val="500"/>
              </a:spcAft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5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to create a function that will do all the checking for us (which is much more convenient than writing the same code over and over again). We will name the function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test_input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l">
              <a:spcAft>
                <a:spcPts val="500"/>
              </a:spcAft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5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we can check each $_POST variable with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test_input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and the script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361940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9" y="206136"/>
            <a:ext cx="11975123" cy="685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PHP Form validation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4E9BD9-2E17-8136-5B24-6983548636C2}"/>
              </a:ext>
            </a:extLst>
          </p:cNvPr>
          <p:cNvSpPr txBox="1"/>
          <p:nvPr/>
        </p:nvSpPr>
        <p:spPr>
          <a:xfrm>
            <a:off x="592930" y="1258104"/>
            <a:ext cx="11308557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5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thing we will do is to pass all variables through PHP's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htmlspecialchars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algn="l">
              <a:spcAft>
                <a:spcPts val="50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5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do two more things when the user submits the form:</a:t>
            </a: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Strip unnecessary characters (extra space, tab, newline) from the user input data (with the PHP trim() function)</a:t>
            </a: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backslashes (\) from the user input data (with the PHP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stripslashes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function)</a:t>
            </a:r>
          </a:p>
          <a:p>
            <a:pPr algn="l">
              <a:spcAft>
                <a:spcPts val="500"/>
              </a:spcAft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5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to create a function that will do all the checking for us (which is much more convenient than writing the same code over and over again). </a:t>
            </a:r>
          </a:p>
        </p:txBody>
      </p:sp>
    </p:spTree>
    <p:extLst>
      <p:ext uri="{BB962C8B-B14F-4D97-AF65-F5344CB8AC3E}">
        <p14:creationId xmlns:p14="http://schemas.microsoft.com/office/powerpoint/2010/main" val="2306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9" y="206136"/>
            <a:ext cx="11975123" cy="6858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PHP Form validation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4E9BD9-2E17-8136-5B24-6983548636C2}"/>
              </a:ext>
            </a:extLst>
          </p:cNvPr>
          <p:cNvSpPr txBox="1"/>
          <p:nvPr/>
        </p:nvSpPr>
        <p:spPr>
          <a:xfrm>
            <a:off x="543474" y="881160"/>
            <a:ext cx="1130855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500"/>
              </a:spcAft>
            </a:pP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IN" sz="2000" dirty="0"/>
            </a:br>
            <a:r>
              <a:rPr lang="en-I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variables and set to empty values</a:t>
            </a:r>
            <a:br>
              <a:rPr lang="en-I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$name = $email = $gender = $comment = $website =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20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$_SERVER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"REQUEST_METHOD"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 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$name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$email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$website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"website"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$comment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$gender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test_input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($data) {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$data = trim($data);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$data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stripslashes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($data);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$data = 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($data);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$data;</a:t>
            </a:r>
            <a:br>
              <a:rPr lang="en-IN" sz="2000" dirty="0"/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000" dirty="0"/>
            </a:b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6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1466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PHP Training</vt:lpstr>
      <vt:lpstr>Content(s)</vt:lpstr>
      <vt:lpstr> PHP – A simple HTML Form </vt:lpstr>
      <vt:lpstr> File: welcome. php </vt:lpstr>
      <vt:lpstr> Get v/s Post - similarities </vt:lpstr>
      <vt:lpstr> Get v/s Post - differences </vt:lpstr>
      <vt:lpstr>  PHP Form validation </vt:lpstr>
      <vt:lpstr>  PHP Form validation </vt:lpstr>
      <vt:lpstr>  PHP Form validation </vt:lpstr>
      <vt:lpstr> PHP – Required fields </vt:lpstr>
      <vt:lpstr> PHP Forms: Validate Emails </vt:lpstr>
      <vt:lpstr> PHP Forms: Validate URL </vt:lpstr>
      <vt:lpstr> PHP Forms: Validate Name, Email and URL </vt:lpstr>
      <vt:lpstr> PHP Complete Form Example </vt:lpstr>
      <vt:lpstr> PHP – Required fields </vt:lpstr>
      <vt:lpstr> Assignment 1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</dc:title>
  <dc:creator>PADMAVATHI BINDULAL</dc:creator>
  <cp:lastModifiedBy>T-159</cp:lastModifiedBy>
  <cp:revision>256</cp:revision>
  <dcterms:created xsi:type="dcterms:W3CDTF">2022-04-21T06:13:22Z</dcterms:created>
  <dcterms:modified xsi:type="dcterms:W3CDTF">2022-07-13T05:43:06Z</dcterms:modified>
</cp:coreProperties>
</file>