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3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2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2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5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1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1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0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8C93EC-9B7C-4250-9464-CB830298944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DE6172-DB38-4F0A-B006-54F1D0B89A9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4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Code Cypher end-to-end </a:t>
            </a:r>
            <a:r>
              <a:rPr lang="en-IN" dirty="0" err="1" smtClean="0"/>
              <a:t>encrypter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Bhavya chopra</a:t>
            </a:r>
          </a:p>
          <a:p>
            <a:r>
              <a:rPr lang="en-IN" dirty="0" smtClean="0"/>
              <a:t>Shantanu </a:t>
            </a:r>
            <a:r>
              <a:rPr lang="en-IN" dirty="0" err="1" smtClean="0"/>
              <a:t>roy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46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923" y="2341620"/>
            <a:ext cx="4501661" cy="1184095"/>
          </a:xfrm>
        </p:spPr>
        <p:txBody>
          <a:bodyPr/>
          <a:lstStyle/>
          <a:p>
            <a:r>
              <a:rPr lang="en-IN" dirty="0" smtClean="0"/>
              <a:t>Importing libraries and setting up the base </a:t>
            </a:r>
            <a:r>
              <a:rPr lang="en-IN" dirty="0" err="1" smtClean="0"/>
              <a:t>gui</a:t>
            </a:r>
            <a:r>
              <a:rPr lang="en-IN" dirty="0" smtClean="0"/>
              <a:t> window for </a:t>
            </a:r>
            <a:r>
              <a:rPr lang="en-IN" dirty="0" err="1" smtClean="0"/>
              <a:t>tkinter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0923" y="826475"/>
            <a:ext cx="2657035" cy="799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Sender.py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91" y="1979982"/>
            <a:ext cx="5278432" cy="20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604" y="140678"/>
            <a:ext cx="9609992" cy="2954214"/>
          </a:xfrm>
        </p:spPr>
        <p:txBody>
          <a:bodyPr>
            <a:noAutofit/>
          </a:bodyPr>
          <a:lstStyle/>
          <a:p>
            <a:r>
              <a:rPr lang="en-IN" sz="2800" dirty="0" smtClean="0"/>
              <a:t>Making a function that’s run once the button is clicked – </a:t>
            </a:r>
          </a:p>
          <a:p>
            <a:pPr lvl="1"/>
            <a:r>
              <a:rPr lang="en-IN" sz="2400" dirty="0" smtClean="0"/>
              <a:t>We get the key and raw text from the input boxes using get</a:t>
            </a:r>
          </a:p>
          <a:p>
            <a:pPr lvl="1"/>
            <a:r>
              <a:rPr lang="en-IN" sz="2400" dirty="0" smtClean="0"/>
              <a:t>.encode() converts strings to bits</a:t>
            </a:r>
          </a:p>
          <a:p>
            <a:pPr lvl="1"/>
            <a:r>
              <a:rPr lang="en-IN" sz="2400" dirty="0" err="1" smtClean="0"/>
              <a:t>Fernet</a:t>
            </a:r>
            <a:r>
              <a:rPr lang="en-IN" sz="2400" dirty="0" smtClean="0"/>
              <a:t> is initialising a keyword with </a:t>
            </a:r>
            <a:r>
              <a:rPr lang="en-IN" sz="2400" dirty="0" err="1" smtClean="0"/>
              <a:t>Fernet</a:t>
            </a:r>
            <a:endParaRPr lang="en-IN" sz="2400" dirty="0" smtClean="0"/>
          </a:p>
          <a:p>
            <a:pPr lvl="1"/>
            <a:r>
              <a:rPr lang="en-IN" sz="2400" dirty="0" smtClean="0"/>
              <a:t>We push the message to the </a:t>
            </a:r>
            <a:r>
              <a:rPr lang="en-IN" sz="2400" dirty="0" err="1" smtClean="0"/>
              <a:t>thingspeak</a:t>
            </a:r>
            <a:r>
              <a:rPr lang="en-IN" sz="2400" dirty="0" smtClean="0"/>
              <a:t> </a:t>
            </a:r>
            <a:r>
              <a:rPr lang="en-IN" sz="2400" dirty="0" err="1" smtClean="0"/>
              <a:t>api</a:t>
            </a:r>
            <a:r>
              <a:rPr lang="en-IN" sz="2400" dirty="0" smtClean="0"/>
              <a:t> where we have put our own </a:t>
            </a:r>
            <a:r>
              <a:rPr lang="en-IN" sz="2400" dirty="0" err="1" smtClean="0"/>
              <a:t>api</a:t>
            </a:r>
            <a:r>
              <a:rPr lang="en-IN" sz="2400" dirty="0" smtClean="0"/>
              <a:t> key</a:t>
            </a:r>
          </a:p>
          <a:p>
            <a:pPr lvl="1"/>
            <a:r>
              <a:rPr lang="en-IN" sz="2400" dirty="0" smtClean="0"/>
              <a:t>Finally we create a another entry (</a:t>
            </a:r>
            <a:r>
              <a:rPr lang="en-IN" sz="2400" dirty="0" err="1" smtClean="0"/>
              <a:t>tkinter</a:t>
            </a:r>
            <a:r>
              <a:rPr lang="en-IN" sz="2400" dirty="0" smtClean="0"/>
              <a:t> box) to show the encrypted text that is sent to the </a:t>
            </a:r>
            <a:r>
              <a:rPr lang="en-IN" sz="2400" dirty="0" err="1" smtClean="0"/>
              <a:t>api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04" y="3525715"/>
            <a:ext cx="10043317" cy="25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764931"/>
            <a:ext cx="9720073" cy="2347546"/>
          </a:xfrm>
        </p:spPr>
        <p:txBody>
          <a:bodyPr/>
          <a:lstStyle/>
          <a:p>
            <a:r>
              <a:rPr lang="en-IN" dirty="0" smtClean="0"/>
              <a:t>GUI content (labels for text and Entry for input boxes, we also setup a button to call the function</a:t>
            </a:r>
          </a:p>
          <a:p>
            <a:r>
              <a:rPr lang="en-IN" dirty="0" smtClean="0"/>
              <a:t>Root </a:t>
            </a:r>
            <a:r>
              <a:rPr lang="en-IN" dirty="0" err="1" smtClean="0"/>
              <a:t>mainloop</a:t>
            </a:r>
            <a:r>
              <a:rPr lang="en-IN" dirty="0" smtClean="0"/>
              <a:t> keeps the </a:t>
            </a:r>
            <a:r>
              <a:rPr lang="en-IN" dirty="0" err="1" smtClean="0"/>
              <a:t>tkinter</a:t>
            </a:r>
            <a:r>
              <a:rPr lang="en-IN" dirty="0" smtClean="0"/>
              <a:t> </a:t>
            </a:r>
            <a:r>
              <a:rPr lang="en-IN" dirty="0" err="1" smtClean="0"/>
              <a:t>gui</a:t>
            </a:r>
            <a:r>
              <a:rPr lang="en-IN" dirty="0" smtClean="0"/>
              <a:t> running in loop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77" y="2250830"/>
            <a:ext cx="9475172" cy="34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9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923" y="2341620"/>
            <a:ext cx="4501661" cy="1184095"/>
          </a:xfrm>
        </p:spPr>
        <p:txBody>
          <a:bodyPr/>
          <a:lstStyle/>
          <a:p>
            <a:r>
              <a:rPr lang="en-IN" dirty="0" smtClean="0"/>
              <a:t>Importing libraries and setting up the base </a:t>
            </a:r>
            <a:r>
              <a:rPr lang="en-IN" dirty="0" err="1" smtClean="0"/>
              <a:t>gui</a:t>
            </a:r>
            <a:r>
              <a:rPr lang="en-IN" dirty="0" smtClean="0"/>
              <a:t> window for </a:t>
            </a:r>
            <a:r>
              <a:rPr lang="en-IN" dirty="0" err="1" smtClean="0"/>
              <a:t>tkinter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0923" y="826475"/>
            <a:ext cx="2657035" cy="799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Receiever.py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84" y="2013388"/>
            <a:ext cx="6196776" cy="23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9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60486"/>
            <a:ext cx="9720073" cy="2628900"/>
          </a:xfrm>
        </p:spPr>
        <p:txBody>
          <a:bodyPr/>
          <a:lstStyle/>
          <a:p>
            <a:r>
              <a:rPr lang="en-IN" sz="2400" dirty="0"/>
              <a:t>Making a function that’s run once the button is clicked – </a:t>
            </a:r>
            <a:endParaRPr lang="en-IN" dirty="0" smtClean="0"/>
          </a:p>
          <a:p>
            <a:pPr lvl="1"/>
            <a:r>
              <a:rPr lang="en-IN" sz="2000" dirty="0" smtClean="0"/>
              <a:t>First, we get the key from the input box and convert it into bits</a:t>
            </a:r>
          </a:p>
          <a:p>
            <a:pPr lvl="1"/>
            <a:r>
              <a:rPr lang="en-IN" sz="2000" dirty="0" smtClean="0"/>
              <a:t>We then get the message from the </a:t>
            </a:r>
            <a:r>
              <a:rPr lang="en-IN" sz="2000" dirty="0" err="1" smtClean="0"/>
              <a:t>api</a:t>
            </a:r>
            <a:r>
              <a:rPr lang="en-IN" sz="2000" dirty="0" smtClean="0"/>
              <a:t> (from a </a:t>
            </a:r>
            <a:r>
              <a:rPr lang="en-IN" sz="2000" dirty="0" err="1" smtClean="0"/>
              <a:t>json</a:t>
            </a:r>
            <a:r>
              <a:rPr lang="en-IN" sz="2000" dirty="0" smtClean="0"/>
              <a:t>) and then we convert it into a string</a:t>
            </a:r>
          </a:p>
          <a:p>
            <a:pPr lvl="1"/>
            <a:r>
              <a:rPr lang="en-IN" sz="2000" dirty="0" smtClean="0"/>
              <a:t>We setup </a:t>
            </a:r>
            <a:r>
              <a:rPr lang="en-IN" sz="2000" dirty="0" err="1" smtClean="0"/>
              <a:t>fernet</a:t>
            </a:r>
            <a:r>
              <a:rPr lang="en-IN" sz="2000" dirty="0" smtClean="0"/>
              <a:t> keyword for </a:t>
            </a:r>
            <a:r>
              <a:rPr lang="en-IN" sz="2000" dirty="0" err="1" smtClean="0"/>
              <a:t>Fernet</a:t>
            </a:r>
            <a:r>
              <a:rPr lang="en-IN" sz="2000" dirty="0" smtClean="0"/>
              <a:t>(Key) to initialise </a:t>
            </a:r>
            <a:r>
              <a:rPr lang="en-IN" sz="2000" dirty="0" err="1" smtClean="0"/>
              <a:t>fernet</a:t>
            </a:r>
            <a:endParaRPr lang="en-IN" sz="2000" dirty="0" smtClean="0"/>
          </a:p>
          <a:p>
            <a:pPr lvl="1"/>
            <a:r>
              <a:rPr lang="en-IN" sz="2000" dirty="0" smtClean="0"/>
              <a:t>We then decrypt the </a:t>
            </a:r>
            <a:r>
              <a:rPr lang="en-IN" sz="2000" dirty="0" err="1" smtClean="0"/>
              <a:t>encMessage</a:t>
            </a:r>
            <a:r>
              <a:rPr lang="en-IN" sz="2000" dirty="0" smtClean="0"/>
              <a:t> using .decrypt()</a:t>
            </a:r>
          </a:p>
          <a:p>
            <a:pPr lvl="1"/>
            <a:r>
              <a:rPr lang="en-IN" sz="2000" dirty="0" smtClean="0"/>
              <a:t>Now we make an entry box to show the decrypted message</a:t>
            </a:r>
          </a:p>
          <a:p>
            <a:pPr lvl="1"/>
            <a:r>
              <a:rPr lang="en-IN" sz="2000" dirty="0" smtClean="0"/>
              <a:t>We then insert the decrypted message to entry box e2</a:t>
            </a:r>
          </a:p>
          <a:p>
            <a:pPr lvl="1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71" y="3134844"/>
            <a:ext cx="9111385" cy="33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4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46" y="764931"/>
            <a:ext cx="9720073" cy="2373923"/>
          </a:xfrm>
        </p:spPr>
        <p:txBody>
          <a:bodyPr/>
          <a:lstStyle/>
          <a:p>
            <a:r>
              <a:rPr lang="en-IN" dirty="0"/>
              <a:t>GUI content (labels for text and Entry for input boxes, we also setup a button to call the function</a:t>
            </a:r>
          </a:p>
          <a:p>
            <a:r>
              <a:rPr lang="en-IN" dirty="0"/>
              <a:t>Root </a:t>
            </a:r>
            <a:r>
              <a:rPr lang="en-IN" dirty="0" err="1"/>
              <a:t>mainloop</a:t>
            </a:r>
            <a:r>
              <a:rPr lang="en-IN" dirty="0"/>
              <a:t> keeps the </a:t>
            </a:r>
            <a:r>
              <a:rPr lang="en-IN" dirty="0" err="1"/>
              <a:t>tkinter</a:t>
            </a:r>
            <a:r>
              <a:rPr lang="en-IN" dirty="0"/>
              <a:t> </a:t>
            </a:r>
            <a:r>
              <a:rPr lang="en-IN" dirty="0" err="1"/>
              <a:t>gui</a:t>
            </a:r>
            <a:r>
              <a:rPr lang="en-IN" dirty="0"/>
              <a:t> running in loop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511860"/>
            <a:ext cx="10523995" cy="31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9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9534"/>
            <a:ext cx="12192000" cy="8622348"/>
          </a:xfrm>
        </p:spPr>
      </p:pic>
    </p:spTree>
    <p:extLst>
      <p:ext uri="{BB962C8B-B14F-4D97-AF65-F5344CB8AC3E}">
        <p14:creationId xmlns:p14="http://schemas.microsoft.com/office/powerpoint/2010/main" val="168226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254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Code Cypher end-to-end encrypter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Cypher end-to-end encrypter</dc:title>
  <dc:creator>bhavya</dc:creator>
  <cp:lastModifiedBy>bhavya</cp:lastModifiedBy>
  <cp:revision>3</cp:revision>
  <dcterms:created xsi:type="dcterms:W3CDTF">2022-01-30T04:59:35Z</dcterms:created>
  <dcterms:modified xsi:type="dcterms:W3CDTF">2022-01-30T05:17:16Z</dcterms:modified>
</cp:coreProperties>
</file>